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sldIdLst>
    <p:sldId id="347" r:id="rId2"/>
    <p:sldId id="349" r:id="rId3"/>
    <p:sldId id="429" r:id="rId4"/>
    <p:sldId id="430" r:id="rId5"/>
    <p:sldId id="428" r:id="rId6"/>
    <p:sldId id="427" r:id="rId7"/>
    <p:sldId id="426" r:id="rId8"/>
    <p:sldId id="350" r:id="rId9"/>
    <p:sldId id="351" r:id="rId10"/>
    <p:sldId id="352" r:id="rId11"/>
    <p:sldId id="353" r:id="rId12"/>
    <p:sldId id="408" r:id="rId13"/>
    <p:sldId id="423" r:id="rId14"/>
    <p:sldId id="424" r:id="rId15"/>
    <p:sldId id="425" r:id="rId16"/>
    <p:sldId id="358" r:id="rId17"/>
    <p:sldId id="359" r:id="rId18"/>
    <p:sldId id="360" r:id="rId19"/>
    <p:sldId id="418" r:id="rId20"/>
    <p:sldId id="361" r:id="rId21"/>
    <p:sldId id="362" r:id="rId22"/>
    <p:sldId id="419" r:id="rId23"/>
    <p:sldId id="363" r:id="rId24"/>
    <p:sldId id="434" r:id="rId25"/>
    <p:sldId id="365" r:id="rId26"/>
    <p:sldId id="421" r:id="rId27"/>
    <p:sldId id="422" r:id="rId28"/>
    <p:sldId id="367" r:id="rId29"/>
    <p:sldId id="368" r:id="rId30"/>
    <p:sldId id="369" r:id="rId31"/>
    <p:sldId id="431" r:id="rId32"/>
    <p:sldId id="432" r:id="rId33"/>
    <p:sldId id="370" r:id="rId34"/>
    <p:sldId id="371" r:id="rId35"/>
    <p:sldId id="372" r:id="rId36"/>
    <p:sldId id="373" r:id="rId37"/>
    <p:sldId id="374" r:id="rId38"/>
    <p:sldId id="375" r:id="rId39"/>
    <p:sldId id="409" r:id="rId40"/>
    <p:sldId id="410" r:id="rId41"/>
    <p:sldId id="376" r:id="rId42"/>
    <p:sldId id="377" r:id="rId43"/>
    <p:sldId id="378" r:id="rId44"/>
    <p:sldId id="438" r:id="rId45"/>
    <p:sldId id="437" r:id="rId46"/>
    <p:sldId id="380" r:id="rId47"/>
    <p:sldId id="411" r:id="rId48"/>
    <p:sldId id="413" r:id="rId49"/>
    <p:sldId id="414" r:id="rId50"/>
    <p:sldId id="412" r:id="rId51"/>
    <p:sldId id="439" r:id="rId52"/>
    <p:sldId id="384" r:id="rId53"/>
    <p:sldId id="385" r:id="rId54"/>
    <p:sldId id="415" r:id="rId55"/>
    <p:sldId id="416" r:id="rId56"/>
    <p:sldId id="386" r:id="rId57"/>
    <p:sldId id="387" r:id="rId58"/>
    <p:sldId id="388" r:id="rId59"/>
    <p:sldId id="440" r:id="rId60"/>
    <p:sldId id="391" r:id="rId61"/>
    <p:sldId id="392" r:id="rId62"/>
    <p:sldId id="394" r:id="rId63"/>
    <p:sldId id="442" r:id="rId64"/>
    <p:sldId id="395" r:id="rId65"/>
    <p:sldId id="396" r:id="rId66"/>
    <p:sldId id="445" r:id="rId67"/>
    <p:sldId id="397" r:id="rId68"/>
    <p:sldId id="443" r:id="rId69"/>
    <p:sldId id="444" r:id="rId70"/>
    <p:sldId id="398" r:id="rId71"/>
    <p:sldId id="399" r:id="rId72"/>
    <p:sldId id="400" r:id="rId73"/>
    <p:sldId id="446" r:id="rId74"/>
    <p:sldId id="401" r:id="rId75"/>
    <p:sldId id="441" r:id="rId76"/>
    <p:sldId id="404" r:id="rId77"/>
    <p:sldId id="417" r:id="rId78"/>
    <p:sldId id="405" r:id="rId79"/>
    <p:sldId id="406" r:id="rId80"/>
    <p:sldId id="407" r:id="rId81"/>
  </p:sldIdLst>
  <p:sldSz cx="9144000" cy="6858000" type="screen4x3"/>
  <p:notesSz cx="6858000" cy="9144000"/>
  <p:defaultTex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475">
          <p15:clr>
            <a:srgbClr val="A4A3A4"/>
          </p15:clr>
        </p15:guide>
        <p15:guide id="2" pos="4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000066"/>
    <a:srgbClr val="0000CC"/>
    <a:srgbClr val="080808"/>
    <a:srgbClr val="1C1C1C"/>
    <a:srgbClr val="0033CC"/>
    <a:srgbClr val="006699"/>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683" autoAdjust="0"/>
  </p:normalViewPr>
  <p:slideViewPr>
    <p:cSldViewPr>
      <p:cViewPr varScale="1">
        <p:scale>
          <a:sx n="97" d="100"/>
          <a:sy n="97" d="100"/>
        </p:scale>
        <p:origin x="90" y="381"/>
      </p:cViewPr>
      <p:guideLst>
        <p:guide orient="horz" pos="3475"/>
        <p:guide pos="472"/>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s>
</file>

<file path=ppt/_rels/viewProps.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slide" Target="slides/slide9.xml"/><Relationship Id="rId1"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112.emf"/><Relationship Id="rId3" Type="http://schemas.openxmlformats.org/officeDocument/2006/relationships/image" Target="../media/image107.emf"/><Relationship Id="rId7" Type="http://schemas.openxmlformats.org/officeDocument/2006/relationships/image" Target="../media/image111.emf"/><Relationship Id="rId2" Type="http://schemas.openxmlformats.org/officeDocument/2006/relationships/image" Target="../media/image106.emf"/><Relationship Id="rId1" Type="http://schemas.openxmlformats.org/officeDocument/2006/relationships/image" Target="../media/image105.emf"/><Relationship Id="rId6" Type="http://schemas.openxmlformats.org/officeDocument/2006/relationships/image" Target="../media/image110.emf"/><Relationship Id="rId5" Type="http://schemas.openxmlformats.org/officeDocument/2006/relationships/image" Target="../media/image109.emf"/><Relationship Id="rId10" Type="http://schemas.openxmlformats.org/officeDocument/2006/relationships/image" Target="../media/image114.emf"/><Relationship Id="rId4" Type="http://schemas.openxmlformats.org/officeDocument/2006/relationships/image" Target="../media/image108.emf"/><Relationship Id="rId9" Type="http://schemas.openxmlformats.org/officeDocument/2006/relationships/image" Target="../media/image113.e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124.emf"/><Relationship Id="rId13" Type="http://schemas.openxmlformats.org/officeDocument/2006/relationships/image" Target="../media/image129.emf"/><Relationship Id="rId3" Type="http://schemas.openxmlformats.org/officeDocument/2006/relationships/image" Target="../media/image119.emf"/><Relationship Id="rId7" Type="http://schemas.openxmlformats.org/officeDocument/2006/relationships/image" Target="../media/image123.emf"/><Relationship Id="rId12" Type="http://schemas.openxmlformats.org/officeDocument/2006/relationships/image" Target="../media/image128.emf"/><Relationship Id="rId2" Type="http://schemas.openxmlformats.org/officeDocument/2006/relationships/image" Target="../media/image118.emf"/><Relationship Id="rId1" Type="http://schemas.openxmlformats.org/officeDocument/2006/relationships/image" Target="../media/image117.emf"/><Relationship Id="rId6" Type="http://schemas.openxmlformats.org/officeDocument/2006/relationships/image" Target="../media/image122.emf"/><Relationship Id="rId11" Type="http://schemas.openxmlformats.org/officeDocument/2006/relationships/image" Target="../media/image127.emf"/><Relationship Id="rId5" Type="http://schemas.openxmlformats.org/officeDocument/2006/relationships/image" Target="../media/image121.emf"/><Relationship Id="rId10" Type="http://schemas.openxmlformats.org/officeDocument/2006/relationships/image" Target="../media/image126.emf"/><Relationship Id="rId4" Type="http://schemas.openxmlformats.org/officeDocument/2006/relationships/image" Target="../media/image120.emf"/><Relationship Id="rId9" Type="http://schemas.openxmlformats.org/officeDocument/2006/relationships/image" Target="../media/image125.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33.emf"/><Relationship Id="rId7" Type="http://schemas.openxmlformats.org/officeDocument/2006/relationships/image" Target="../media/image137.emf"/><Relationship Id="rId2" Type="http://schemas.openxmlformats.org/officeDocument/2006/relationships/image" Target="../media/image132.emf"/><Relationship Id="rId1" Type="http://schemas.openxmlformats.org/officeDocument/2006/relationships/image" Target="../media/image131.emf"/><Relationship Id="rId6" Type="http://schemas.openxmlformats.org/officeDocument/2006/relationships/image" Target="../media/image136.emf"/><Relationship Id="rId5" Type="http://schemas.openxmlformats.org/officeDocument/2006/relationships/image" Target="../media/image135.emf"/><Relationship Id="rId4" Type="http://schemas.openxmlformats.org/officeDocument/2006/relationships/image" Target="../media/image134.e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image" Target="../media/image141.emf"/><Relationship Id="rId7" Type="http://schemas.openxmlformats.org/officeDocument/2006/relationships/image" Target="../media/image145.emf"/><Relationship Id="rId2" Type="http://schemas.openxmlformats.org/officeDocument/2006/relationships/image" Target="../media/image140.emf"/><Relationship Id="rId1" Type="http://schemas.openxmlformats.org/officeDocument/2006/relationships/image" Target="../media/image139.emf"/><Relationship Id="rId6" Type="http://schemas.openxmlformats.org/officeDocument/2006/relationships/image" Target="../media/image144.emf"/><Relationship Id="rId5" Type="http://schemas.openxmlformats.org/officeDocument/2006/relationships/image" Target="../media/image143.emf"/><Relationship Id="rId4" Type="http://schemas.openxmlformats.org/officeDocument/2006/relationships/image" Target="../media/image142.e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155.emf"/><Relationship Id="rId3" Type="http://schemas.openxmlformats.org/officeDocument/2006/relationships/image" Target="../media/image150.emf"/><Relationship Id="rId7" Type="http://schemas.openxmlformats.org/officeDocument/2006/relationships/image" Target="../media/image154.emf"/><Relationship Id="rId2" Type="http://schemas.openxmlformats.org/officeDocument/2006/relationships/image" Target="../media/image149.emf"/><Relationship Id="rId1" Type="http://schemas.openxmlformats.org/officeDocument/2006/relationships/image" Target="../media/image148.emf"/><Relationship Id="rId6" Type="http://schemas.openxmlformats.org/officeDocument/2006/relationships/image" Target="../media/image153.emf"/><Relationship Id="rId5" Type="http://schemas.openxmlformats.org/officeDocument/2006/relationships/image" Target="../media/image152.emf"/><Relationship Id="rId4" Type="http://schemas.openxmlformats.org/officeDocument/2006/relationships/image" Target="../media/image151.emf"/><Relationship Id="rId9" Type="http://schemas.openxmlformats.org/officeDocument/2006/relationships/image" Target="../media/image156.e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164.emf"/><Relationship Id="rId3" Type="http://schemas.openxmlformats.org/officeDocument/2006/relationships/image" Target="../media/image159.emf"/><Relationship Id="rId7" Type="http://schemas.openxmlformats.org/officeDocument/2006/relationships/image" Target="../media/image163.emf"/><Relationship Id="rId2" Type="http://schemas.openxmlformats.org/officeDocument/2006/relationships/image" Target="../media/image158.emf"/><Relationship Id="rId1" Type="http://schemas.openxmlformats.org/officeDocument/2006/relationships/image" Target="../media/image157.emf"/><Relationship Id="rId6" Type="http://schemas.openxmlformats.org/officeDocument/2006/relationships/image" Target="../media/image162.emf"/><Relationship Id="rId5" Type="http://schemas.openxmlformats.org/officeDocument/2006/relationships/image" Target="../media/image161.emf"/><Relationship Id="rId4" Type="http://schemas.openxmlformats.org/officeDocument/2006/relationships/image" Target="../media/image160.emf"/><Relationship Id="rId9" Type="http://schemas.openxmlformats.org/officeDocument/2006/relationships/image" Target="../media/image165.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image" Target="../media/image167.emf"/><Relationship Id="rId1" Type="http://schemas.openxmlformats.org/officeDocument/2006/relationships/image" Target="../media/image166.emf"/><Relationship Id="rId6" Type="http://schemas.openxmlformats.org/officeDocument/2006/relationships/image" Target="../media/image171.emf"/><Relationship Id="rId5" Type="http://schemas.openxmlformats.org/officeDocument/2006/relationships/image" Target="../media/image170.emf"/><Relationship Id="rId4" Type="http://schemas.openxmlformats.org/officeDocument/2006/relationships/image" Target="../media/image169.e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179.emf"/><Relationship Id="rId13" Type="http://schemas.openxmlformats.org/officeDocument/2006/relationships/image" Target="../media/image184.emf"/><Relationship Id="rId3" Type="http://schemas.openxmlformats.org/officeDocument/2006/relationships/image" Target="../media/image174.emf"/><Relationship Id="rId7" Type="http://schemas.openxmlformats.org/officeDocument/2006/relationships/image" Target="../media/image178.emf"/><Relationship Id="rId12" Type="http://schemas.openxmlformats.org/officeDocument/2006/relationships/image" Target="../media/image183.emf"/><Relationship Id="rId2" Type="http://schemas.openxmlformats.org/officeDocument/2006/relationships/image" Target="../media/image173.emf"/><Relationship Id="rId1" Type="http://schemas.openxmlformats.org/officeDocument/2006/relationships/image" Target="../media/image172.emf"/><Relationship Id="rId6" Type="http://schemas.openxmlformats.org/officeDocument/2006/relationships/image" Target="../media/image177.emf"/><Relationship Id="rId11" Type="http://schemas.openxmlformats.org/officeDocument/2006/relationships/image" Target="../media/image182.emf"/><Relationship Id="rId5" Type="http://schemas.openxmlformats.org/officeDocument/2006/relationships/image" Target="../media/image176.emf"/><Relationship Id="rId10" Type="http://schemas.openxmlformats.org/officeDocument/2006/relationships/image" Target="../media/image181.emf"/><Relationship Id="rId4" Type="http://schemas.openxmlformats.org/officeDocument/2006/relationships/image" Target="../media/image175.emf"/><Relationship Id="rId9" Type="http://schemas.openxmlformats.org/officeDocument/2006/relationships/image" Target="../media/image180.e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96.emf"/><Relationship Id="rId3" Type="http://schemas.openxmlformats.org/officeDocument/2006/relationships/image" Target="../media/image191.emf"/><Relationship Id="rId7" Type="http://schemas.openxmlformats.org/officeDocument/2006/relationships/image" Target="../media/image195.emf"/><Relationship Id="rId2" Type="http://schemas.openxmlformats.org/officeDocument/2006/relationships/image" Target="../media/image190.emf"/><Relationship Id="rId1" Type="http://schemas.openxmlformats.org/officeDocument/2006/relationships/image" Target="../media/image189.emf"/><Relationship Id="rId6" Type="http://schemas.openxmlformats.org/officeDocument/2006/relationships/image" Target="../media/image194.emf"/><Relationship Id="rId5" Type="http://schemas.openxmlformats.org/officeDocument/2006/relationships/image" Target="../media/image193.emf"/><Relationship Id="rId4" Type="http://schemas.openxmlformats.org/officeDocument/2006/relationships/image" Target="../media/image192.e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204.emf"/><Relationship Id="rId3" Type="http://schemas.openxmlformats.org/officeDocument/2006/relationships/image" Target="../media/image199.emf"/><Relationship Id="rId7" Type="http://schemas.openxmlformats.org/officeDocument/2006/relationships/image" Target="../media/image203.emf"/><Relationship Id="rId2" Type="http://schemas.openxmlformats.org/officeDocument/2006/relationships/image" Target="../media/image198.emf"/><Relationship Id="rId1" Type="http://schemas.openxmlformats.org/officeDocument/2006/relationships/image" Target="../media/image197.emf"/><Relationship Id="rId6" Type="http://schemas.openxmlformats.org/officeDocument/2006/relationships/image" Target="../media/image202.emf"/><Relationship Id="rId11" Type="http://schemas.openxmlformats.org/officeDocument/2006/relationships/image" Target="../media/image207.emf"/><Relationship Id="rId5" Type="http://schemas.openxmlformats.org/officeDocument/2006/relationships/image" Target="../media/image201.emf"/><Relationship Id="rId10" Type="http://schemas.openxmlformats.org/officeDocument/2006/relationships/image" Target="../media/image206.emf"/><Relationship Id="rId4" Type="http://schemas.openxmlformats.org/officeDocument/2006/relationships/image" Target="../media/image200.emf"/><Relationship Id="rId9" Type="http://schemas.openxmlformats.org/officeDocument/2006/relationships/image" Target="../media/image205.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emf"/><Relationship Id="rId7" Type="http://schemas.openxmlformats.org/officeDocument/2006/relationships/image" Target="../media/image10.wmf"/><Relationship Id="rId2" Type="http://schemas.openxmlformats.org/officeDocument/2006/relationships/image" Target="../media/image5.emf"/><Relationship Id="rId1" Type="http://schemas.openxmlformats.org/officeDocument/2006/relationships/image" Target="../media/image4.emf"/><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219.emf"/><Relationship Id="rId3" Type="http://schemas.openxmlformats.org/officeDocument/2006/relationships/image" Target="../media/image214.emf"/><Relationship Id="rId7" Type="http://schemas.openxmlformats.org/officeDocument/2006/relationships/image" Target="../media/image218.emf"/><Relationship Id="rId2" Type="http://schemas.openxmlformats.org/officeDocument/2006/relationships/image" Target="../media/image213.emf"/><Relationship Id="rId1" Type="http://schemas.openxmlformats.org/officeDocument/2006/relationships/image" Target="../media/image212.emf"/><Relationship Id="rId6" Type="http://schemas.openxmlformats.org/officeDocument/2006/relationships/image" Target="../media/image217.emf"/><Relationship Id="rId5" Type="http://schemas.openxmlformats.org/officeDocument/2006/relationships/image" Target="../media/image216.emf"/><Relationship Id="rId4" Type="http://schemas.openxmlformats.org/officeDocument/2006/relationships/image" Target="../media/image215.e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227.emf"/><Relationship Id="rId3" Type="http://schemas.openxmlformats.org/officeDocument/2006/relationships/image" Target="../media/image222.emf"/><Relationship Id="rId7" Type="http://schemas.openxmlformats.org/officeDocument/2006/relationships/image" Target="../media/image226.emf"/><Relationship Id="rId12" Type="http://schemas.openxmlformats.org/officeDocument/2006/relationships/image" Target="../media/image231.emf"/><Relationship Id="rId2" Type="http://schemas.openxmlformats.org/officeDocument/2006/relationships/image" Target="../media/image221.emf"/><Relationship Id="rId1" Type="http://schemas.openxmlformats.org/officeDocument/2006/relationships/image" Target="../media/image220.emf"/><Relationship Id="rId6" Type="http://schemas.openxmlformats.org/officeDocument/2006/relationships/image" Target="../media/image225.emf"/><Relationship Id="rId11" Type="http://schemas.openxmlformats.org/officeDocument/2006/relationships/image" Target="../media/image230.emf"/><Relationship Id="rId5" Type="http://schemas.openxmlformats.org/officeDocument/2006/relationships/image" Target="../media/image224.emf"/><Relationship Id="rId10" Type="http://schemas.openxmlformats.org/officeDocument/2006/relationships/image" Target="../media/image229.emf"/><Relationship Id="rId4" Type="http://schemas.openxmlformats.org/officeDocument/2006/relationships/image" Target="../media/image223.emf"/><Relationship Id="rId9" Type="http://schemas.openxmlformats.org/officeDocument/2006/relationships/image" Target="../media/image228.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234.emf"/><Relationship Id="rId2" Type="http://schemas.openxmlformats.org/officeDocument/2006/relationships/image" Target="../media/image233.emf"/><Relationship Id="rId1" Type="http://schemas.openxmlformats.org/officeDocument/2006/relationships/image" Target="../media/image232.emf"/><Relationship Id="rId6" Type="http://schemas.openxmlformats.org/officeDocument/2006/relationships/image" Target="../media/image237.emf"/><Relationship Id="rId5" Type="http://schemas.openxmlformats.org/officeDocument/2006/relationships/image" Target="../media/image236.emf"/><Relationship Id="rId4" Type="http://schemas.openxmlformats.org/officeDocument/2006/relationships/image" Target="../media/image235.e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245.emf"/><Relationship Id="rId3" Type="http://schemas.openxmlformats.org/officeDocument/2006/relationships/image" Target="../media/image240.emf"/><Relationship Id="rId7" Type="http://schemas.openxmlformats.org/officeDocument/2006/relationships/image" Target="../media/image244.emf"/><Relationship Id="rId2" Type="http://schemas.openxmlformats.org/officeDocument/2006/relationships/image" Target="../media/image239.emf"/><Relationship Id="rId1" Type="http://schemas.openxmlformats.org/officeDocument/2006/relationships/image" Target="../media/image238.emf"/><Relationship Id="rId6" Type="http://schemas.openxmlformats.org/officeDocument/2006/relationships/image" Target="../media/image243.emf"/><Relationship Id="rId5" Type="http://schemas.openxmlformats.org/officeDocument/2006/relationships/image" Target="../media/image242.emf"/><Relationship Id="rId4" Type="http://schemas.openxmlformats.org/officeDocument/2006/relationships/image" Target="../media/image241.emf"/><Relationship Id="rId9" Type="http://schemas.openxmlformats.org/officeDocument/2006/relationships/image" Target="../media/image246.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249.emf"/><Relationship Id="rId2" Type="http://schemas.openxmlformats.org/officeDocument/2006/relationships/image" Target="../media/image248.emf"/><Relationship Id="rId1" Type="http://schemas.openxmlformats.org/officeDocument/2006/relationships/image" Target="../media/image247.e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259.emf"/><Relationship Id="rId13" Type="http://schemas.openxmlformats.org/officeDocument/2006/relationships/image" Target="../media/image264.emf"/><Relationship Id="rId18" Type="http://schemas.openxmlformats.org/officeDocument/2006/relationships/image" Target="../media/image269.emf"/><Relationship Id="rId3" Type="http://schemas.openxmlformats.org/officeDocument/2006/relationships/image" Target="../media/image254.emf"/><Relationship Id="rId7" Type="http://schemas.openxmlformats.org/officeDocument/2006/relationships/image" Target="../media/image258.emf"/><Relationship Id="rId12" Type="http://schemas.openxmlformats.org/officeDocument/2006/relationships/image" Target="../media/image263.emf"/><Relationship Id="rId17" Type="http://schemas.openxmlformats.org/officeDocument/2006/relationships/image" Target="../media/image268.emf"/><Relationship Id="rId2" Type="http://schemas.openxmlformats.org/officeDocument/2006/relationships/image" Target="../media/image253.emf"/><Relationship Id="rId16" Type="http://schemas.openxmlformats.org/officeDocument/2006/relationships/image" Target="../media/image267.emf"/><Relationship Id="rId1" Type="http://schemas.openxmlformats.org/officeDocument/2006/relationships/image" Target="../media/image252.emf"/><Relationship Id="rId6" Type="http://schemas.openxmlformats.org/officeDocument/2006/relationships/image" Target="../media/image257.emf"/><Relationship Id="rId11" Type="http://schemas.openxmlformats.org/officeDocument/2006/relationships/image" Target="../media/image262.emf"/><Relationship Id="rId5" Type="http://schemas.openxmlformats.org/officeDocument/2006/relationships/image" Target="../media/image256.emf"/><Relationship Id="rId15" Type="http://schemas.openxmlformats.org/officeDocument/2006/relationships/image" Target="../media/image266.emf"/><Relationship Id="rId10" Type="http://schemas.openxmlformats.org/officeDocument/2006/relationships/image" Target="../media/image261.emf"/><Relationship Id="rId19" Type="http://schemas.openxmlformats.org/officeDocument/2006/relationships/image" Target="../media/image270.emf"/><Relationship Id="rId4" Type="http://schemas.openxmlformats.org/officeDocument/2006/relationships/image" Target="../media/image255.emf"/><Relationship Id="rId9" Type="http://schemas.openxmlformats.org/officeDocument/2006/relationships/image" Target="../media/image260.emf"/><Relationship Id="rId14" Type="http://schemas.openxmlformats.org/officeDocument/2006/relationships/image" Target="../media/image265.e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278.emf"/><Relationship Id="rId13" Type="http://schemas.openxmlformats.org/officeDocument/2006/relationships/image" Target="../media/image283.emf"/><Relationship Id="rId18" Type="http://schemas.openxmlformats.org/officeDocument/2006/relationships/image" Target="../media/image288.emf"/><Relationship Id="rId26" Type="http://schemas.openxmlformats.org/officeDocument/2006/relationships/image" Target="../media/image296.emf"/><Relationship Id="rId3" Type="http://schemas.openxmlformats.org/officeDocument/2006/relationships/image" Target="../media/image273.emf"/><Relationship Id="rId21" Type="http://schemas.openxmlformats.org/officeDocument/2006/relationships/image" Target="../media/image291.emf"/><Relationship Id="rId7" Type="http://schemas.openxmlformats.org/officeDocument/2006/relationships/image" Target="../media/image277.emf"/><Relationship Id="rId12" Type="http://schemas.openxmlformats.org/officeDocument/2006/relationships/image" Target="../media/image282.emf"/><Relationship Id="rId17" Type="http://schemas.openxmlformats.org/officeDocument/2006/relationships/image" Target="../media/image287.emf"/><Relationship Id="rId25" Type="http://schemas.openxmlformats.org/officeDocument/2006/relationships/image" Target="../media/image295.emf"/><Relationship Id="rId2" Type="http://schemas.openxmlformats.org/officeDocument/2006/relationships/image" Target="../media/image272.emf"/><Relationship Id="rId16" Type="http://schemas.openxmlformats.org/officeDocument/2006/relationships/image" Target="../media/image286.emf"/><Relationship Id="rId20" Type="http://schemas.openxmlformats.org/officeDocument/2006/relationships/image" Target="../media/image290.emf"/><Relationship Id="rId1" Type="http://schemas.openxmlformats.org/officeDocument/2006/relationships/image" Target="../media/image271.emf"/><Relationship Id="rId6" Type="http://schemas.openxmlformats.org/officeDocument/2006/relationships/image" Target="../media/image276.emf"/><Relationship Id="rId11" Type="http://schemas.openxmlformats.org/officeDocument/2006/relationships/image" Target="../media/image281.emf"/><Relationship Id="rId24" Type="http://schemas.openxmlformats.org/officeDocument/2006/relationships/image" Target="../media/image294.emf"/><Relationship Id="rId5" Type="http://schemas.openxmlformats.org/officeDocument/2006/relationships/image" Target="../media/image275.emf"/><Relationship Id="rId15" Type="http://schemas.openxmlformats.org/officeDocument/2006/relationships/image" Target="../media/image285.emf"/><Relationship Id="rId23" Type="http://schemas.openxmlformats.org/officeDocument/2006/relationships/image" Target="../media/image293.emf"/><Relationship Id="rId28" Type="http://schemas.openxmlformats.org/officeDocument/2006/relationships/image" Target="../media/image298.emf"/><Relationship Id="rId10" Type="http://schemas.openxmlformats.org/officeDocument/2006/relationships/image" Target="../media/image280.emf"/><Relationship Id="rId19" Type="http://schemas.openxmlformats.org/officeDocument/2006/relationships/image" Target="../media/image289.emf"/><Relationship Id="rId4" Type="http://schemas.openxmlformats.org/officeDocument/2006/relationships/image" Target="../media/image274.emf"/><Relationship Id="rId9" Type="http://schemas.openxmlformats.org/officeDocument/2006/relationships/image" Target="../media/image279.emf"/><Relationship Id="rId14" Type="http://schemas.openxmlformats.org/officeDocument/2006/relationships/image" Target="../media/image284.emf"/><Relationship Id="rId22" Type="http://schemas.openxmlformats.org/officeDocument/2006/relationships/image" Target="../media/image292.emf"/><Relationship Id="rId27" Type="http://schemas.openxmlformats.org/officeDocument/2006/relationships/image" Target="../media/image297.e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306.emf"/><Relationship Id="rId13" Type="http://schemas.openxmlformats.org/officeDocument/2006/relationships/image" Target="../media/image311.emf"/><Relationship Id="rId3" Type="http://schemas.openxmlformats.org/officeDocument/2006/relationships/image" Target="../media/image301.emf"/><Relationship Id="rId7" Type="http://schemas.openxmlformats.org/officeDocument/2006/relationships/image" Target="../media/image305.emf"/><Relationship Id="rId12" Type="http://schemas.openxmlformats.org/officeDocument/2006/relationships/image" Target="../media/image310.emf"/><Relationship Id="rId2" Type="http://schemas.openxmlformats.org/officeDocument/2006/relationships/image" Target="../media/image300.emf"/><Relationship Id="rId16" Type="http://schemas.openxmlformats.org/officeDocument/2006/relationships/image" Target="../media/image314.emf"/><Relationship Id="rId1" Type="http://schemas.openxmlformats.org/officeDocument/2006/relationships/image" Target="../media/image299.emf"/><Relationship Id="rId6" Type="http://schemas.openxmlformats.org/officeDocument/2006/relationships/image" Target="../media/image304.emf"/><Relationship Id="rId11" Type="http://schemas.openxmlformats.org/officeDocument/2006/relationships/image" Target="../media/image309.emf"/><Relationship Id="rId5" Type="http://schemas.openxmlformats.org/officeDocument/2006/relationships/image" Target="../media/image303.emf"/><Relationship Id="rId15" Type="http://schemas.openxmlformats.org/officeDocument/2006/relationships/image" Target="../media/image313.emf"/><Relationship Id="rId10" Type="http://schemas.openxmlformats.org/officeDocument/2006/relationships/image" Target="../media/image308.emf"/><Relationship Id="rId4" Type="http://schemas.openxmlformats.org/officeDocument/2006/relationships/image" Target="../media/image302.emf"/><Relationship Id="rId9" Type="http://schemas.openxmlformats.org/officeDocument/2006/relationships/image" Target="../media/image307.emf"/><Relationship Id="rId14" Type="http://schemas.openxmlformats.org/officeDocument/2006/relationships/image" Target="../media/image312.e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316.emf"/><Relationship Id="rId1" Type="http://schemas.openxmlformats.org/officeDocument/2006/relationships/image" Target="../media/image315.e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324.emf"/><Relationship Id="rId13" Type="http://schemas.openxmlformats.org/officeDocument/2006/relationships/image" Target="../media/image329.emf"/><Relationship Id="rId18" Type="http://schemas.openxmlformats.org/officeDocument/2006/relationships/image" Target="../media/image334.emf"/><Relationship Id="rId3" Type="http://schemas.openxmlformats.org/officeDocument/2006/relationships/image" Target="../media/image319.emf"/><Relationship Id="rId7" Type="http://schemas.openxmlformats.org/officeDocument/2006/relationships/image" Target="../media/image323.emf"/><Relationship Id="rId12" Type="http://schemas.openxmlformats.org/officeDocument/2006/relationships/image" Target="../media/image328.emf"/><Relationship Id="rId17" Type="http://schemas.openxmlformats.org/officeDocument/2006/relationships/image" Target="../media/image333.emf"/><Relationship Id="rId2" Type="http://schemas.openxmlformats.org/officeDocument/2006/relationships/image" Target="../media/image318.emf"/><Relationship Id="rId16" Type="http://schemas.openxmlformats.org/officeDocument/2006/relationships/image" Target="../media/image332.emf"/><Relationship Id="rId1" Type="http://schemas.openxmlformats.org/officeDocument/2006/relationships/image" Target="../media/image317.emf"/><Relationship Id="rId6" Type="http://schemas.openxmlformats.org/officeDocument/2006/relationships/image" Target="../media/image322.emf"/><Relationship Id="rId11" Type="http://schemas.openxmlformats.org/officeDocument/2006/relationships/image" Target="../media/image327.emf"/><Relationship Id="rId5" Type="http://schemas.openxmlformats.org/officeDocument/2006/relationships/image" Target="../media/image321.emf"/><Relationship Id="rId15" Type="http://schemas.openxmlformats.org/officeDocument/2006/relationships/image" Target="../media/image331.emf"/><Relationship Id="rId10" Type="http://schemas.openxmlformats.org/officeDocument/2006/relationships/image" Target="../media/image326.emf"/><Relationship Id="rId19" Type="http://schemas.openxmlformats.org/officeDocument/2006/relationships/image" Target="../media/image335.emf"/><Relationship Id="rId4" Type="http://schemas.openxmlformats.org/officeDocument/2006/relationships/image" Target="../media/image320.emf"/><Relationship Id="rId9" Type="http://schemas.openxmlformats.org/officeDocument/2006/relationships/image" Target="../media/image325.emf"/><Relationship Id="rId14" Type="http://schemas.openxmlformats.org/officeDocument/2006/relationships/image" Target="../media/image330.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image" Target="../media/image23.emf"/><Relationship Id="rId1" Type="http://schemas.openxmlformats.org/officeDocument/2006/relationships/image" Target="../media/image22.emf"/><Relationship Id="rId6" Type="http://schemas.openxmlformats.org/officeDocument/2006/relationships/image" Target="../media/image27.emf"/><Relationship Id="rId5" Type="http://schemas.openxmlformats.org/officeDocument/2006/relationships/image" Target="../media/image26.emf"/><Relationship Id="rId10" Type="http://schemas.openxmlformats.org/officeDocument/2006/relationships/image" Target="../media/image31.emf"/><Relationship Id="rId4" Type="http://schemas.openxmlformats.org/officeDocument/2006/relationships/image" Target="../media/image25.emf"/><Relationship Id="rId9" Type="http://schemas.openxmlformats.org/officeDocument/2006/relationships/image" Target="../media/image30.emf"/></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343.emf"/><Relationship Id="rId3" Type="http://schemas.openxmlformats.org/officeDocument/2006/relationships/image" Target="../media/image338.emf"/><Relationship Id="rId7" Type="http://schemas.openxmlformats.org/officeDocument/2006/relationships/image" Target="../media/image342.emf"/><Relationship Id="rId2" Type="http://schemas.openxmlformats.org/officeDocument/2006/relationships/image" Target="../media/image337.emf"/><Relationship Id="rId1" Type="http://schemas.openxmlformats.org/officeDocument/2006/relationships/image" Target="../media/image336.emf"/><Relationship Id="rId6" Type="http://schemas.openxmlformats.org/officeDocument/2006/relationships/image" Target="../media/image341.emf"/><Relationship Id="rId5" Type="http://schemas.openxmlformats.org/officeDocument/2006/relationships/image" Target="../media/image340.emf"/><Relationship Id="rId4" Type="http://schemas.openxmlformats.org/officeDocument/2006/relationships/image" Target="../media/image339.emf"/><Relationship Id="rId9" Type="http://schemas.openxmlformats.org/officeDocument/2006/relationships/image" Target="../media/image344.e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360.emf"/><Relationship Id="rId13" Type="http://schemas.openxmlformats.org/officeDocument/2006/relationships/image" Target="../media/image365.emf"/><Relationship Id="rId18" Type="http://schemas.openxmlformats.org/officeDocument/2006/relationships/image" Target="../media/image370.emf"/><Relationship Id="rId3" Type="http://schemas.openxmlformats.org/officeDocument/2006/relationships/image" Target="../media/image355.emf"/><Relationship Id="rId21" Type="http://schemas.openxmlformats.org/officeDocument/2006/relationships/image" Target="../media/image373.emf"/><Relationship Id="rId7" Type="http://schemas.openxmlformats.org/officeDocument/2006/relationships/image" Target="../media/image359.emf"/><Relationship Id="rId12" Type="http://schemas.openxmlformats.org/officeDocument/2006/relationships/image" Target="../media/image364.emf"/><Relationship Id="rId17" Type="http://schemas.openxmlformats.org/officeDocument/2006/relationships/image" Target="../media/image369.emf"/><Relationship Id="rId2" Type="http://schemas.openxmlformats.org/officeDocument/2006/relationships/image" Target="../media/image354.emf"/><Relationship Id="rId16" Type="http://schemas.openxmlformats.org/officeDocument/2006/relationships/image" Target="../media/image368.emf"/><Relationship Id="rId20" Type="http://schemas.openxmlformats.org/officeDocument/2006/relationships/image" Target="../media/image372.emf"/><Relationship Id="rId1" Type="http://schemas.openxmlformats.org/officeDocument/2006/relationships/image" Target="../media/image353.emf"/><Relationship Id="rId6" Type="http://schemas.openxmlformats.org/officeDocument/2006/relationships/image" Target="../media/image358.emf"/><Relationship Id="rId11" Type="http://schemas.openxmlformats.org/officeDocument/2006/relationships/image" Target="../media/image363.emf"/><Relationship Id="rId5" Type="http://schemas.openxmlformats.org/officeDocument/2006/relationships/image" Target="../media/image357.emf"/><Relationship Id="rId15" Type="http://schemas.openxmlformats.org/officeDocument/2006/relationships/image" Target="../media/image367.emf"/><Relationship Id="rId10" Type="http://schemas.openxmlformats.org/officeDocument/2006/relationships/image" Target="../media/image362.emf"/><Relationship Id="rId19" Type="http://schemas.openxmlformats.org/officeDocument/2006/relationships/image" Target="../media/image371.emf"/><Relationship Id="rId4" Type="http://schemas.openxmlformats.org/officeDocument/2006/relationships/image" Target="../media/image356.emf"/><Relationship Id="rId9" Type="http://schemas.openxmlformats.org/officeDocument/2006/relationships/image" Target="../media/image361.emf"/><Relationship Id="rId14" Type="http://schemas.openxmlformats.org/officeDocument/2006/relationships/image" Target="../media/image366.emf"/><Relationship Id="rId22" Type="http://schemas.openxmlformats.org/officeDocument/2006/relationships/image" Target="../media/image374.e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382.emf"/><Relationship Id="rId13" Type="http://schemas.openxmlformats.org/officeDocument/2006/relationships/image" Target="../media/image387.emf"/><Relationship Id="rId3" Type="http://schemas.openxmlformats.org/officeDocument/2006/relationships/image" Target="../media/image377.emf"/><Relationship Id="rId7" Type="http://schemas.openxmlformats.org/officeDocument/2006/relationships/image" Target="../media/image381.emf"/><Relationship Id="rId12" Type="http://schemas.openxmlformats.org/officeDocument/2006/relationships/image" Target="../media/image386.emf"/><Relationship Id="rId17" Type="http://schemas.openxmlformats.org/officeDocument/2006/relationships/image" Target="../media/image391.emf"/><Relationship Id="rId2" Type="http://schemas.openxmlformats.org/officeDocument/2006/relationships/image" Target="../media/image376.emf"/><Relationship Id="rId16" Type="http://schemas.openxmlformats.org/officeDocument/2006/relationships/image" Target="../media/image390.emf"/><Relationship Id="rId1" Type="http://schemas.openxmlformats.org/officeDocument/2006/relationships/image" Target="../media/image375.emf"/><Relationship Id="rId6" Type="http://schemas.openxmlformats.org/officeDocument/2006/relationships/image" Target="../media/image380.emf"/><Relationship Id="rId11" Type="http://schemas.openxmlformats.org/officeDocument/2006/relationships/image" Target="../media/image385.emf"/><Relationship Id="rId5" Type="http://schemas.openxmlformats.org/officeDocument/2006/relationships/image" Target="../media/image379.emf"/><Relationship Id="rId15" Type="http://schemas.openxmlformats.org/officeDocument/2006/relationships/image" Target="../media/image389.emf"/><Relationship Id="rId10" Type="http://schemas.openxmlformats.org/officeDocument/2006/relationships/image" Target="../media/image384.emf"/><Relationship Id="rId4" Type="http://schemas.openxmlformats.org/officeDocument/2006/relationships/image" Target="../media/image378.emf"/><Relationship Id="rId9" Type="http://schemas.openxmlformats.org/officeDocument/2006/relationships/image" Target="../media/image383.emf"/><Relationship Id="rId14" Type="http://schemas.openxmlformats.org/officeDocument/2006/relationships/image" Target="../media/image388.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394.emf"/><Relationship Id="rId7" Type="http://schemas.openxmlformats.org/officeDocument/2006/relationships/image" Target="../media/image398.emf"/><Relationship Id="rId2" Type="http://schemas.openxmlformats.org/officeDocument/2006/relationships/image" Target="../media/image393.emf"/><Relationship Id="rId1" Type="http://schemas.openxmlformats.org/officeDocument/2006/relationships/image" Target="../media/image392.emf"/><Relationship Id="rId6" Type="http://schemas.openxmlformats.org/officeDocument/2006/relationships/image" Target="../media/image397.emf"/><Relationship Id="rId5" Type="http://schemas.openxmlformats.org/officeDocument/2006/relationships/image" Target="../media/image396.emf"/><Relationship Id="rId4" Type="http://schemas.openxmlformats.org/officeDocument/2006/relationships/image" Target="../media/image395.e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408.emf"/><Relationship Id="rId3" Type="http://schemas.openxmlformats.org/officeDocument/2006/relationships/image" Target="../media/image403.emf"/><Relationship Id="rId7" Type="http://schemas.openxmlformats.org/officeDocument/2006/relationships/image" Target="../media/image407.emf"/><Relationship Id="rId12" Type="http://schemas.openxmlformats.org/officeDocument/2006/relationships/image" Target="../media/image412.emf"/><Relationship Id="rId2" Type="http://schemas.openxmlformats.org/officeDocument/2006/relationships/image" Target="../media/image402.emf"/><Relationship Id="rId1" Type="http://schemas.openxmlformats.org/officeDocument/2006/relationships/image" Target="../media/image401.emf"/><Relationship Id="rId6" Type="http://schemas.openxmlformats.org/officeDocument/2006/relationships/image" Target="../media/image406.emf"/><Relationship Id="rId11" Type="http://schemas.openxmlformats.org/officeDocument/2006/relationships/image" Target="../media/image411.emf"/><Relationship Id="rId5" Type="http://schemas.openxmlformats.org/officeDocument/2006/relationships/image" Target="../media/image405.emf"/><Relationship Id="rId10" Type="http://schemas.openxmlformats.org/officeDocument/2006/relationships/image" Target="../media/image410.emf"/><Relationship Id="rId4" Type="http://schemas.openxmlformats.org/officeDocument/2006/relationships/image" Target="../media/image404.emf"/><Relationship Id="rId9" Type="http://schemas.openxmlformats.org/officeDocument/2006/relationships/image" Target="../media/image409.e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420.emf"/><Relationship Id="rId3" Type="http://schemas.openxmlformats.org/officeDocument/2006/relationships/image" Target="../media/image415.emf"/><Relationship Id="rId7" Type="http://schemas.openxmlformats.org/officeDocument/2006/relationships/image" Target="../media/image419.emf"/><Relationship Id="rId2" Type="http://schemas.openxmlformats.org/officeDocument/2006/relationships/image" Target="../media/image414.emf"/><Relationship Id="rId1" Type="http://schemas.openxmlformats.org/officeDocument/2006/relationships/image" Target="../media/image413.emf"/><Relationship Id="rId6" Type="http://schemas.openxmlformats.org/officeDocument/2006/relationships/image" Target="../media/image418.emf"/><Relationship Id="rId5" Type="http://schemas.openxmlformats.org/officeDocument/2006/relationships/image" Target="../media/image417.emf"/><Relationship Id="rId10" Type="http://schemas.openxmlformats.org/officeDocument/2006/relationships/image" Target="../media/image422.emf"/><Relationship Id="rId4" Type="http://schemas.openxmlformats.org/officeDocument/2006/relationships/image" Target="../media/image416.emf"/><Relationship Id="rId9" Type="http://schemas.openxmlformats.org/officeDocument/2006/relationships/image" Target="../media/image42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423.w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444.emf"/><Relationship Id="rId13" Type="http://schemas.openxmlformats.org/officeDocument/2006/relationships/image" Target="../media/image449.emf"/><Relationship Id="rId18" Type="http://schemas.openxmlformats.org/officeDocument/2006/relationships/image" Target="../media/image454.emf"/><Relationship Id="rId3" Type="http://schemas.openxmlformats.org/officeDocument/2006/relationships/image" Target="../media/image439.emf"/><Relationship Id="rId7" Type="http://schemas.openxmlformats.org/officeDocument/2006/relationships/image" Target="../media/image443.emf"/><Relationship Id="rId12" Type="http://schemas.openxmlformats.org/officeDocument/2006/relationships/image" Target="../media/image448.emf"/><Relationship Id="rId17" Type="http://schemas.openxmlformats.org/officeDocument/2006/relationships/image" Target="../media/image453.emf"/><Relationship Id="rId2" Type="http://schemas.openxmlformats.org/officeDocument/2006/relationships/image" Target="../media/image438.emf"/><Relationship Id="rId16" Type="http://schemas.openxmlformats.org/officeDocument/2006/relationships/image" Target="../media/image452.emf"/><Relationship Id="rId1" Type="http://schemas.openxmlformats.org/officeDocument/2006/relationships/image" Target="../media/image437.emf"/><Relationship Id="rId6" Type="http://schemas.openxmlformats.org/officeDocument/2006/relationships/image" Target="../media/image442.emf"/><Relationship Id="rId11" Type="http://schemas.openxmlformats.org/officeDocument/2006/relationships/image" Target="../media/image447.emf"/><Relationship Id="rId5" Type="http://schemas.openxmlformats.org/officeDocument/2006/relationships/image" Target="../media/image441.emf"/><Relationship Id="rId15" Type="http://schemas.openxmlformats.org/officeDocument/2006/relationships/image" Target="../media/image451.emf"/><Relationship Id="rId10" Type="http://schemas.openxmlformats.org/officeDocument/2006/relationships/image" Target="../media/image446.emf"/><Relationship Id="rId4" Type="http://schemas.openxmlformats.org/officeDocument/2006/relationships/image" Target="../media/image440.emf"/><Relationship Id="rId9" Type="http://schemas.openxmlformats.org/officeDocument/2006/relationships/image" Target="../media/image445.emf"/><Relationship Id="rId14" Type="http://schemas.openxmlformats.org/officeDocument/2006/relationships/image" Target="../media/image450.e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462.emf"/><Relationship Id="rId13" Type="http://schemas.openxmlformats.org/officeDocument/2006/relationships/image" Target="../media/image467.emf"/><Relationship Id="rId18" Type="http://schemas.openxmlformats.org/officeDocument/2006/relationships/image" Target="../media/image472.emf"/><Relationship Id="rId3" Type="http://schemas.openxmlformats.org/officeDocument/2006/relationships/image" Target="../media/image457.emf"/><Relationship Id="rId21" Type="http://schemas.openxmlformats.org/officeDocument/2006/relationships/image" Target="../media/image475.emf"/><Relationship Id="rId7" Type="http://schemas.openxmlformats.org/officeDocument/2006/relationships/image" Target="../media/image461.emf"/><Relationship Id="rId12" Type="http://schemas.openxmlformats.org/officeDocument/2006/relationships/image" Target="../media/image466.emf"/><Relationship Id="rId17" Type="http://schemas.openxmlformats.org/officeDocument/2006/relationships/image" Target="../media/image471.emf"/><Relationship Id="rId2" Type="http://schemas.openxmlformats.org/officeDocument/2006/relationships/image" Target="../media/image456.emf"/><Relationship Id="rId16" Type="http://schemas.openxmlformats.org/officeDocument/2006/relationships/image" Target="../media/image470.emf"/><Relationship Id="rId20" Type="http://schemas.openxmlformats.org/officeDocument/2006/relationships/image" Target="../media/image474.emf"/><Relationship Id="rId1" Type="http://schemas.openxmlformats.org/officeDocument/2006/relationships/image" Target="../media/image455.emf"/><Relationship Id="rId6" Type="http://schemas.openxmlformats.org/officeDocument/2006/relationships/image" Target="../media/image460.emf"/><Relationship Id="rId11" Type="http://schemas.openxmlformats.org/officeDocument/2006/relationships/image" Target="../media/image465.emf"/><Relationship Id="rId5" Type="http://schemas.openxmlformats.org/officeDocument/2006/relationships/image" Target="../media/image459.emf"/><Relationship Id="rId15" Type="http://schemas.openxmlformats.org/officeDocument/2006/relationships/image" Target="../media/image469.emf"/><Relationship Id="rId23" Type="http://schemas.openxmlformats.org/officeDocument/2006/relationships/image" Target="../media/image477.emf"/><Relationship Id="rId10" Type="http://schemas.openxmlformats.org/officeDocument/2006/relationships/image" Target="../media/image464.emf"/><Relationship Id="rId19" Type="http://schemas.openxmlformats.org/officeDocument/2006/relationships/image" Target="../media/image473.emf"/><Relationship Id="rId4" Type="http://schemas.openxmlformats.org/officeDocument/2006/relationships/image" Target="../media/image458.emf"/><Relationship Id="rId9" Type="http://schemas.openxmlformats.org/officeDocument/2006/relationships/image" Target="../media/image463.emf"/><Relationship Id="rId14" Type="http://schemas.openxmlformats.org/officeDocument/2006/relationships/image" Target="../media/image468.emf"/><Relationship Id="rId22" Type="http://schemas.openxmlformats.org/officeDocument/2006/relationships/image" Target="../media/image476.e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485.emf"/><Relationship Id="rId3" Type="http://schemas.openxmlformats.org/officeDocument/2006/relationships/image" Target="../media/image480.emf"/><Relationship Id="rId7" Type="http://schemas.openxmlformats.org/officeDocument/2006/relationships/image" Target="../media/image484.emf"/><Relationship Id="rId2" Type="http://schemas.openxmlformats.org/officeDocument/2006/relationships/image" Target="../media/image479.emf"/><Relationship Id="rId1" Type="http://schemas.openxmlformats.org/officeDocument/2006/relationships/image" Target="../media/image478.emf"/><Relationship Id="rId6" Type="http://schemas.openxmlformats.org/officeDocument/2006/relationships/image" Target="../media/image483.emf"/><Relationship Id="rId5" Type="http://schemas.openxmlformats.org/officeDocument/2006/relationships/image" Target="../media/image482.emf"/><Relationship Id="rId10" Type="http://schemas.openxmlformats.org/officeDocument/2006/relationships/image" Target="../media/image487.emf"/><Relationship Id="rId4" Type="http://schemas.openxmlformats.org/officeDocument/2006/relationships/image" Target="../media/image481.emf"/><Relationship Id="rId9" Type="http://schemas.openxmlformats.org/officeDocument/2006/relationships/image" Target="../media/image486.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image" Target="../media/image33.emf"/><Relationship Id="rId1" Type="http://schemas.openxmlformats.org/officeDocument/2006/relationships/image" Target="../media/image32.emf"/><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500.emf"/><Relationship Id="rId13" Type="http://schemas.openxmlformats.org/officeDocument/2006/relationships/image" Target="../media/image505.emf"/><Relationship Id="rId3" Type="http://schemas.openxmlformats.org/officeDocument/2006/relationships/image" Target="../media/image495.emf"/><Relationship Id="rId7" Type="http://schemas.openxmlformats.org/officeDocument/2006/relationships/image" Target="../media/image499.emf"/><Relationship Id="rId12" Type="http://schemas.openxmlformats.org/officeDocument/2006/relationships/image" Target="../media/image504.emf"/><Relationship Id="rId17" Type="http://schemas.openxmlformats.org/officeDocument/2006/relationships/image" Target="../media/image509.emf"/><Relationship Id="rId2" Type="http://schemas.openxmlformats.org/officeDocument/2006/relationships/image" Target="../media/image494.emf"/><Relationship Id="rId16" Type="http://schemas.openxmlformats.org/officeDocument/2006/relationships/image" Target="../media/image508.emf"/><Relationship Id="rId1" Type="http://schemas.openxmlformats.org/officeDocument/2006/relationships/image" Target="../media/image493.emf"/><Relationship Id="rId6" Type="http://schemas.openxmlformats.org/officeDocument/2006/relationships/image" Target="../media/image498.emf"/><Relationship Id="rId11" Type="http://schemas.openxmlformats.org/officeDocument/2006/relationships/image" Target="../media/image503.emf"/><Relationship Id="rId5" Type="http://schemas.openxmlformats.org/officeDocument/2006/relationships/image" Target="../media/image497.emf"/><Relationship Id="rId15" Type="http://schemas.openxmlformats.org/officeDocument/2006/relationships/image" Target="../media/image507.emf"/><Relationship Id="rId10" Type="http://schemas.openxmlformats.org/officeDocument/2006/relationships/image" Target="../media/image502.emf"/><Relationship Id="rId4" Type="http://schemas.openxmlformats.org/officeDocument/2006/relationships/image" Target="../media/image496.emf"/><Relationship Id="rId9" Type="http://schemas.openxmlformats.org/officeDocument/2006/relationships/image" Target="../media/image501.emf"/><Relationship Id="rId14" Type="http://schemas.openxmlformats.org/officeDocument/2006/relationships/image" Target="../media/image506.e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512.emf"/><Relationship Id="rId2" Type="http://schemas.openxmlformats.org/officeDocument/2006/relationships/image" Target="../media/image511.emf"/><Relationship Id="rId1" Type="http://schemas.openxmlformats.org/officeDocument/2006/relationships/image" Target="../media/image510.emf"/><Relationship Id="rId4" Type="http://schemas.openxmlformats.org/officeDocument/2006/relationships/image" Target="../media/image513.e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521.emf"/><Relationship Id="rId3" Type="http://schemas.openxmlformats.org/officeDocument/2006/relationships/image" Target="../media/image516.emf"/><Relationship Id="rId7" Type="http://schemas.openxmlformats.org/officeDocument/2006/relationships/image" Target="../media/image520.emf"/><Relationship Id="rId2" Type="http://schemas.openxmlformats.org/officeDocument/2006/relationships/image" Target="../media/image515.emf"/><Relationship Id="rId1" Type="http://schemas.openxmlformats.org/officeDocument/2006/relationships/image" Target="../media/image514.emf"/><Relationship Id="rId6" Type="http://schemas.openxmlformats.org/officeDocument/2006/relationships/image" Target="../media/image519.emf"/><Relationship Id="rId5" Type="http://schemas.openxmlformats.org/officeDocument/2006/relationships/image" Target="../media/image518.emf"/><Relationship Id="rId10" Type="http://schemas.openxmlformats.org/officeDocument/2006/relationships/image" Target="../media/image523.wmf"/><Relationship Id="rId4" Type="http://schemas.openxmlformats.org/officeDocument/2006/relationships/image" Target="../media/image517.emf"/><Relationship Id="rId9" Type="http://schemas.openxmlformats.org/officeDocument/2006/relationships/image" Target="../media/image522.e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533.emf"/><Relationship Id="rId3" Type="http://schemas.openxmlformats.org/officeDocument/2006/relationships/image" Target="../media/image528.emf"/><Relationship Id="rId7" Type="http://schemas.openxmlformats.org/officeDocument/2006/relationships/image" Target="../media/image532.emf"/><Relationship Id="rId2" Type="http://schemas.openxmlformats.org/officeDocument/2006/relationships/image" Target="../media/image527.emf"/><Relationship Id="rId1" Type="http://schemas.openxmlformats.org/officeDocument/2006/relationships/image" Target="../media/image526.emf"/><Relationship Id="rId6" Type="http://schemas.openxmlformats.org/officeDocument/2006/relationships/image" Target="../media/image531.emf"/><Relationship Id="rId11" Type="http://schemas.openxmlformats.org/officeDocument/2006/relationships/image" Target="../media/image536.emf"/><Relationship Id="rId5" Type="http://schemas.openxmlformats.org/officeDocument/2006/relationships/image" Target="../media/image530.emf"/><Relationship Id="rId10" Type="http://schemas.openxmlformats.org/officeDocument/2006/relationships/image" Target="../media/image535.emf"/><Relationship Id="rId4" Type="http://schemas.openxmlformats.org/officeDocument/2006/relationships/image" Target="../media/image529.emf"/><Relationship Id="rId9" Type="http://schemas.openxmlformats.org/officeDocument/2006/relationships/image" Target="../media/image534.emf"/></Relationships>
</file>

<file path=ppt/drawings/_rels/vmlDrawing44.vml.rels><?xml version="1.0" encoding="UTF-8" standalone="yes"?>
<Relationships xmlns="http://schemas.openxmlformats.org/package/2006/relationships"><Relationship Id="rId8" Type="http://schemas.openxmlformats.org/officeDocument/2006/relationships/image" Target="../media/image545.emf"/><Relationship Id="rId13" Type="http://schemas.openxmlformats.org/officeDocument/2006/relationships/image" Target="../media/image550.emf"/><Relationship Id="rId3" Type="http://schemas.openxmlformats.org/officeDocument/2006/relationships/image" Target="../media/image540.emf"/><Relationship Id="rId7" Type="http://schemas.openxmlformats.org/officeDocument/2006/relationships/image" Target="../media/image544.emf"/><Relationship Id="rId12" Type="http://schemas.openxmlformats.org/officeDocument/2006/relationships/image" Target="../media/image549.emf"/><Relationship Id="rId2" Type="http://schemas.openxmlformats.org/officeDocument/2006/relationships/image" Target="../media/image539.emf"/><Relationship Id="rId16" Type="http://schemas.openxmlformats.org/officeDocument/2006/relationships/image" Target="../media/image553.emf"/><Relationship Id="rId1" Type="http://schemas.openxmlformats.org/officeDocument/2006/relationships/image" Target="../media/image538.emf"/><Relationship Id="rId6" Type="http://schemas.openxmlformats.org/officeDocument/2006/relationships/image" Target="../media/image543.emf"/><Relationship Id="rId11" Type="http://schemas.openxmlformats.org/officeDocument/2006/relationships/image" Target="../media/image548.emf"/><Relationship Id="rId5" Type="http://schemas.openxmlformats.org/officeDocument/2006/relationships/image" Target="../media/image542.emf"/><Relationship Id="rId15" Type="http://schemas.openxmlformats.org/officeDocument/2006/relationships/image" Target="../media/image552.emf"/><Relationship Id="rId10" Type="http://schemas.openxmlformats.org/officeDocument/2006/relationships/image" Target="../media/image547.emf"/><Relationship Id="rId4" Type="http://schemas.openxmlformats.org/officeDocument/2006/relationships/image" Target="../media/image541.emf"/><Relationship Id="rId9" Type="http://schemas.openxmlformats.org/officeDocument/2006/relationships/image" Target="../media/image546.emf"/><Relationship Id="rId14" Type="http://schemas.openxmlformats.org/officeDocument/2006/relationships/image" Target="../media/image551.e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561.emf"/><Relationship Id="rId13" Type="http://schemas.openxmlformats.org/officeDocument/2006/relationships/image" Target="../media/image566.emf"/><Relationship Id="rId3" Type="http://schemas.openxmlformats.org/officeDocument/2006/relationships/image" Target="../media/image556.emf"/><Relationship Id="rId7" Type="http://schemas.openxmlformats.org/officeDocument/2006/relationships/image" Target="../media/image560.emf"/><Relationship Id="rId12" Type="http://schemas.openxmlformats.org/officeDocument/2006/relationships/image" Target="../media/image565.emf"/><Relationship Id="rId2" Type="http://schemas.openxmlformats.org/officeDocument/2006/relationships/image" Target="../media/image555.emf"/><Relationship Id="rId16" Type="http://schemas.openxmlformats.org/officeDocument/2006/relationships/image" Target="../media/image569.emf"/><Relationship Id="rId1" Type="http://schemas.openxmlformats.org/officeDocument/2006/relationships/image" Target="../media/image554.emf"/><Relationship Id="rId6" Type="http://schemas.openxmlformats.org/officeDocument/2006/relationships/image" Target="../media/image559.emf"/><Relationship Id="rId11" Type="http://schemas.openxmlformats.org/officeDocument/2006/relationships/image" Target="../media/image564.emf"/><Relationship Id="rId5" Type="http://schemas.openxmlformats.org/officeDocument/2006/relationships/image" Target="../media/image558.emf"/><Relationship Id="rId15" Type="http://schemas.openxmlformats.org/officeDocument/2006/relationships/image" Target="../media/image568.emf"/><Relationship Id="rId10" Type="http://schemas.openxmlformats.org/officeDocument/2006/relationships/image" Target="../media/image563.emf"/><Relationship Id="rId4" Type="http://schemas.openxmlformats.org/officeDocument/2006/relationships/image" Target="../media/image557.emf"/><Relationship Id="rId9" Type="http://schemas.openxmlformats.org/officeDocument/2006/relationships/image" Target="../media/image562.emf"/><Relationship Id="rId14" Type="http://schemas.openxmlformats.org/officeDocument/2006/relationships/image" Target="../media/image567.e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572.emf"/><Relationship Id="rId2" Type="http://schemas.openxmlformats.org/officeDocument/2006/relationships/image" Target="../media/image571.emf"/><Relationship Id="rId1" Type="http://schemas.openxmlformats.org/officeDocument/2006/relationships/image" Target="../media/image570.emf"/><Relationship Id="rId6" Type="http://schemas.openxmlformats.org/officeDocument/2006/relationships/image" Target="../media/image575.emf"/><Relationship Id="rId5" Type="http://schemas.openxmlformats.org/officeDocument/2006/relationships/image" Target="../media/image574.emf"/><Relationship Id="rId4" Type="http://schemas.openxmlformats.org/officeDocument/2006/relationships/image" Target="../media/image573.e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579.emf"/><Relationship Id="rId2" Type="http://schemas.openxmlformats.org/officeDocument/2006/relationships/image" Target="../media/image578.emf"/><Relationship Id="rId1" Type="http://schemas.openxmlformats.org/officeDocument/2006/relationships/image" Target="../media/image577.emf"/><Relationship Id="rId6" Type="http://schemas.openxmlformats.org/officeDocument/2006/relationships/image" Target="../media/image582.emf"/><Relationship Id="rId5" Type="http://schemas.openxmlformats.org/officeDocument/2006/relationships/image" Target="../media/image581.emf"/><Relationship Id="rId4" Type="http://schemas.openxmlformats.org/officeDocument/2006/relationships/image" Target="../media/image580.e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585.emf"/><Relationship Id="rId2" Type="http://schemas.openxmlformats.org/officeDocument/2006/relationships/image" Target="../media/image584.emf"/><Relationship Id="rId1" Type="http://schemas.openxmlformats.org/officeDocument/2006/relationships/image" Target="../media/image583.emf"/><Relationship Id="rId6" Type="http://schemas.openxmlformats.org/officeDocument/2006/relationships/image" Target="../media/image588.emf"/><Relationship Id="rId5" Type="http://schemas.openxmlformats.org/officeDocument/2006/relationships/image" Target="../media/image587.emf"/><Relationship Id="rId4" Type="http://schemas.openxmlformats.org/officeDocument/2006/relationships/image" Target="../media/image586.emf"/></Relationships>
</file>

<file path=ppt/drawings/_rels/vmlDrawing49.vml.rels><?xml version="1.0" encoding="UTF-8" standalone="yes"?>
<Relationships xmlns="http://schemas.openxmlformats.org/package/2006/relationships"><Relationship Id="rId8" Type="http://schemas.openxmlformats.org/officeDocument/2006/relationships/image" Target="../media/image596.emf"/><Relationship Id="rId13" Type="http://schemas.openxmlformats.org/officeDocument/2006/relationships/image" Target="../media/image601.emf"/><Relationship Id="rId18" Type="http://schemas.openxmlformats.org/officeDocument/2006/relationships/image" Target="../media/image606.emf"/><Relationship Id="rId26" Type="http://schemas.openxmlformats.org/officeDocument/2006/relationships/image" Target="../media/image614.emf"/><Relationship Id="rId3" Type="http://schemas.openxmlformats.org/officeDocument/2006/relationships/image" Target="../media/image591.emf"/><Relationship Id="rId21" Type="http://schemas.openxmlformats.org/officeDocument/2006/relationships/image" Target="../media/image609.emf"/><Relationship Id="rId7" Type="http://schemas.openxmlformats.org/officeDocument/2006/relationships/image" Target="../media/image595.emf"/><Relationship Id="rId12" Type="http://schemas.openxmlformats.org/officeDocument/2006/relationships/image" Target="../media/image600.emf"/><Relationship Id="rId17" Type="http://schemas.openxmlformats.org/officeDocument/2006/relationships/image" Target="../media/image605.emf"/><Relationship Id="rId25" Type="http://schemas.openxmlformats.org/officeDocument/2006/relationships/image" Target="../media/image613.emf"/><Relationship Id="rId2" Type="http://schemas.openxmlformats.org/officeDocument/2006/relationships/image" Target="../media/image590.emf"/><Relationship Id="rId16" Type="http://schemas.openxmlformats.org/officeDocument/2006/relationships/image" Target="../media/image604.emf"/><Relationship Id="rId20" Type="http://schemas.openxmlformats.org/officeDocument/2006/relationships/image" Target="../media/image608.emf"/><Relationship Id="rId1" Type="http://schemas.openxmlformats.org/officeDocument/2006/relationships/image" Target="../media/image589.emf"/><Relationship Id="rId6" Type="http://schemas.openxmlformats.org/officeDocument/2006/relationships/image" Target="../media/image594.emf"/><Relationship Id="rId11" Type="http://schemas.openxmlformats.org/officeDocument/2006/relationships/image" Target="../media/image599.emf"/><Relationship Id="rId24" Type="http://schemas.openxmlformats.org/officeDocument/2006/relationships/image" Target="../media/image612.emf"/><Relationship Id="rId5" Type="http://schemas.openxmlformats.org/officeDocument/2006/relationships/image" Target="../media/image593.emf"/><Relationship Id="rId15" Type="http://schemas.openxmlformats.org/officeDocument/2006/relationships/image" Target="../media/image603.emf"/><Relationship Id="rId23" Type="http://schemas.openxmlformats.org/officeDocument/2006/relationships/image" Target="../media/image611.emf"/><Relationship Id="rId10" Type="http://schemas.openxmlformats.org/officeDocument/2006/relationships/image" Target="../media/image598.emf"/><Relationship Id="rId19" Type="http://schemas.openxmlformats.org/officeDocument/2006/relationships/image" Target="../media/image607.emf"/><Relationship Id="rId4" Type="http://schemas.openxmlformats.org/officeDocument/2006/relationships/image" Target="../media/image592.emf"/><Relationship Id="rId9" Type="http://schemas.openxmlformats.org/officeDocument/2006/relationships/image" Target="../media/image597.emf"/><Relationship Id="rId14" Type="http://schemas.openxmlformats.org/officeDocument/2006/relationships/image" Target="../media/image602.emf"/><Relationship Id="rId22" Type="http://schemas.openxmlformats.org/officeDocument/2006/relationships/image" Target="../media/image610.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46.emf"/><Relationship Id="rId13" Type="http://schemas.openxmlformats.org/officeDocument/2006/relationships/image" Target="../media/image51.emf"/><Relationship Id="rId3" Type="http://schemas.openxmlformats.org/officeDocument/2006/relationships/image" Target="../media/image41.emf"/><Relationship Id="rId7" Type="http://schemas.openxmlformats.org/officeDocument/2006/relationships/image" Target="../media/image45.emf"/><Relationship Id="rId12" Type="http://schemas.openxmlformats.org/officeDocument/2006/relationships/image" Target="../media/image50.emf"/><Relationship Id="rId2" Type="http://schemas.openxmlformats.org/officeDocument/2006/relationships/image" Target="../media/image40.emf"/><Relationship Id="rId1" Type="http://schemas.openxmlformats.org/officeDocument/2006/relationships/image" Target="../media/image39.emf"/><Relationship Id="rId6" Type="http://schemas.openxmlformats.org/officeDocument/2006/relationships/image" Target="../media/image44.emf"/><Relationship Id="rId11" Type="http://schemas.openxmlformats.org/officeDocument/2006/relationships/image" Target="../media/image49.emf"/><Relationship Id="rId5" Type="http://schemas.openxmlformats.org/officeDocument/2006/relationships/image" Target="../media/image43.emf"/><Relationship Id="rId10" Type="http://schemas.openxmlformats.org/officeDocument/2006/relationships/image" Target="../media/image48.emf"/><Relationship Id="rId4" Type="http://schemas.openxmlformats.org/officeDocument/2006/relationships/image" Target="../media/image42.emf"/><Relationship Id="rId9" Type="http://schemas.openxmlformats.org/officeDocument/2006/relationships/image" Target="../media/image47.emf"/><Relationship Id="rId14" Type="http://schemas.openxmlformats.org/officeDocument/2006/relationships/image" Target="../media/image52.e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617.emf"/><Relationship Id="rId2" Type="http://schemas.openxmlformats.org/officeDocument/2006/relationships/image" Target="../media/image616.emf"/><Relationship Id="rId1" Type="http://schemas.openxmlformats.org/officeDocument/2006/relationships/image" Target="../media/image615.emf"/><Relationship Id="rId5" Type="http://schemas.openxmlformats.org/officeDocument/2006/relationships/image" Target="../media/image619.emf"/><Relationship Id="rId4" Type="http://schemas.openxmlformats.org/officeDocument/2006/relationships/image" Target="../media/image618.emf"/></Relationships>
</file>

<file path=ppt/drawings/_rels/vmlDrawing51.vml.rels><?xml version="1.0" encoding="UTF-8" standalone="yes"?>
<Relationships xmlns="http://schemas.openxmlformats.org/package/2006/relationships"><Relationship Id="rId8" Type="http://schemas.openxmlformats.org/officeDocument/2006/relationships/image" Target="../media/image627.wmf"/><Relationship Id="rId13" Type="http://schemas.openxmlformats.org/officeDocument/2006/relationships/image" Target="../media/image632.jpeg"/><Relationship Id="rId3" Type="http://schemas.openxmlformats.org/officeDocument/2006/relationships/image" Target="../media/image622.wmf"/><Relationship Id="rId7" Type="http://schemas.openxmlformats.org/officeDocument/2006/relationships/image" Target="../media/image626.wmf"/><Relationship Id="rId12" Type="http://schemas.openxmlformats.org/officeDocument/2006/relationships/image" Target="../media/image631.wmf"/><Relationship Id="rId2" Type="http://schemas.openxmlformats.org/officeDocument/2006/relationships/image" Target="../media/image621.wmf"/><Relationship Id="rId1" Type="http://schemas.openxmlformats.org/officeDocument/2006/relationships/image" Target="../media/image620.wmf"/><Relationship Id="rId6" Type="http://schemas.openxmlformats.org/officeDocument/2006/relationships/image" Target="../media/image625.emf"/><Relationship Id="rId11" Type="http://schemas.openxmlformats.org/officeDocument/2006/relationships/image" Target="../media/image630.wmf"/><Relationship Id="rId5" Type="http://schemas.openxmlformats.org/officeDocument/2006/relationships/image" Target="../media/image624.emf"/><Relationship Id="rId15" Type="http://schemas.openxmlformats.org/officeDocument/2006/relationships/image" Target="../media/image634.emf"/><Relationship Id="rId10" Type="http://schemas.openxmlformats.org/officeDocument/2006/relationships/image" Target="../media/image629.wmf"/><Relationship Id="rId4" Type="http://schemas.openxmlformats.org/officeDocument/2006/relationships/image" Target="../media/image623.wmf"/><Relationship Id="rId9" Type="http://schemas.openxmlformats.org/officeDocument/2006/relationships/image" Target="../media/image628.wmf"/><Relationship Id="rId14" Type="http://schemas.openxmlformats.org/officeDocument/2006/relationships/image" Target="../media/image633.emf"/></Relationships>
</file>

<file path=ppt/drawings/_rels/vmlDrawing52.vml.rels><?xml version="1.0" encoding="UTF-8" standalone="yes"?>
<Relationships xmlns="http://schemas.openxmlformats.org/package/2006/relationships"><Relationship Id="rId8" Type="http://schemas.openxmlformats.org/officeDocument/2006/relationships/image" Target="../media/image642.emf"/><Relationship Id="rId13" Type="http://schemas.openxmlformats.org/officeDocument/2006/relationships/image" Target="../media/image647.wmf"/><Relationship Id="rId3" Type="http://schemas.openxmlformats.org/officeDocument/2006/relationships/image" Target="../media/image637.wmf"/><Relationship Id="rId7" Type="http://schemas.openxmlformats.org/officeDocument/2006/relationships/image" Target="../media/image641.wmf"/><Relationship Id="rId12" Type="http://schemas.openxmlformats.org/officeDocument/2006/relationships/image" Target="../media/image646.wmf"/><Relationship Id="rId2" Type="http://schemas.openxmlformats.org/officeDocument/2006/relationships/image" Target="../media/image636.wmf"/><Relationship Id="rId1" Type="http://schemas.openxmlformats.org/officeDocument/2006/relationships/image" Target="../media/image635.wmf"/><Relationship Id="rId6" Type="http://schemas.openxmlformats.org/officeDocument/2006/relationships/image" Target="../media/image640.wmf"/><Relationship Id="rId11" Type="http://schemas.openxmlformats.org/officeDocument/2006/relationships/image" Target="../media/image645.wmf"/><Relationship Id="rId5" Type="http://schemas.openxmlformats.org/officeDocument/2006/relationships/image" Target="../media/image639.wmf"/><Relationship Id="rId10" Type="http://schemas.openxmlformats.org/officeDocument/2006/relationships/image" Target="../media/image644.emf"/><Relationship Id="rId4" Type="http://schemas.openxmlformats.org/officeDocument/2006/relationships/image" Target="../media/image638.emf"/><Relationship Id="rId9" Type="http://schemas.openxmlformats.org/officeDocument/2006/relationships/image" Target="../media/image643.jpeg"/></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650.emf"/><Relationship Id="rId2" Type="http://schemas.openxmlformats.org/officeDocument/2006/relationships/image" Target="../media/image649.emf"/><Relationship Id="rId1" Type="http://schemas.openxmlformats.org/officeDocument/2006/relationships/image" Target="../media/image648.emf"/><Relationship Id="rId5" Type="http://schemas.openxmlformats.org/officeDocument/2006/relationships/image" Target="../media/image652.wmf"/><Relationship Id="rId4" Type="http://schemas.openxmlformats.org/officeDocument/2006/relationships/image" Target="../media/image651.e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655.emf"/><Relationship Id="rId2" Type="http://schemas.openxmlformats.org/officeDocument/2006/relationships/image" Target="../media/image654.emf"/><Relationship Id="rId1" Type="http://schemas.openxmlformats.org/officeDocument/2006/relationships/image" Target="../media/image653.emf"/><Relationship Id="rId5" Type="http://schemas.openxmlformats.org/officeDocument/2006/relationships/image" Target="../media/image657.emf"/><Relationship Id="rId4" Type="http://schemas.openxmlformats.org/officeDocument/2006/relationships/image" Target="../media/image656.emf"/></Relationships>
</file>

<file path=ppt/drawings/_rels/vmlDrawing55.vml.rels><?xml version="1.0" encoding="UTF-8" standalone="yes"?>
<Relationships xmlns="http://schemas.openxmlformats.org/package/2006/relationships"><Relationship Id="rId8" Type="http://schemas.openxmlformats.org/officeDocument/2006/relationships/image" Target="../media/image665.emf"/><Relationship Id="rId3" Type="http://schemas.openxmlformats.org/officeDocument/2006/relationships/image" Target="../media/image660.emf"/><Relationship Id="rId7" Type="http://schemas.openxmlformats.org/officeDocument/2006/relationships/image" Target="../media/image664.emf"/><Relationship Id="rId2" Type="http://schemas.openxmlformats.org/officeDocument/2006/relationships/image" Target="../media/image659.wmf"/><Relationship Id="rId1" Type="http://schemas.openxmlformats.org/officeDocument/2006/relationships/image" Target="../media/image658.emf"/><Relationship Id="rId6" Type="http://schemas.openxmlformats.org/officeDocument/2006/relationships/image" Target="../media/image663.emf"/><Relationship Id="rId5" Type="http://schemas.openxmlformats.org/officeDocument/2006/relationships/image" Target="../media/image662.emf"/><Relationship Id="rId10" Type="http://schemas.openxmlformats.org/officeDocument/2006/relationships/image" Target="../media/image667.emf"/><Relationship Id="rId4" Type="http://schemas.openxmlformats.org/officeDocument/2006/relationships/image" Target="../media/image661.emf"/><Relationship Id="rId9" Type="http://schemas.openxmlformats.org/officeDocument/2006/relationships/image" Target="../media/image666.emf"/></Relationships>
</file>

<file path=ppt/drawings/_rels/vmlDrawing56.vml.rels><?xml version="1.0" encoding="UTF-8" standalone="yes"?>
<Relationships xmlns="http://schemas.openxmlformats.org/package/2006/relationships"><Relationship Id="rId8" Type="http://schemas.openxmlformats.org/officeDocument/2006/relationships/image" Target="../media/image675.emf"/><Relationship Id="rId13" Type="http://schemas.openxmlformats.org/officeDocument/2006/relationships/image" Target="../media/image680.wmf"/><Relationship Id="rId3" Type="http://schemas.openxmlformats.org/officeDocument/2006/relationships/image" Target="../media/image670.emf"/><Relationship Id="rId7" Type="http://schemas.openxmlformats.org/officeDocument/2006/relationships/image" Target="../media/image674.wmf"/><Relationship Id="rId12" Type="http://schemas.openxmlformats.org/officeDocument/2006/relationships/image" Target="../media/image679.wmf"/><Relationship Id="rId2" Type="http://schemas.openxmlformats.org/officeDocument/2006/relationships/image" Target="../media/image669.wmf"/><Relationship Id="rId1" Type="http://schemas.openxmlformats.org/officeDocument/2006/relationships/image" Target="../media/image668.wmf"/><Relationship Id="rId6" Type="http://schemas.openxmlformats.org/officeDocument/2006/relationships/image" Target="../media/image673.wmf"/><Relationship Id="rId11" Type="http://schemas.openxmlformats.org/officeDocument/2006/relationships/image" Target="../media/image678.wmf"/><Relationship Id="rId5" Type="http://schemas.openxmlformats.org/officeDocument/2006/relationships/image" Target="../media/image672.wmf"/><Relationship Id="rId10" Type="http://schemas.openxmlformats.org/officeDocument/2006/relationships/image" Target="../media/image677.wmf"/><Relationship Id="rId4" Type="http://schemas.openxmlformats.org/officeDocument/2006/relationships/image" Target="../media/image671.emf"/><Relationship Id="rId9" Type="http://schemas.openxmlformats.org/officeDocument/2006/relationships/image" Target="../media/image676.e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684.wmf"/><Relationship Id="rId2" Type="http://schemas.openxmlformats.org/officeDocument/2006/relationships/image" Target="../media/image683.wmf"/><Relationship Id="rId1" Type="http://schemas.openxmlformats.org/officeDocument/2006/relationships/image" Target="../media/image682.emf"/><Relationship Id="rId6" Type="http://schemas.openxmlformats.org/officeDocument/2006/relationships/image" Target="../media/image687.wmf"/><Relationship Id="rId5" Type="http://schemas.openxmlformats.org/officeDocument/2006/relationships/image" Target="../media/image686.wmf"/><Relationship Id="rId4" Type="http://schemas.openxmlformats.org/officeDocument/2006/relationships/image" Target="../media/image685.wmf"/></Relationships>
</file>

<file path=ppt/drawings/_rels/vmlDrawing58.vml.rels><?xml version="1.0" encoding="UTF-8" standalone="yes"?>
<Relationships xmlns="http://schemas.openxmlformats.org/package/2006/relationships"><Relationship Id="rId8" Type="http://schemas.openxmlformats.org/officeDocument/2006/relationships/image" Target="../media/image695.wmf"/><Relationship Id="rId3" Type="http://schemas.openxmlformats.org/officeDocument/2006/relationships/image" Target="../media/image690.wmf"/><Relationship Id="rId7" Type="http://schemas.openxmlformats.org/officeDocument/2006/relationships/image" Target="../media/image694.wmf"/><Relationship Id="rId2" Type="http://schemas.openxmlformats.org/officeDocument/2006/relationships/image" Target="../media/image689.wmf"/><Relationship Id="rId1" Type="http://schemas.openxmlformats.org/officeDocument/2006/relationships/image" Target="../media/image688.wmf"/><Relationship Id="rId6" Type="http://schemas.openxmlformats.org/officeDocument/2006/relationships/image" Target="../media/image693.wmf"/><Relationship Id="rId5" Type="http://schemas.openxmlformats.org/officeDocument/2006/relationships/image" Target="../media/image692.wmf"/><Relationship Id="rId10" Type="http://schemas.openxmlformats.org/officeDocument/2006/relationships/image" Target="../media/image697.wmf"/><Relationship Id="rId4" Type="http://schemas.openxmlformats.org/officeDocument/2006/relationships/image" Target="../media/image691.wmf"/><Relationship Id="rId9" Type="http://schemas.openxmlformats.org/officeDocument/2006/relationships/image" Target="../media/image696.wmf"/></Relationships>
</file>

<file path=ppt/drawings/_rels/vmlDrawing59.vml.rels><?xml version="1.0" encoding="UTF-8" standalone="yes"?>
<Relationships xmlns="http://schemas.openxmlformats.org/package/2006/relationships"><Relationship Id="rId8" Type="http://schemas.openxmlformats.org/officeDocument/2006/relationships/image" Target="../media/image706.wmf"/><Relationship Id="rId13" Type="http://schemas.openxmlformats.org/officeDocument/2006/relationships/image" Target="../media/image711.wmf"/><Relationship Id="rId3" Type="http://schemas.openxmlformats.org/officeDocument/2006/relationships/image" Target="../media/image701.wmf"/><Relationship Id="rId7" Type="http://schemas.openxmlformats.org/officeDocument/2006/relationships/image" Target="../media/image705.wmf"/><Relationship Id="rId12" Type="http://schemas.openxmlformats.org/officeDocument/2006/relationships/image" Target="../media/image710.wmf"/><Relationship Id="rId2" Type="http://schemas.openxmlformats.org/officeDocument/2006/relationships/image" Target="../media/image700.wmf"/><Relationship Id="rId16" Type="http://schemas.openxmlformats.org/officeDocument/2006/relationships/image" Target="../media/image714.wmf"/><Relationship Id="rId1" Type="http://schemas.openxmlformats.org/officeDocument/2006/relationships/image" Target="../media/image699.wmf"/><Relationship Id="rId6" Type="http://schemas.openxmlformats.org/officeDocument/2006/relationships/image" Target="../media/image704.wmf"/><Relationship Id="rId11" Type="http://schemas.openxmlformats.org/officeDocument/2006/relationships/image" Target="../media/image709.wmf"/><Relationship Id="rId5" Type="http://schemas.openxmlformats.org/officeDocument/2006/relationships/image" Target="../media/image703.wmf"/><Relationship Id="rId15" Type="http://schemas.openxmlformats.org/officeDocument/2006/relationships/image" Target="../media/image713.wmf"/><Relationship Id="rId10" Type="http://schemas.openxmlformats.org/officeDocument/2006/relationships/image" Target="../media/image708.wmf"/><Relationship Id="rId4" Type="http://schemas.openxmlformats.org/officeDocument/2006/relationships/image" Target="../media/image702.wmf"/><Relationship Id="rId9" Type="http://schemas.openxmlformats.org/officeDocument/2006/relationships/image" Target="../media/image707.wmf"/><Relationship Id="rId14" Type="http://schemas.openxmlformats.org/officeDocument/2006/relationships/image" Target="../media/image712.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5.emf"/><Relationship Id="rId7" Type="http://schemas.openxmlformats.org/officeDocument/2006/relationships/image" Target="../media/image59.emf"/><Relationship Id="rId2" Type="http://schemas.openxmlformats.org/officeDocument/2006/relationships/image" Target="../media/image54.emf"/><Relationship Id="rId1" Type="http://schemas.openxmlformats.org/officeDocument/2006/relationships/image" Target="../media/image53.emf"/><Relationship Id="rId6" Type="http://schemas.openxmlformats.org/officeDocument/2006/relationships/image" Target="../media/image58.emf"/><Relationship Id="rId11" Type="http://schemas.openxmlformats.org/officeDocument/2006/relationships/image" Target="../media/image63.emf"/><Relationship Id="rId5" Type="http://schemas.openxmlformats.org/officeDocument/2006/relationships/image" Target="../media/image57.emf"/><Relationship Id="rId10" Type="http://schemas.openxmlformats.org/officeDocument/2006/relationships/image" Target="../media/image62.emf"/><Relationship Id="rId4" Type="http://schemas.openxmlformats.org/officeDocument/2006/relationships/image" Target="../media/image56.emf"/><Relationship Id="rId9" Type="http://schemas.openxmlformats.org/officeDocument/2006/relationships/image" Target="../media/image61.e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727.emf"/><Relationship Id="rId2" Type="http://schemas.openxmlformats.org/officeDocument/2006/relationships/image" Target="../media/image726.emf"/><Relationship Id="rId1" Type="http://schemas.openxmlformats.org/officeDocument/2006/relationships/image" Target="../media/image725.emf"/><Relationship Id="rId5" Type="http://schemas.openxmlformats.org/officeDocument/2006/relationships/image" Target="../media/image729.emf"/><Relationship Id="rId4" Type="http://schemas.openxmlformats.org/officeDocument/2006/relationships/image" Target="../media/image728.emf"/></Relationships>
</file>

<file path=ppt/drawings/_rels/vmlDrawing61.vml.rels><?xml version="1.0" encoding="UTF-8" standalone="yes"?>
<Relationships xmlns="http://schemas.openxmlformats.org/package/2006/relationships"><Relationship Id="rId8" Type="http://schemas.openxmlformats.org/officeDocument/2006/relationships/image" Target="../media/image737.emf"/><Relationship Id="rId13" Type="http://schemas.openxmlformats.org/officeDocument/2006/relationships/image" Target="../media/image742.emf"/><Relationship Id="rId3" Type="http://schemas.openxmlformats.org/officeDocument/2006/relationships/image" Target="../media/image732.emf"/><Relationship Id="rId7" Type="http://schemas.openxmlformats.org/officeDocument/2006/relationships/image" Target="../media/image736.emf"/><Relationship Id="rId12" Type="http://schemas.openxmlformats.org/officeDocument/2006/relationships/image" Target="../media/image741.emf"/><Relationship Id="rId17" Type="http://schemas.openxmlformats.org/officeDocument/2006/relationships/image" Target="../media/image746.emf"/><Relationship Id="rId2" Type="http://schemas.openxmlformats.org/officeDocument/2006/relationships/image" Target="../media/image731.emf"/><Relationship Id="rId16" Type="http://schemas.openxmlformats.org/officeDocument/2006/relationships/image" Target="../media/image745.emf"/><Relationship Id="rId1" Type="http://schemas.openxmlformats.org/officeDocument/2006/relationships/image" Target="../media/image730.emf"/><Relationship Id="rId6" Type="http://schemas.openxmlformats.org/officeDocument/2006/relationships/image" Target="../media/image735.emf"/><Relationship Id="rId11" Type="http://schemas.openxmlformats.org/officeDocument/2006/relationships/image" Target="../media/image740.emf"/><Relationship Id="rId5" Type="http://schemas.openxmlformats.org/officeDocument/2006/relationships/image" Target="../media/image734.emf"/><Relationship Id="rId15" Type="http://schemas.openxmlformats.org/officeDocument/2006/relationships/image" Target="../media/image744.emf"/><Relationship Id="rId10" Type="http://schemas.openxmlformats.org/officeDocument/2006/relationships/image" Target="../media/image739.emf"/><Relationship Id="rId4" Type="http://schemas.openxmlformats.org/officeDocument/2006/relationships/image" Target="../media/image733.emf"/><Relationship Id="rId9" Type="http://schemas.openxmlformats.org/officeDocument/2006/relationships/image" Target="../media/image738.emf"/><Relationship Id="rId14" Type="http://schemas.openxmlformats.org/officeDocument/2006/relationships/image" Target="../media/image743.e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749.emf"/><Relationship Id="rId2" Type="http://schemas.openxmlformats.org/officeDocument/2006/relationships/image" Target="../media/image748.emf"/><Relationship Id="rId1" Type="http://schemas.openxmlformats.org/officeDocument/2006/relationships/image" Target="../media/image747.emf"/><Relationship Id="rId6" Type="http://schemas.openxmlformats.org/officeDocument/2006/relationships/image" Target="../media/image752.emf"/><Relationship Id="rId5" Type="http://schemas.openxmlformats.org/officeDocument/2006/relationships/image" Target="../media/image751.emf"/><Relationship Id="rId4" Type="http://schemas.openxmlformats.org/officeDocument/2006/relationships/image" Target="../media/image750.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image" Target="../media/image66.emf"/><Relationship Id="rId1" Type="http://schemas.openxmlformats.org/officeDocument/2006/relationships/image" Target="../media/image65.emf"/><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79.emf"/><Relationship Id="rId13" Type="http://schemas.openxmlformats.org/officeDocument/2006/relationships/image" Target="../media/image84.emf"/><Relationship Id="rId3" Type="http://schemas.openxmlformats.org/officeDocument/2006/relationships/image" Target="../media/image74.emf"/><Relationship Id="rId7" Type="http://schemas.openxmlformats.org/officeDocument/2006/relationships/image" Target="../media/image78.emf"/><Relationship Id="rId12" Type="http://schemas.openxmlformats.org/officeDocument/2006/relationships/image" Target="../media/image83.emf"/><Relationship Id="rId2" Type="http://schemas.openxmlformats.org/officeDocument/2006/relationships/image" Target="../media/image73.emf"/><Relationship Id="rId1" Type="http://schemas.openxmlformats.org/officeDocument/2006/relationships/image" Target="../media/image72.emf"/><Relationship Id="rId6" Type="http://schemas.openxmlformats.org/officeDocument/2006/relationships/image" Target="../media/image77.emf"/><Relationship Id="rId11" Type="http://schemas.openxmlformats.org/officeDocument/2006/relationships/image" Target="../media/image82.emf"/><Relationship Id="rId5" Type="http://schemas.openxmlformats.org/officeDocument/2006/relationships/image" Target="../media/image76.emf"/><Relationship Id="rId10" Type="http://schemas.openxmlformats.org/officeDocument/2006/relationships/image" Target="../media/image81.emf"/><Relationship Id="rId4" Type="http://schemas.openxmlformats.org/officeDocument/2006/relationships/image" Target="../media/image75.emf"/><Relationship Id="rId9" Type="http://schemas.openxmlformats.org/officeDocument/2006/relationships/image" Target="../media/image80.e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92.emf"/><Relationship Id="rId13" Type="http://schemas.openxmlformats.org/officeDocument/2006/relationships/image" Target="../media/image97.emf"/><Relationship Id="rId3" Type="http://schemas.openxmlformats.org/officeDocument/2006/relationships/image" Target="../media/image87.emf"/><Relationship Id="rId7" Type="http://schemas.openxmlformats.org/officeDocument/2006/relationships/image" Target="../media/image91.emf"/><Relationship Id="rId12" Type="http://schemas.openxmlformats.org/officeDocument/2006/relationships/image" Target="../media/image96.emf"/><Relationship Id="rId17" Type="http://schemas.openxmlformats.org/officeDocument/2006/relationships/image" Target="../media/image101.emf"/><Relationship Id="rId2" Type="http://schemas.openxmlformats.org/officeDocument/2006/relationships/image" Target="../media/image86.emf"/><Relationship Id="rId16" Type="http://schemas.openxmlformats.org/officeDocument/2006/relationships/image" Target="../media/image100.emf"/><Relationship Id="rId1" Type="http://schemas.openxmlformats.org/officeDocument/2006/relationships/image" Target="../media/image85.emf"/><Relationship Id="rId6" Type="http://schemas.openxmlformats.org/officeDocument/2006/relationships/image" Target="../media/image90.emf"/><Relationship Id="rId11" Type="http://schemas.openxmlformats.org/officeDocument/2006/relationships/image" Target="../media/image95.emf"/><Relationship Id="rId5" Type="http://schemas.openxmlformats.org/officeDocument/2006/relationships/image" Target="../media/image89.emf"/><Relationship Id="rId15" Type="http://schemas.openxmlformats.org/officeDocument/2006/relationships/image" Target="../media/image99.emf"/><Relationship Id="rId10" Type="http://schemas.openxmlformats.org/officeDocument/2006/relationships/image" Target="../media/image94.emf"/><Relationship Id="rId4" Type="http://schemas.openxmlformats.org/officeDocument/2006/relationships/image" Target="../media/image88.emf"/><Relationship Id="rId9" Type="http://schemas.openxmlformats.org/officeDocument/2006/relationships/image" Target="../media/image93.emf"/><Relationship Id="rId14" Type="http://schemas.openxmlformats.org/officeDocument/2006/relationships/image" Target="../media/image98.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7013628"/>
      </p:ext>
    </p:extLst>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796003"/>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
        <p:cNvGrpSpPr/>
        <p:nvPr/>
      </p:nvGrpSpPr>
      <p:grpSpPr>
        <a:xfrm>
          <a:off x="0" y="0"/>
          <a:ext cx="0" cy="0"/>
          <a:chOff x="0" y="0"/>
          <a:chExt cx="0" cy="0"/>
        </a:xfrm>
      </p:grpSpPr>
      <p:sp>
        <p:nvSpPr>
          <p:cNvPr id="1026" name="AutoShape 4">
            <a:hlinkClick r:id="" action="ppaction://hlinkshowjump?jump=previousslide" highlightClick="1"/>
            <a:extLst>
              <a:ext uri="{FF2B5EF4-FFF2-40B4-BE49-F238E27FC236}">
                <a16:creationId xmlns:a16="http://schemas.microsoft.com/office/drawing/2014/main" id="{D48C01B1-DBCB-4EED-8736-96BFEDBAD4AF}"/>
              </a:ext>
            </a:extLst>
          </p:cNvPr>
          <p:cNvSpPr>
            <a:spLocks noChangeAspect="1" noChangeArrowheads="1"/>
          </p:cNvSpPr>
          <p:nvPr userDrawn="1"/>
        </p:nvSpPr>
        <p:spPr bwMode="auto">
          <a:xfrm>
            <a:off x="7345363" y="6675438"/>
            <a:ext cx="395287" cy="127000"/>
          </a:xfrm>
          <a:prstGeom prst="actionButtonBackPrevious">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a:p>
        </p:txBody>
      </p:sp>
      <p:sp>
        <p:nvSpPr>
          <p:cNvPr id="1027" name="AutoShape 5">
            <a:hlinkClick r:id="" action="ppaction://hlinkshowjump?jump=firstslide" highlightClick="1"/>
            <a:extLst>
              <a:ext uri="{FF2B5EF4-FFF2-40B4-BE49-F238E27FC236}">
                <a16:creationId xmlns:a16="http://schemas.microsoft.com/office/drawing/2014/main" id="{47B3230F-DA01-46F0-A3F8-413DB86A5E60}"/>
              </a:ext>
            </a:extLst>
          </p:cNvPr>
          <p:cNvSpPr>
            <a:spLocks noChangeAspect="1" noChangeArrowheads="1"/>
          </p:cNvSpPr>
          <p:nvPr userDrawn="1"/>
        </p:nvSpPr>
        <p:spPr bwMode="auto">
          <a:xfrm>
            <a:off x="7812088" y="6675438"/>
            <a:ext cx="395287" cy="127000"/>
          </a:xfrm>
          <a:prstGeom prst="actionButtonHome">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a:p>
        </p:txBody>
      </p:sp>
      <p:sp>
        <p:nvSpPr>
          <p:cNvPr id="1028" name="AutoShape 6">
            <a:hlinkClick r:id="" action="ppaction://hlinkshowjump?jump=nextslide" highlightClick="1"/>
            <a:extLst>
              <a:ext uri="{FF2B5EF4-FFF2-40B4-BE49-F238E27FC236}">
                <a16:creationId xmlns:a16="http://schemas.microsoft.com/office/drawing/2014/main" id="{928E2E43-72B1-4731-BB91-43D017D178BA}"/>
              </a:ext>
            </a:extLst>
          </p:cNvPr>
          <p:cNvSpPr>
            <a:spLocks noChangeAspect="1" noChangeArrowheads="1"/>
          </p:cNvSpPr>
          <p:nvPr userDrawn="1"/>
        </p:nvSpPr>
        <p:spPr bwMode="auto">
          <a:xfrm>
            <a:off x="8280400" y="6675438"/>
            <a:ext cx="395288" cy="127000"/>
          </a:xfrm>
          <a:prstGeom prst="actionButtonForwardNext">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a:p>
        </p:txBody>
      </p:sp>
      <p:sp>
        <p:nvSpPr>
          <p:cNvPr id="1029" name="Rectangle 10">
            <a:extLst>
              <a:ext uri="{FF2B5EF4-FFF2-40B4-BE49-F238E27FC236}">
                <a16:creationId xmlns:a16="http://schemas.microsoft.com/office/drawing/2014/main" id="{FFD87E72-3BDD-40DD-823C-7E4556AF3410}"/>
              </a:ext>
            </a:extLst>
          </p:cNvPr>
          <p:cNvSpPr>
            <a:spLocks noChangeArrowheads="1"/>
          </p:cNvSpPr>
          <p:nvPr userDrawn="1"/>
        </p:nvSpPr>
        <p:spPr bwMode="auto">
          <a:xfrm>
            <a:off x="1116013" y="3495675"/>
            <a:ext cx="7777162"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a:spcBef>
                <a:spcPct val="20000"/>
              </a:spcBef>
              <a:defRPr/>
            </a:pPr>
            <a:endParaRPr lang="zh-CN" altLang="en-US" sz="800">
              <a:latin typeface="Times New Roman" pitchFamily="18" charset="0"/>
            </a:endParaRPr>
          </a:p>
        </p:txBody>
      </p:sp>
      <p:grpSp>
        <p:nvGrpSpPr>
          <p:cNvPr id="1030" name="Group 25">
            <a:extLst>
              <a:ext uri="{FF2B5EF4-FFF2-40B4-BE49-F238E27FC236}">
                <a16:creationId xmlns:a16="http://schemas.microsoft.com/office/drawing/2014/main" id="{BD191FF9-E425-442F-BF0A-0136F20DE2E9}"/>
              </a:ext>
            </a:extLst>
          </p:cNvPr>
          <p:cNvGrpSpPr>
            <a:grpSpLocks/>
          </p:cNvGrpSpPr>
          <p:nvPr userDrawn="1"/>
        </p:nvGrpSpPr>
        <p:grpSpPr bwMode="auto">
          <a:xfrm>
            <a:off x="7938" y="6604000"/>
            <a:ext cx="9086850" cy="4763"/>
            <a:chOff x="-23" y="4160"/>
            <a:chExt cx="5783" cy="3"/>
          </a:xfrm>
        </p:grpSpPr>
        <p:sp>
          <p:nvSpPr>
            <p:cNvPr id="1031" name="Line 7">
              <a:extLst>
                <a:ext uri="{FF2B5EF4-FFF2-40B4-BE49-F238E27FC236}">
                  <a16:creationId xmlns:a16="http://schemas.microsoft.com/office/drawing/2014/main" id="{60662147-1B79-4385-A984-CD544C93EF25}"/>
                </a:ext>
              </a:extLst>
            </p:cNvPr>
            <p:cNvSpPr>
              <a:spLocks noChangeShapeType="1"/>
            </p:cNvSpPr>
            <p:nvPr userDrawn="1"/>
          </p:nvSpPr>
          <p:spPr bwMode="auto">
            <a:xfrm>
              <a:off x="-23" y="4163"/>
              <a:ext cx="5783" cy="0"/>
            </a:xfrm>
            <a:prstGeom prst="line">
              <a:avLst/>
            </a:prstGeom>
            <a:noFill/>
            <a:ln w="3175">
              <a:solidFill>
                <a:srgbClr val="B2B2B2">
                  <a:alpha val="89803"/>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6">
              <a:extLst>
                <a:ext uri="{FF2B5EF4-FFF2-40B4-BE49-F238E27FC236}">
                  <a16:creationId xmlns:a16="http://schemas.microsoft.com/office/drawing/2014/main" id="{7228C156-D1DC-414B-832F-A687008375D4}"/>
                </a:ext>
              </a:extLst>
            </p:cNvPr>
            <p:cNvSpPr>
              <a:spLocks noChangeShapeType="1"/>
            </p:cNvSpPr>
            <p:nvPr userDrawn="1"/>
          </p:nvSpPr>
          <p:spPr bwMode="auto">
            <a:xfrm>
              <a:off x="0" y="4160"/>
              <a:ext cx="5760" cy="0"/>
            </a:xfrm>
            <a:prstGeom prst="line">
              <a:avLst/>
            </a:prstGeom>
            <a:noFill/>
            <a:ln w="63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3650" r:id="rId1"/>
    <p:sldLayoutId id="2147483651" r:id="rId2"/>
  </p:sldLayoutIdLst>
  <p:transition spd="slow">
    <p:wipe dir="d"/>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oleObject" Target="../embeddings/oleObject34.bin"/><Relationship Id="rId18" Type="http://schemas.openxmlformats.org/officeDocument/2006/relationships/image" Target="../media/image46.emf"/><Relationship Id="rId26" Type="http://schemas.openxmlformats.org/officeDocument/2006/relationships/image" Target="../media/image50.emf"/><Relationship Id="rId3" Type="http://schemas.openxmlformats.org/officeDocument/2006/relationships/oleObject" Target="../embeddings/oleObject29.bin"/><Relationship Id="rId21" Type="http://schemas.openxmlformats.org/officeDocument/2006/relationships/oleObject" Target="../embeddings/oleObject38.bin"/><Relationship Id="rId7" Type="http://schemas.openxmlformats.org/officeDocument/2006/relationships/oleObject" Target="../embeddings/oleObject31.bin"/><Relationship Id="rId12" Type="http://schemas.openxmlformats.org/officeDocument/2006/relationships/image" Target="../media/image43.emf"/><Relationship Id="rId17" Type="http://schemas.openxmlformats.org/officeDocument/2006/relationships/oleObject" Target="../embeddings/oleObject36.bin"/><Relationship Id="rId25" Type="http://schemas.openxmlformats.org/officeDocument/2006/relationships/oleObject" Target="../embeddings/oleObject40.bin"/><Relationship Id="rId2" Type="http://schemas.openxmlformats.org/officeDocument/2006/relationships/slideLayout" Target="../slideLayouts/slideLayout2.xml"/><Relationship Id="rId16" Type="http://schemas.openxmlformats.org/officeDocument/2006/relationships/image" Target="../media/image45.emf"/><Relationship Id="rId20" Type="http://schemas.openxmlformats.org/officeDocument/2006/relationships/image" Target="../media/image47.emf"/><Relationship Id="rId29" Type="http://schemas.openxmlformats.org/officeDocument/2006/relationships/oleObject" Target="../embeddings/oleObject42.bin"/><Relationship Id="rId1" Type="http://schemas.openxmlformats.org/officeDocument/2006/relationships/vmlDrawing" Target="../drawings/vmlDrawing5.vml"/><Relationship Id="rId6" Type="http://schemas.openxmlformats.org/officeDocument/2006/relationships/image" Target="../media/image40.emf"/><Relationship Id="rId11" Type="http://schemas.openxmlformats.org/officeDocument/2006/relationships/oleObject" Target="../embeddings/oleObject33.bin"/><Relationship Id="rId24" Type="http://schemas.openxmlformats.org/officeDocument/2006/relationships/image" Target="../media/image49.emf"/><Relationship Id="rId5" Type="http://schemas.openxmlformats.org/officeDocument/2006/relationships/oleObject" Target="../embeddings/oleObject30.bin"/><Relationship Id="rId15" Type="http://schemas.openxmlformats.org/officeDocument/2006/relationships/oleObject" Target="../embeddings/oleObject35.bin"/><Relationship Id="rId23" Type="http://schemas.openxmlformats.org/officeDocument/2006/relationships/oleObject" Target="../embeddings/oleObject39.bin"/><Relationship Id="rId28" Type="http://schemas.openxmlformats.org/officeDocument/2006/relationships/image" Target="../media/image51.emf"/><Relationship Id="rId10" Type="http://schemas.openxmlformats.org/officeDocument/2006/relationships/image" Target="../media/image42.emf"/><Relationship Id="rId19" Type="http://schemas.openxmlformats.org/officeDocument/2006/relationships/oleObject" Target="../embeddings/oleObject37.bin"/><Relationship Id="rId4" Type="http://schemas.openxmlformats.org/officeDocument/2006/relationships/image" Target="../media/image39.emf"/><Relationship Id="rId9" Type="http://schemas.openxmlformats.org/officeDocument/2006/relationships/oleObject" Target="../embeddings/oleObject32.bin"/><Relationship Id="rId14" Type="http://schemas.openxmlformats.org/officeDocument/2006/relationships/image" Target="../media/image44.emf"/><Relationship Id="rId22" Type="http://schemas.openxmlformats.org/officeDocument/2006/relationships/image" Target="../media/image48.emf"/><Relationship Id="rId27" Type="http://schemas.openxmlformats.org/officeDocument/2006/relationships/oleObject" Target="../embeddings/oleObject41.bin"/><Relationship Id="rId30" Type="http://schemas.openxmlformats.org/officeDocument/2006/relationships/image" Target="../media/image52.emf"/></Relationships>
</file>

<file path=ppt/slides/_rels/slide11.xml.rels><?xml version="1.0" encoding="UTF-8" standalone="yes"?>
<Relationships xmlns="http://schemas.openxmlformats.org/package/2006/relationships"><Relationship Id="rId8" Type="http://schemas.openxmlformats.org/officeDocument/2006/relationships/image" Target="../media/image55.emf"/><Relationship Id="rId13" Type="http://schemas.openxmlformats.org/officeDocument/2006/relationships/oleObject" Target="../embeddings/oleObject48.bin"/><Relationship Id="rId18" Type="http://schemas.openxmlformats.org/officeDocument/2006/relationships/image" Target="../media/image60.emf"/><Relationship Id="rId3" Type="http://schemas.openxmlformats.org/officeDocument/2006/relationships/oleObject" Target="../embeddings/oleObject43.bin"/><Relationship Id="rId21" Type="http://schemas.openxmlformats.org/officeDocument/2006/relationships/oleObject" Target="../embeddings/oleObject52.bin"/><Relationship Id="rId7" Type="http://schemas.openxmlformats.org/officeDocument/2006/relationships/oleObject" Target="../embeddings/oleObject45.bin"/><Relationship Id="rId12" Type="http://schemas.openxmlformats.org/officeDocument/2006/relationships/image" Target="../media/image57.emf"/><Relationship Id="rId17" Type="http://schemas.openxmlformats.org/officeDocument/2006/relationships/oleObject" Target="../embeddings/oleObject50.bin"/><Relationship Id="rId25" Type="http://schemas.openxmlformats.org/officeDocument/2006/relationships/image" Target="../media/image64.wmf"/><Relationship Id="rId2" Type="http://schemas.openxmlformats.org/officeDocument/2006/relationships/slideLayout" Target="../slideLayouts/slideLayout2.xml"/><Relationship Id="rId16" Type="http://schemas.openxmlformats.org/officeDocument/2006/relationships/image" Target="../media/image59.emf"/><Relationship Id="rId20" Type="http://schemas.openxmlformats.org/officeDocument/2006/relationships/image" Target="../media/image61.emf"/><Relationship Id="rId1" Type="http://schemas.openxmlformats.org/officeDocument/2006/relationships/vmlDrawing" Target="../drawings/vmlDrawing6.vml"/><Relationship Id="rId6" Type="http://schemas.openxmlformats.org/officeDocument/2006/relationships/image" Target="../media/image54.emf"/><Relationship Id="rId11" Type="http://schemas.openxmlformats.org/officeDocument/2006/relationships/oleObject" Target="../embeddings/oleObject47.bin"/><Relationship Id="rId24" Type="http://schemas.openxmlformats.org/officeDocument/2006/relationships/image" Target="../media/image63.emf"/><Relationship Id="rId5" Type="http://schemas.openxmlformats.org/officeDocument/2006/relationships/oleObject" Target="../embeddings/oleObject44.bin"/><Relationship Id="rId15" Type="http://schemas.openxmlformats.org/officeDocument/2006/relationships/oleObject" Target="../embeddings/oleObject49.bin"/><Relationship Id="rId23" Type="http://schemas.openxmlformats.org/officeDocument/2006/relationships/oleObject" Target="../embeddings/oleObject53.bin"/><Relationship Id="rId10" Type="http://schemas.openxmlformats.org/officeDocument/2006/relationships/image" Target="../media/image56.emf"/><Relationship Id="rId19" Type="http://schemas.openxmlformats.org/officeDocument/2006/relationships/oleObject" Target="../embeddings/oleObject51.bin"/><Relationship Id="rId4" Type="http://schemas.openxmlformats.org/officeDocument/2006/relationships/image" Target="../media/image53.emf"/><Relationship Id="rId9" Type="http://schemas.openxmlformats.org/officeDocument/2006/relationships/oleObject" Target="../embeddings/oleObject46.bin"/><Relationship Id="rId14" Type="http://schemas.openxmlformats.org/officeDocument/2006/relationships/image" Target="../media/image58.emf"/><Relationship Id="rId22" Type="http://schemas.openxmlformats.org/officeDocument/2006/relationships/image" Target="../media/image62.emf"/></Relationships>
</file>

<file path=ppt/slides/_rels/slide12.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oleObject" Target="../embeddings/oleObject59.bin"/><Relationship Id="rId3" Type="http://schemas.openxmlformats.org/officeDocument/2006/relationships/oleObject" Target="../embeddings/oleObject54.bin"/><Relationship Id="rId7" Type="http://schemas.openxmlformats.org/officeDocument/2006/relationships/oleObject" Target="../embeddings/oleObject56.bin"/><Relationship Id="rId12" Type="http://schemas.openxmlformats.org/officeDocument/2006/relationships/image" Target="../media/image69.emf"/><Relationship Id="rId2" Type="http://schemas.openxmlformats.org/officeDocument/2006/relationships/slideLayout" Target="../slideLayouts/slideLayout2.xml"/><Relationship Id="rId16" Type="http://schemas.openxmlformats.org/officeDocument/2006/relationships/image" Target="../media/image71.emf"/><Relationship Id="rId1" Type="http://schemas.openxmlformats.org/officeDocument/2006/relationships/vmlDrawing" Target="../drawings/vmlDrawing7.vml"/><Relationship Id="rId6" Type="http://schemas.openxmlformats.org/officeDocument/2006/relationships/image" Target="../media/image66.emf"/><Relationship Id="rId11" Type="http://schemas.openxmlformats.org/officeDocument/2006/relationships/oleObject" Target="../embeddings/oleObject58.bin"/><Relationship Id="rId5" Type="http://schemas.openxmlformats.org/officeDocument/2006/relationships/oleObject" Target="../embeddings/oleObject55.bin"/><Relationship Id="rId15" Type="http://schemas.openxmlformats.org/officeDocument/2006/relationships/oleObject" Target="../embeddings/oleObject60.bin"/><Relationship Id="rId10" Type="http://schemas.openxmlformats.org/officeDocument/2006/relationships/image" Target="../media/image68.emf"/><Relationship Id="rId4" Type="http://schemas.openxmlformats.org/officeDocument/2006/relationships/image" Target="../media/image65.emf"/><Relationship Id="rId9" Type="http://schemas.openxmlformats.org/officeDocument/2006/relationships/oleObject" Target="../embeddings/oleObject57.bin"/><Relationship Id="rId14" Type="http://schemas.openxmlformats.org/officeDocument/2006/relationships/image" Target="../media/image70.emf"/></Relationships>
</file>

<file path=ppt/slides/_rels/slide13.xml.rels><?xml version="1.0" encoding="UTF-8" standalone="yes"?>
<Relationships xmlns="http://schemas.openxmlformats.org/package/2006/relationships"><Relationship Id="rId8" Type="http://schemas.openxmlformats.org/officeDocument/2006/relationships/image" Target="../media/image74.emf"/><Relationship Id="rId13" Type="http://schemas.openxmlformats.org/officeDocument/2006/relationships/oleObject" Target="../embeddings/oleObject66.bin"/><Relationship Id="rId18" Type="http://schemas.openxmlformats.org/officeDocument/2006/relationships/image" Target="../media/image79.emf"/><Relationship Id="rId26" Type="http://schemas.openxmlformats.org/officeDocument/2006/relationships/image" Target="../media/image83.emf"/><Relationship Id="rId3" Type="http://schemas.openxmlformats.org/officeDocument/2006/relationships/oleObject" Target="../embeddings/oleObject61.bin"/><Relationship Id="rId21" Type="http://schemas.openxmlformats.org/officeDocument/2006/relationships/oleObject" Target="../embeddings/oleObject70.bin"/><Relationship Id="rId7" Type="http://schemas.openxmlformats.org/officeDocument/2006/relationships/oleObject" Target="../embeddings/oleObject63.bin"/><Relationship Id="rId12" Type="http://schemas.openxmlformats.org/officeDocument/2006/relationships/image" Target="../media/image76.emf"/><Relationship Id="rId17" Type="http://schemas.openxmlformats.org/officeDocument/2006/relationships/oleObject" Target="../embeddings/oleObject68.bin"/><Relationship Id="rId25" Type="http://schemas.openxmlformats.org/officeDocument/2006/relationships/oleObject" Target="../embeddings/oleObject72.bin"/><Relationship Id="rId2" Type="http://schemas.openxmlformats.org/officeDocument/2006/relationships/slideLayout" Target="../slideLayouts/slideLayout2.xml"/><Relationship Id="rId16" Type="http://schemas.openxmlformats.org/officeDocument/2006/relationships/image" Target="../media/image78.emf"/><Relationship Id="rId20" Type="http://schemas.openxmlformats.org/officeDocument/2006/relationships/image" Target="../media/image80.emf"/><Relationship Id="rId1" Type="http://schemas.openxmlformats.org/officeDocument/2006/relationships/vmlDrawing" Target="../drawings/vmlDrawing8.vml"/><Relationship Id="rId6" Type="http://schemas.openxmlformats.org/officeDocument/2006/relationships/image" Target="../media/image73.emf"/><Relationship Id="rId11" Type="http://schemas.openxmlformats.org/officeDocument/2006/relationships/oleObject" Target="../embeddings/oleObject65.bin"/><Relationship Id="rId24" Type="http://schemas.openxmlformats.org/officeDocument/2006/relationships/image" Target="../media/image82.emf"/><Relationship Id="rId5" Type="http://schemas.openxmlformats.org/officeDocument/2006/relationships/oleObject" Target="../embeddings/oleObject62.bin"/><Relationship Id="rId15" Type="http://schemas.openxmlformats.org/officeDocument/2006/relationships/oleObject" Target="../embeddings/oleObject67.bin"/><Relationship Id="rId23" Type="http://schemas.openxmlformats.org/officeDocument/2006/relationships/oleObject" Target="../embeddings/oleObject71.bin"/><Relationship Id="rId28" Type="http://schemas.openxmlformats.org/officeDocument/2006/relationships/image" Target="../media/image84.emf"/><Relationship Id="rId10" Type="http://schemas.openxmlformats.org/officeDocument/2006/relationships/image" Target="../media/image75.emf"/><Relationship Id="rId19" Type="http://schemas.openxmlformats.org/officeDocument/2006/relationships/oleObject" Target="../embeddings/oleObject69.bin"/><Relationship Id="rId4" Type="http://schemas.openxmlformats.org/officeDocument/2006/relationships/image" Target="../media/image72.emf"/><Relationship Id="rId9" Type="http://schemas.openxmlformats.org/officeDocument/2006/relationships/oleObject" Target="../embeddings/oleObject64.bin"/><Relationship Id="rId14" Type="http://schemas.openxmlformats.org/officeDocument/2006/relationships/image" Target="../media/image77.emf"/><Relationship Id="rId22" Type="http://schemas.openxmlformats.org/officeDocument/2006/relationships/image" Target="../media/image81.emf"/><Relationship Id="rId27" Type="http://schemas.openxmlformats.org/officeDocument/2006/relationships/oleObject" Target="../embeddings/oleObject73.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75.bin"/><Relationship Id="rId13" Type="http://schemas.openxmlformats.org/officeDocument/2006/relationships/image" Target="../media/image88.emf"/><Relationship Id="rId18" Type="http://schemas.openxmlformats.org/officeDocument/2006/relationships/oleObject" Target="../embeddings/oleObject80.bin"/><Relationship Id="rId26" Type="http://schemas.openxmlformats.org/officeDocument/2006/relationships/oleObject" Target="../embeddings/oleObject84.bin"/><Relationship Id="rId39" Type="http://schemas.openxmlformats.org/officeDocument/2006/relationships/image" Target="../media/image101.emf"/><Relationship Id="rId3" Type="http://schemas.openxmlformats.org/officeDocument/2006/relationships/image" Target="../media/image102.emf"/><Relationship Id="rId21" Type="http://schemas.openxmlformats.org/officeDocument/2006/relationships/image" Target="../media/image92.emf"/><Relationship Id="rId34" Type="http://schemas.openxmlformats.org/officeDocument/2006/relationships/oleObject" Target="../embeddings/oleObject88.bin"/><Relationship Id="rId7" Type="http://schemas.openxmlformats.org/officeDocument/2006/relationships/image" Target="../media/image85.emf"/><Relationship Id="rId12" Type="http://schemas.openxmlformats.org/officeDocument/2006/relationships/oleObject" Target="../embeddings/oleObject77.bin"/><Relationship Id="rId17" Type="http://schemas.openxmlformats.org/officeDocument/2006/relationships/image" Target="../media/image90.emf"/><Relationship Id="rId25" Type="http://schemas.openxmlformats.org/officeDocument/2006/relationships/image" Target="../media/image94.emf"/><Relationship Id="rId33" Type="http://schemas.openxmlformats.org/officeDocument/2006/relationships/image" Target="../media/image98.emf"/><Relationship Id="rId38" Type="http://schemas.openxmlformats.org/officeDocument/2006/relationships/oleObject" Target="../embeddings/oleObject90.bin"/><Relationship Id="rId2" Type="http://schemas.openxmlformats.org/officeDocument/2006/relationships/slideLayout" Target="../slideLayouts/slideLayout2.xml"/><Relationship Id="rId16" Type="http://schemas.openxmlformats.org/officeDocument/2006/relationships/oleObject" Target="../embeddings/oleObject79.bin"/><Relationship Id="rId20" Type="http://schemas.openxmlformats.org/officeDocument/2006/relationships/oleObject" Target="../embeddings/oleObject81.bin"/><Relationship Id="rId29" Type="http://schemas.openxmlformats.org/officeDocument/2006/relationships/image" Target="../media/image96.emf"/><Relationship Id="rId1" Type="http://schemas.openxmlformats.org/officeDocument/2006/relationships/vmlDrawing" Target="../drawings/vmlDrawing9.vml"/><Relationship Id="rId6" Type="http://schemas.openxmlformats.org/officeDocument/2006/relationships/oleObject" Target="../embeddings/oleObject74.bin"/><Relationship Id="rId11" Type="http://schemas.openxmlformats.org/officeDocument/2006/relationships/image" Target="../media/image87.emf"/><Relationship Id="rId24" Type="http://schemas.openxmlformats.org/officeDocument/2006/relationships/oleObject" Target="../embeddings/oleObject83.bin"/><Relationship Id="rId32" Type="http://schemas.openxmlformats.org/officeDocument/2006/relationships/oleObject" Target="../embeddings/oleObject87.bin"/><Relationship Id="rId37" Type="http://schemas.openxmlformats.org/officeDocument/2006/relationships/image" Target="../media/image100.emf"/><Relationship Id="rId5" Type="http://schemas.openxmlformats.org/officeDocument/2006/relationships/image" Target="../media/image104.emf"/><Relationship Id="rId15" Type="http://schemas.openxmlformats.org/officeDocument/2006/relationships/image" Target="../media/image89.emf"/><Relationship Id="rId23" Type="http://schemas.openxmlformats.org/officeDocument/2006/relationships/image" Target="../media/image93.emf"/><Relationship Id="rId28" Type="http://schemas.openxmlformats.org/officeDocument/2006/relationships/oleObject" Target="../embeddings/oleObject85.bin"/><Relationship Id="rId36" Type="http://schemas.openxmlformats.org/officeDocument/2006/relationships/oleObject" Target="../embeddings/oleObject89.bin"/><Relationship Id="rId10" Type="http://schemas.openxmlformats.org/officeDocument/2006/relationships/oleObject" Target="../embeddings/oleObject76.bin"/><Relationship Id="rId19" Type="http://schemas.openxmlformats.org/officeDocument/2006/relationships/image" Target="../media/image91.emf"/><Relationship Id="rId31" Type="http://schemas.openxmlformats.org/officeDocument/2006/relationships/image" Target="../media/image97.emf"/><Relationship Id="rId4" Type="http://schemas.openxmlformats.org/officeDocument/2006/relationships/image" Target="../media/image103.emf"/><Relationship Id="rId9" Type="http://schemas.openxmlformats.org/officeDocument/2006/relationships/image" Target="../media/image86.emf"/><Relationship Id="rId14" Type="http://schemas.openxmlformats.org/officeDocument/2006/relationships/oleObject" Target="../embeddings/oleObject78.bin"/><Relationship Id="rId22" Type="http://schemas.openxmlformats.org/officeDocument/2006/relationships/oleObject" Target="../embeddings/oleObject82.bin"/><Relationship Id="rId27" Type="http://schemas.openxmlformats.org/officeDocument/2006/relationships/image" Target="../media/image95.emf"/><Relationship Id="rId30" Type="http://schemas.openxmlformats.org/officeDocument/2006/relationships/oleObject" Target="../embeddings/oleObject86.bin"/><Relationship Id="rId35" Type="http://schemas.openxmlformats.org/officeDocument/2006/relationships/image" Target="../media/image99.emf"/></Relationships>
</file>

<file path=ppt/slides/_rels/slide15.xml.rels><?xml version="1.0" encoding="UTF-8" standalone="yes"?>
<Relationships xmlns="http://schemas.openxmlformats.org/package/2006/relationships"><Relationship Id="rId8" Type="http://schemas.openxmlformats.org/officeDocument/2006/relationships/image" Target="../media/image106.emf"/><Relationship Id="rId13" Type="http://schemas.openxmlformats.org/officeDocument/2006/relationships/oleObject" Target="../embeddings/oleObject95.bin"/><Relationship Id="rId18" Type="http://schemas.openxmlformats.org/officeDocument/2006/relationships/image" Target="../media/image111.emf"/><Relationship Id="rId3" Type="http://schemas.openxmlformats.org/officeDocument/2006/relationships/image" Target="../media/image115.emf"/><Relationship Id="rId21" Type="http://schemas.openxmlformats.org/officeDocument/2006/relationships/oleObject" Target="../embeddings/oleObject99.bin"/><Relationship Id="rId7" Type="http://schemas.openxmlformats.org/officeDocument/2006/relationships/oleObject" Target="../embeddings/oleObject92.bin"/><Relationship Id="rId12" Type="http://schemas.openxmlformats.org/officeDocument/2006/relationships/image" Target="../media/image108.emf"/><Relationship Id="rId17" Type="http://schemas.openxmlformats.org/officeDocument/2006/relationships/oleObject" Target="../embeddings/oleObject97.bin"/><Relationship Id="rId2" Type="http://schemas.openxmlformats.org/officeDocument/2006/relationships/slideLayout" Target="../slideLayouts/slideLayout2.xml"/><Relationship Id="rId16" Type="http://schemas.openxmlformats.org/officeDocument/2006/relationships/image" Target="../media/image110.emf"/><Relationship Id="rId20" Type="http://schemas.openxmlformats.org/officeDocument/2006/relationships/image" Target="../media/image112.emf"/><Relationship Id="rId1" Type="http://schemas.openxmlformats.org/officeDocument/2006/relationships/vmlDrawing" Target="../drawings/vmlDrawing10.vml"/><Relationship Id="rId6" Type="http://schemas.openxmlformats.org/officeDocument/2006/relationships/image" Target="../media/image105.emf"/><Relationship Id="rId11" Type="http://schemas.openxmlformats.org/officeDocument/2006/relationships/oleObject" Target="../embeddings/oleObject94.bin"/><Relationship Id="rId24" Type="http://schemas.openxmlformats.org/officeDocument/2006/relationships/image" Target="../media/image114.emf"/><Relationship Id="rId5" Type="http://schemas.openxmlformats.org/officeDocument/2006/relationships/oleObject" Target="../embeddings/oleObject91.bin"/><Relationship Id="rId15" Type="http://schemas.openxmlformats.org/officeDocument/2006/relationships/oleObject" Target="../embeddings/oleObject96.bin"/><Relationship Id="rId23" Type="http://schemas.openxmlformats.org/officeDocument/2006/relationships/oleObject" Target="../embeddings/oleObject100.bin"/><Relationship Id="rId10" Type="http://schemas.openxmlformats.org/officeDocument/2006/relationships/image" Target="../media/image107.emf"/><Relationship Id="rId19" Type="http://schemas.openxmlformats.org/officeDocument/2006/relationships/oleObject" Target="../embeddings/oleObject98.bin"/><Relationship Id="rId4" Type="http://schemas.openxmlformats.org/officeDocument/2006/relationships/image" Target="../media/image116.emf"/><Relationship Id="rId9" Type="http://schemas.openxmlformats.org/officeDocument/2006/relationships/oleObject" Target="../embeddings/oleObject93.bin"/><Relationship Id="rId14" Type="http://schemas.openxmlformats.org/officeDocument/2006/relationships/image" Target="../media/image109.emf"/><Relationship Id="rId22" Type="http://schemas.openxmlformats.org/officeDocument/2006/relationships/image" Target="../media/image113.emf"/></Relationships>
</file>

<file path=ppt/slides/_rels/slide16.xml.rels><?xml version="1.0" encoding="UTF-8" standalone="yes"?>
<Relationships xmlns="http://schemas.openxmlformats.org/package/2006/relationships"><Relationship Id="rId8" Type="http://schemas.openxmlformats.org/officeDocument/2006/relationships/image" Target="../media/image119.emf"/><Relationship Id="rId13" Type="http://schemas.openxmlformats.org/officeDocument/2006/relationships/oleObject" Target="../embeddings/oleObject106.bin"/><Relationship Id="rId18" Type="http://schemas.openxmlformats.org/officeDocument/2006/relationships/image" Target="../media/image124.emf"/><Relationship Id="rId26" Type="http://schemas.openxmlformats.org/officeDocument/2006/relationships/oleObject" Target="../embeddings/oleObject112.bin"/><Relationship Id="rId3" Type="http://schemas.openxmlformats.org/officeDocument/2006/relationships/oleObject" Target="../embeddings/oleObject101.bin"/><Relationship Id="rId21" Type="http://schemas.openxmlformats.org/officeDocument/2006/relationships/oleObject" Target="../embeddings/oleObject110.bin"/><Relationship Id="rId7" Type="http://schemas.openxmlformats.org/officeDocument/2006/relationships/oleObject" Target="../embeddings/oleObject103.bin"/><Relationship Id="rId12" Type="http://schemas.openxmlformats.org/officeDocument/2006/relationships/image" Target="../media/image121.emf"/><Relationship Id="rId17" Type="http://schemas.openxmlformats.org/officeDocument/2006/relationships/oleObject" Target="../embeddings/oleObject108.bin"/><Relationship Id="rId25" Type="http://schemas.openxmlformats.org/officeDocument/2006/relationships/image" Target="../media/image130.emf"/><Relationship Id="rId2" Type="http://schemas.openxmlformats.org/officeDocument/2006/relationships/slideLayout" Target="../slideLayouts/slideLayout2.xml"/><Relationship Id="rId16" Type="http://schemas.openxmlformats.org/officeDocument/2006/relationships/image" Target="../media/image123.emf"/><Relationship Id="rId20" Type="http://schemas.openxmlformats.org/officeDocument/2006/relationships/image" Target="../media/image125.emf"/><Relationship Id="rId29" Type="http://schemas.openxmlformats.org/officeDocument/2006/relationships/image" Target="../media/image129.emf"/><Relationship Id="rId1" Type="http://schemas.openxmlformats.org/officeDocument/2006/relationships/vmlDrawing" Target="../drawings/vmlDrawing11.vml"/><Relationship Id="rId6" Type="http://schemas.openxmlformats.org/officeDocument/2006/relationships/image" Target="../media/image118.emf"/><Relationship Id="rId11" Type="http://schemas.openxmlformats.org/officeDocument/2006/relationships/oleObject" Target="../embeddings/oleObject105.bin"/><Relationship Id="rId24" Type="http://schemas.openxmlformats.org/officeDocument/2006/relationships/image" Target="../media/image127.emf"/><Relationship Id="rId5" Type="http://schemas.openxmlformats.org/officeDocument/2006/relationships/oleObject" Target="../embeddings/oleObject102.bin"/><Relationship Id="rId15" Type="http://schemas.openxmlformats.org/officeDocument/2006/relationships/oleObject" Target="../embeddings/oleObject107.bin"/><Relationship Id="rId23" Type="http://schemas.openxmlformats.org/officeDocument/2006/relationships/oleObject" Target="../embeddings/oleObject111.bin"/><Relationship Id="rId28" Type="http://schemas.openxmlformats.org/officeDocument/2006/relationships/oleObject" Target="../embeddings/oleObject113.bin"/><Relationship Id="rId10" Type="http://schemas.openxmlformats.org/officeDocument/2006/relationships/image" Target="../media/image120.emf"/><Relationship Id="rId19" Type="http://schemas.openxmlformats.org/officeDocument/2006/relationships/oleObject" Target="../embeddings/oleObject109.bin"/><Relationship Id="rId4" Type="http://schemas.openxmlformats.org/officeDocument/2006/relationships/image" Target="../media/image117.emf"/><Relationship Id="rId9" Type="http://schemas.openxmlformats.org/officeDocument/2006/relationships/oleObject" Target="../embeddings/oleObject104.bin"/><Relationship Id="rId14" Type="http://schemas.openxmlformats.org/officeDocument/2006/relationships/image" Target="../media/image122.emf"/><Relationship Id="rId22" Type="http://schemas.openxmlformats.org/officeDocument/2006/relationships/image" Target="../media/image126.emf"/><Relationship Id="rId27" Type="http://schemas.openxmlformats.org/officeDocument/2006/relationships/image" Target="../media/image128.e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16.bin"/><Relationship Id="rId13" Type="http://schemas.openxmlformats.org/officeDocument/2006/relationships/image" Target="../media/image135.emf"/><Relationship Id="rId3" Type="http://schemas.openxmlformats.org/officeDocument/2006/relationships/image" Target="../media/image138.wmf"/><Relationship Id="rId7" Type="http://schemas.openxmlformats.org/officeDocument/2006/relationships/image" Target="../media/image132.emf"/><Relationship Id="rId12" Type="http://schemas.openxmlformats.org/officeDocument/2006/relationships/oleObject" Target="../embeddings/oleObject118.bin"/><Relationship Id="rId17" Type="http://schemas.openxmlformats.org/officeDocument/2006/relationships/image" Target="../media/image137.emf"/><Relationship Id="rId2" Type="http://schemas.openxmlformats.org/officeDocument/2006/relationships/slideLayout" Target="../slideLayouts/slideLayout2.xml"/><Relationship Id="rId16" Type="http://schemas.openxmlformats.org/officeDocument/2006/relationships/oleObject" Target="../embeddings/oleObject120.bin"/><Relationship Id="rId1" Type="http://schemas.openxmlformats.org/officeDocument/2006/relationships/vmlDrawing" Target="../drawings/vmlDrawing12.vml"/><Relationship Id="rId6" Type="http://schemas.openxmlformats.org/officeDocument/2006/relationships/oleObject" Target="../embeddings/oleObject115.bin"/><Relationship Id="rId11" Type="http://schemas.openxmlformats.org/officeDocument/2006/relationships/image" Target="../media/image134.emf"/><Relationship Id="rId5" Type="http://schemas.openxmlformats.org/officeDocument/2006/relationships/image" Target="../media/image131.emf"/><Relationship Id="rId15" Type="http://schemas.openxmlformats.org/officeDocument/2006/relationships/image" Target="../media/image136.emf"/><Relationship Id="rId10" Type="http://schemas.openxmlformats.org/officeDocument/2006/relationships/oleObject" Target="../embeddings/oleObject117.bin"/><Relationship Id="rId4" Type="http://schemas.openxmlformats.org/officeDocument/2006/relationships/oleObject" Target="../embeddings/oleObject114.bin"/><Relationship Id="rId9" Type="http://schemas.openxmlformats.org/officeDocument/2006/relationships/image" Target="../media/image133.emf"/><Relationship Id="rId14" Type="http://schemas.openxmlformats.org/officeDocument/2006/relationships/oleObject" Target="../embeddings/oleObject119.bin"/></Relationships>
</file>

<file path=ppt/slides/_rels/slide18.xml.rels><?xml version="1.0" encoding="UTF-8" standalone="yes"?>
<Relationships xmlns="http://schemas.openxmlformats.org/package/2006/relationships"><Relationship Id="rId8" Type="http://schemas.openxmlformats.org/officeDocument/2006/relationships/image" Target="../media/image141.emf"/><Relationship Id="rId13" Type="http://schemas.openxmlformats.org/officeDocument/2006/relationships/oleObject" Target="../embeddings/oleObject126.bin"/><Relationship Id="rId18" Type="http://schemas.openxmlformats.org/officeDocument/2006/relationships/image" Target="../media/image146.emf"/><Relationship Id="rId3" Type="http://schemas.openxmlformats.org/officeDocument/2006/relationships/oleObject" Target="../embeddings/oleObject121.bin"/><Relationship Id="rId7" Type="http://schemas.openxmlformats.org/officeDocument/2006/relationships/oleObject" Target="../embeddings/oleObject123.bin"/><Relationship Id="rId12" Type="http://schemas.openxmlformats.org/officeDocument/2006/relationships/image" Target="../media/image143.emf"/><Relationship Id="rId17" Type="http://schemas.openxmlformats.org/officeDocument/2006/relationships/oleObject" Target="../embeddings/oleObject128.bin"/><Relationship Id="rId2" Type="http://schemas.openxmlformats.org/officeDocument/2006/relationships/slideLayout" Target="../slideLayouts/slideLayout2.xml"/><Relationship Id="rId16" Type="http://schemas.openxmlformats.org/officeDocument/2006/relationships/image" Target="../media/image145.emf"/><Relationship Id="rId1" Type="http://schemas.openxmlformats.org/officeDocument/2006/relationships/vmlDrawing" Target="../drawings/vmlDrawing13.vml"/><Relationship Id="rId6" Type="http://schemas.openxmlformats.org/officeDocument/2006/relationships/image" Target="../media/image140.emf"/><Relationship Id="rId11" Type="http://schemas.openxmlformats.org/officeDocument/2006/relationships/oleObject" Target="../embeddings/oleObject125.bin"/><Relationship Id="rId5" Type="http://schemas.openxmlformats.org/officeDocument/2006/relationships/oleObject" Target="../embeddings/oleObject122.bin"/><Relationship Id="rId15" Type="http://schemas.openxmlformats.org/officeDocument/2006/relationships/oleObject" Target="../embeddings/oleObject127.bin"/><Relationship Id="rId10" Type="http://schemas.openxmlformats.org/officeDocument/2006/relationships/image" Target="../media/image142.emf"/><Relationship Id="rId19" Type="http://schemas.openxmlformats.org/officeDocument/2006/relationships/image" Target="../media/image147.emf"/><Relationship Id="rId4" Type="http://schemas.openxmlformats.org/officeDocument/2006/relationships/image" Target="../media/image139.emf"/><Relationship Id="rId9" Type="http://schemas.openxmlformats.org/officeDocument/2006/relationships/oleObject" Target="../embeddings/oleObject124.bin"/><Relationship Id="rId14" Type="http://schemas.openxmlformats.org/officeDocument/2006/relationships/image" Target="../media/image144.emf"/></Relationships>
</file>

<file path=ppt/slides/_rels/slide19.xml.rels><?xml version="1.0" encoding="UTF-8" standalone="yes"?>
<Relationships xmlns="http://schemas.openxmlformats.org/package/2006/relationships"><Relationship Id="rId8" Type="http://schemas.openxmlformats.org/officeDocument/2006/relationships/image" Target="../media/image150.emf"/><Relationship Id="rId13" Type="http://schemas.openxmlformats.org/officeDocument/2006/relationships/oleObject" Target="../embeddings/oleObject134.bin"/><Relationship Id="rId18" Type="http://schemas.openxmlformats.org/officeDocument/2006/relationships/image" Target="../media/image155.emf"/><Relationship Id="rId3" Type="http://schemas.openxmlformats.org/officeDocument/2006/relationships/oleObject" Target="../embeddings/oleObject129.bin"/><Relationship Id="rId7" Type="http://schemas.openxmlformats.org/officeDocument/2006/relationships/oleObject" Target="../embeddings/oleObject131.bin"/><Relationship Id="rId12" Type="http://schemas.openxmlformats.org/officeDocument/2006/relationships/image" Target="../media/image152.emf"/><Relationship Id="rId17" Type="http://schemas.openxmlformats.org/officeDocument/2006/relationships/oleObject" Target="../embeddings/oleObject136.bin"/><Relationship Id="rId2" Type="http://schemas.openxmlformats.org/officeDocument/2006/relationships/slideLayout" Target="../slideLayouts/slideLayout2.xml"/><Relationship Id="rId16" Type="http://schemas.openxmlformats.org/officeDocument/2006/relationships/image" Target="../media/image154.emf"/><Relationship Id="rId20" Type="http://schemas.openxmlformats.org/officeDocument/2006/relationships/image" Target="../media/image156.emf"/><Relationship Id="rId1" Type="http://schemas.openxmlformats.org/officeDocument/2006/relationships/vmlDrawing" Target="../drawings/vmlDrawing14.vml"/><Relationship Id="rId6" Type="http://schemas.openxmlformats.org/officeDocument/2006/relationships/image" Target="../media/image149.emf"/><Relationship Id="rId11" Type="http://schemas.openxmlformats.org/officeDocument/2006/relationships/oleObject" Target="../embeddings/oleObject133.bin"/><Relationship Id="rId5" Type="http://schemas.openxmlformats.org/officeDocument/2006/relationships/oleObject" Target="../embeddings/oleObject130.bin"/><Relationship Id="rId15" Type="http://schemas.openxmlformats.org/officeDocument/2006/relationships/oleObject" Target="../embeddings/oleObject135.bin"/><Relationship Id="rId10" Type="http://schemas.openxmlformats.org/officeDocument/2006/relationships/image" Target="../media/image151.emf"/><Relationship Id="rId19" Type="http://schemas.openxmlformats.org/officeDocument/2006/relationships/oleObject" Target="../embeddings/oleObject137.bin"/><Relationship Id="rId4" Type="http://schemas.openxmlformats.org/officeDocument/2006/relationships/image" Target="../media/image148.emf"/><Relationship Id="rId9" Type="http://schemas.openxmlformats.org/officeDocument/2006/relationships/oleObject" Target="../embeddings/oleObject132.bin"/><Relationship Id="rId14" Type="http://schemas.openxmlformats.org/officeDocument/2006/relationships/image" Target="../media/image153.emf"/></Relationships>
</file>

<file path=ppt/slides/_rels/slide2.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emf"/><Relationship Id="rId5" Type="http://schemas.openxmlformats.org/officeDocument/2006/relationships/oleObject" Target="../embeddings/oleObject2.bin"/><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8" Type="http://schemas.openxmlformats.org/officeDocument/2006/relationships/image" Target="../media/image159.emf"/><Relationship Id="rId13" Type="http://schemas.openxmlformats.org/officeDocument/2006/relationships/oleObject" Target="../embeddings/oleObject143.bin"/><Relationship Id="rId18" Type="http://schemas.openxmlformats.org/officeDocument/2006/relationships/image" Target="../media/image164.emf"/><Relationship Id="rId3" Type="http://schemas.openxmlformats.org/officeDocument/2006/relationships/oleObject" Target="../embeddings/oleObject138.bin"/><Relationship Id="rId7" Type="http://schemas.openxmlformats.org/officeDocument/2006/relationships/oleObject" Target="../embeddings/oleObject140.bin"/><Relationship Id="rId12" Type="http://schemas.openxmlformats.org/officeDocument/2006/relationships/image" Target="../media/image161.emf"/><Relationship Id="rId17" Type="http://schemas.openxmlformats.org/officeDocument/2006/relationships/oleObject" Target="../embeddings/oleObject145.bin"/><Relationship Id="rId2" Type="http://schemas.openxmlformats.org/officeDocument/2006/relationships/slideLayout" Target="../slideLayouts/slideLayout2.xml"/><Relationship Id="rId16" Type="http://schemas.openxmlformats.org/officeDocument/2006/relationships/image" Target="../media/image163.emf"/><Relationship Id="rId20" Type="http://schemas.openxmlformats.org/officeDocument/2006/relationships/image" Target="../media/image165.emf"/><Relationship Id="rId1" Type="http://schemas.openxmlformats.org/officeDocument/2006/relationships/vmlDrawing" Target="../drawings/vmlDrawing15.vml"/><Relationship Id="rId6" Type="http://schemas.openxmlformats.org/officeDocument/2006/relationships/image" Target="../media/image158.emf"/><Relationship Id="rId11" Type="http://schemas.openxmlformats.org/officeDocument/2006/relationships/oleObject" Target="../embeddings/oleObject142.bin"/><Relationship Id="rId5" Type="http://schemas.openxmlformats.org/officeDocument/2006/relationships/oleObject" Target="../embeddings/oleObject139.bin"/><Relationship Id="rId15" Type="http://schemas.openxmlformats.org/officeDocument/2006/relationships/oleObject" Target="../embeddings/oleObject144.bin"/><Relationship Id="rId10" Type="http://schemas.openxmlformats.org/officeDocument/2006/relationships/image" Target="../media/image160.emf"/><Relationship Id="rId19" Type="http://schemas.openxmlformats.org/officeDocument/2006/relationships/oleObject" Target="../embeddings/oleObject146.bin"/><Relationship Id="rId4" Type="http://schemas.openxmlformats.org/officeDocument/2006/relationships/image" Target="../media/image157.emf"/><Relationship Id="rId9" Type="http://schemas.openxmlformats.org/officeDocument/2006/relationships/oleObject" Target="../embeddings/oleObject141.bin"/><Relationship Id="rId14" Type="http://schemas.openxmlformats.org/officeDocument/2006/relationships/image" Target="../media/image162.emf"/></Relationships>
</file>

<file path=ppt/slides/_rels/slide21.xml.rels><?xml version="1.0" encoding="UTF-8" standalone="yes"?>
<Relationships xmlns="http://schemas.openxmlformats.org/package/2006/relationships"><Relationship Id="rId8" Type="http://schemas.openxmlformats.org/officeDocument/2006/relationships/image" Target="../media/image168.emf"/><Relationship Id="rId13" Type="http://schemas.openxmlformats.org/officeDocument/2006/relationships/oleObject" Target="../embeddings/oleObject152.bin"/><Relationship Id="rId3" Type="http://schemas.openxmlformats.org/officeDocument/2006/relationships/oleObject" Target="../embeddings/oleObject147.bin"/><Relationship Id="rId7" Type="http://schemas.openxmlformats.org/officeDocument/2006/relationships/oleObject" Target="../embeddings/oleObject149.bin"/><Relationship Id="rId12" Type="http://schemas.openxmlformats.org/officeDocument/2006/relationships/image" Target="../media/image170.e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67.emf"/><Relationship Id="rId11" Type="http://schemas.openxmlformats.org/officeDocument/2006/relationships/oleObject" Target="../embeddings/oleObject151.bin"/><Relationship Id="rId5" Type="http://schemas.openxmlformats.org/officeDocument/2006/relationships/oleObject" Target="../embeddings/oleObject148.bin"/><Relationship Id="rId10" Type="http://schemas.openxmlformats.org/officeDocument/2006/relationships/image" Target="../media/image169.emf"/><Relationship Id="rId4" Type="http://schemas.openxmlformats.org/officeDocument/2006/relationships/image" Target="../media/image166.emf"/><Relationship Id="rId9" Type="http://schemas.openxmlformats.org/officeDocument/2006/relationships/oleObject" Target="../embeddings/oleObject150.bin"/><Relationship Id="rId14" Type="http://schemas.openxmlformats.org/officeDocument/2006/relationships/image" Target="../media/image171.emf"/></Relationships>
</file>

<file path=ppt/slides/_rels/slide22.xml.rels><?xml version="1.0" encoding="UTF-8" standalone="yes"?>
<Relationships xmlns="http://schemas.openxmlformats.org/package/2006/relationships"><Relationship Id="rId8" Type="http://schemas.openxmlformats.org/officeDocument/2006/relationships/image" Target="../media/image173.emf"/><Relationship Id="rId13" Type="http://schemas.openxmlformats.org/officeDocument/2006/relationships/image" Target="../media/image187.emf"/><Relationship Id="rId18" Type="http://schemas.openxmlformats.org/officeDocument/2006/relationships/image" Target="../media/image177.emf"/><Relationship Id="rId26" Type="http://schemas.openxmlformats.org/officeDocument/2006/relationships/image" Target="../media/image181.emf"/><Relationship Id="rId3" Type="http://schemas.openxmlformats.org/officeDocument/2006/relationships/image" Target="../media/image185.emf"/><Relationship Id="rId21" Type="http://schemas.openxmlformats.org/officeDocument/2006/relationships/oleObject" Target="../embeddings/oleObject160.bin"/><Relationship Id="rId7" Type="http://schemas.openxmlformats.org/officeDocument/2006/relationships/oleObject" Target="../embeddings/oleObject154.bin"/><Relationship Id="rId12" Type="http://schemas.openxmlformats.org/officeDocument/2006/relationships/image" Target="../media/image175.emf"/><Relationship Id="rId17" Type="http://schemas.openxmlformats.org/officeDocument/2006/relationships/oleObject" Target="../embeddings/oleObject158.bin"/><Relationship Id="rId25" Type="http://schemas.openxmlformats.org/officeDocument/2006/relationships/oleObject" Target="../embeddings/oleObject162.bin"/><Relationship Id="rId2" Type="http://schemas.openxmlformats.org/officeDocument/2006/relationships/slideLayout" Target="../slideLayouts/slideLayout2.xml"/><Relationship Id="rId16" Type="http://schemas.openxmlformats.org/officeDocument/2006/relationships/image" Target="../media/image176.emf"/><Relationship Id="rId20" Type="http://schemas.openxmlformats.org/officeDocument/2006/relationships/image" Target="../media/image178.emf"/><Relationship Id="rId29" Type="http://schemas.openxmlformats.org/officeDocument/2006/relationships/oleObject" Target="../embeddings/oleObject164.bin"/><Relationship Id="rId1" Type="http://schemas.openxmlformats.org/officeDocument/2006/relationships/vmlDrawing" Target="../drawings/vmlDrawing17.vml"/><Relationship Id="rId6" Type="http://schemas.openxmlformats.org/officeDocument/2006/relationships/image" Target="../media/image172.emf"/><Relationship Id="rId11" Type="http://schemas.openxmlformats.org/officeDocument/2006/relationships/oleObject" Target="../embeddings/oleObject156.bin"/><Relationship Id="rId24" Type="http://schemas.openxmlformats.org/officeDocument/2006/relationships/image" Target="../media/image180.emf"/><Relationship Id="rId32" Type="http://schemas.openxmlformats.org/officeDocument/2006/relationships/image" Target="../media/image184.emf"/><Relationship Id="rId5" Type="http://schemas.openxmlformats.org/officeDocument/2006/relationships/oleObject" Target="../embeddings/oleObject153.bin"/><Relationship Id="rId15" Type="http://schemas.openxmlformats.org/officeDocument/2006/relationships/oleObject" Target="../embeddings/oleObject157.bin"/><Relationship Id="rId23" Type="http://schemas.openxmlformats.org/officeDocument/2006/relationships/oleObject" Target="../embeddings/oleObject161.bin"/><Relationship Id="rId28" Type="http://schemas.openxmlformats.org/officeDocument/2006/relationships/image" Target="../media/image182.emf"/><Relationship Id="rId10" Type="http://schemas.openxmlformats.org/officeDocument/2006/relationships/image" Target="../media/image174.emf"/><Relationship Id="rId19" Type="http://schemas.openxmlformats.org/officeDocument/2006/relationships/oleObject" Target="../embeddings/oleObject159.bin"/><Relationship Id="rId31" Type="http://schemas.openxmlformats.org/officeDocument/2006/relationships/oleObject" Target="../embeddings/oleObject165.bin"/><Relationship Id="rId4" Type="http://schemas.openxmlformats.org/officeDocument/2006/relationships/image" Target="../media/image186.emf"/><Relationship Id="rId9" Type="http://schemas.openxmlformats.org/officeDocument/2006/relationships/oleObject" Target="../embeddings/oleObject155.bin"/><Relationship Id="rId14" Type="http://schemas.openxmlformats.org/officeDocument/2006/relationships/image" Target="../media/image188.emf"/><Relationship Id="rId22" Type="http://schemas.openxmlformats.org/officeDocument/2006/relationships/image" Target="../media/image179.emf"/><Relationship Id="rId27" Type="http://schemas.openxmlformats.org/officeDocument/2006/relationships/oleObject" Target="../embeddings/oleObject163.bin"/><Relationship Id="rId30" Type="http://schemas.openxmlformats.org/officeDocument/2006/relationships/image" Target="../media/image183.emf"/></Relationships>
</file>

<file path=ppt/slides/_rels/slide23.xml.rels><?xml version="1.0" encoding="UTF-8" standalone="yes"?>
<Relationships xmlns="http://schemas.openxmlformats.org/package/2006/relationships"><Relationship Id="rId8" Type="http://schemas.openxmlformats.org/officeDocument/2006/relationships/image" Target="../media/image191.emf"/><Relationship Id="rId13" Type="http://schemas.openxmlformats.org/officeDocument/2006/relationships/oleObject" Target="../embeddings/oleObject171.bin"/><Relationship Id="rId18" Type="http://schemas.openxmlformats.org/officeDocument/2006/relationships/image" Target="../media/image196.emf"/><Relationship Id="rId3" Type="http://schemas.openxmlformats.org/officeDocument/2006/relationships/oleObject" Target="../embeddings/oleObject166.bin"/><Relationship Id="rId7" Type="http://schemas.openxmlformats.org/officeDocument/2006/relationships/oleObject" Target="../embeddings/oleObject168.bin"/><Relationship Id="rId12" Type="http://schemas.openxmlformats.org/officeDocument/2006/relationships/image" Target="../media/image193.emf"/><Relationship Id="rId17" Type="http://schemas.openxmlformats.org/officeDocument/2006/relationships/oleObject" Target="../embeddings/oleObject173.bin"/><Relationship Id="rId2" Type="http://schemas.openxmlformats.org/officeDocument/2006/relationships/slideLayout" Target="../slideLayouts/slideLayout2.xml"/><Relationship Id="rId16" Type="http://schemas.openxmlformats.org/officeDocument/2006/relationships/image" Target="../media/image195.emf"/><Relationship Id="rId1" Type="http://schemas.openxmlformats.org/officeDocument/2006/relationships/vmlDrawing" Target="../drawings/vmlDrawing18.vml"/><Relationship Id="rId6" Type="http://schemas.openxmlformats.org/officeDocument/2006/relationships/image" Target="../media/image190.emf"/><Relationship Id="rId11" Type="http://schemas.openxmlformats.org/officeDocument/2006/relationships/oleObject" Target="../embeddings/oleObject170.bin"/><Relationship Id="rId5" Type="http://schemas.openxmlformats.org/officeDocument/2006/relationships/oleObject" Target="../embeddings/oleObject167.bin"/><Relationship Id="rId15" Type="http://schemas.openxmlformats.org/officeDocument/2006/relationships/oleObject" Target="../embeddings/oleObject172.bin"/><Relationship Id="rId10" Type="http://schemas.openxmlformats.org/officeDocument/2006/relationships/image" Target="../media/image192.emf"/><Relationship Id="rId4" Type="http://schemas.openxmlformats.org/officeDocument/2006/relationships/image" Target="../media/image189.emf"/><Relationship Id="rId9" Type="http://schemas.openxmlformats.org/officeDocument/2006/relationships/oleObject" Target="../embeddings/oleObject169.bin"/><Relationship Id="rId14" Type="http://schemas.openxmlformats.org/officeDocument/2006/relationships/image" Target="../media/image194.emf"/></Relationships>
</file>

<file path=ppt/slides/_rels/slide24.xml.rels><?xml version="1.0" encoding="UTF-8" standalone="yes"?>
<Relationships xmlns="http://schemas.openxmlformats.org/package/2006/relationships"><Relationship Id="rId8" Type="http://schemas.openxmlformats.org/officeDocument/2006/relationships/image" Target="../media/image199.emf"/><Relationship Id="rId13" Type="http://schemas.openxmlformats.org/officeDocument/2006/relationships/oleObject" Target="../embeddings/oleObject179.bin"/><Relationship Id="rId18" Type="http://schemas.openxmlformats.org/officeDocument/2006/relationships/image" Target="../media/image204.emf"/><Relationship Id="rId3" Type="http://schemas.openxmlformats.org/officeDocument/2006/relationships/oleObject" Target="../embeddings/oleObject174.bin"/><Relationship Id="rId21" Type="http://schemas.openxmlformats.org/officeDocument/2006/relationships/oleObject" Target="../embeddings/oleObject183.bin"/><Relationship Id="rId7" Type="http://schemas.openxmlformats.org/officeDocument/2006/relationships/oleObject" Target="../embeddings/oleObject176.bin"/><Relationship Id="rId12" Type="http://schemas.openxmlformats.org/officeDocument/2006/relationships/image" Target="../media/image201.emf"/><Relationship Id="rId17" Type="http://schemas.openxmlformats.org/officeDocument/2006/relationships/oleObject" Target="../embeddings/oleObject181.bin"/><Relationship Id="rId25" Type="http://schemas.openxmlformats.org/officeDocument/2006/relationships/image" Target="../media/image208.png"/><Relationship Id="rId2" Type="http://schemas.openxmlformats.org/officeDocument/2006/relationships/slideLayout" Target="../slideLayouts/slideLayout2.xml"/><Relationship Id="rId16" Type="http://schemas.openxmlformats.org/officeDocument/2006/relationships/image" Target="../media/image203.emf"/><Relationship Id="rId20" Type="http://schemas.openxmlformats.org/officeDocument/2006/relationships/image" Target="../media/image205.emf"/><Relationship Id="rId1" Type="http://schemas.openxmlformats.org/officeDocument/2006/relationships/vmlDrawing" Target="../drawings/vmlDrawing19.vml"/><Relationship Id="rId6" Type="http://schemas.openxmlformats.org/officeDocument/2006/relationships/image" Target="../media/image198.emf"/><Relationship Id="rId11" Type="http://schemas.openxmlformats.org/officeDocument/2006/relationships/oleObject" Target="../embeddings/oleObject178.bin"/><Relationship Id="rId24" Type="http://schemas.openxmlformats.org/officeDocument/2006/relationships/image" Target="../media/image207.emf"/><Relationship Id="rId5" Type="http://schemas.openxmlformats.org/officeDocument/2006/relationships/oleObject" Target="../embeddings/oleObject175.bin"/><Relationship Id="rId15" Type="http://schemas.openxmlformats.org/officeDocument/2006/relationships/oleObject" Target="../embeddings/oleObject180.bin"/><Relationship Id="rId23" Type="http://schemas.openxmlformats.org/officeDocument/2006/relationships/oleObject" Target="../embeddings/oleObject184.bin"/><Relationship Id="rId10" Type="http://schemas.openxmlformats.org/officeDocument/2006/relationships/image" Target="../media/image200.emf"/><Relationship Id="rId19" Type="http://schemas.openxmlformats.org/officeDocument/2006/relationships/oleObject" Target="../embeddings/oleObject182.bin"/><Relationship Id="rId4" Type="http://schemas.openxmlformats.org/officeDocument/2006/relationships/image" Target="../media/image197.emf"/><Relationship Id="rId9" Type="http://schemas.openxmlformats.org/officeDocument/2006/relationships/oleObject" Target="../embeddings/oleObject177.bin"/><Relationship Id="rId14" Type="http://schemas.openxmlformats.org/officeDocument/2006/relationships/image" Target="../media/image202.emf"/><Relationship Id="rId22" Type="http://schemas.openxmlformats.org/officeDocument/2006/relationships/image" Target="../media/image206.emf"/></Relationships>
</file>

<file path=ppt/slides/_rels/slide2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26.xml.rels><?xml version="1.0" encoding="UTF-8" standalone="yes"?>
<Relationships xmlns="http://schemas.openxmlformats.org/package/2006/relationships"><Relationship Id="rId8" Type="http://schemas.openxmlformats.org/officeDocument/2006/relationships/image" Target="../media/image214.emf"/><Relationship Id="rId13" Type="http://schemas.openxmlformats.org/officeDocument/2006/relationships/oleObject" Target="../embeddings/oleObject190.bin"/><Relationship Id="rId18" Type="http://schemas.openxmlformats.org/officeDocument/2006/relationships/image" Target="../media/image219.emf"/><Relationship Id="rId3" Type="http://schemas.openxmlformats.org/officeDocument/2006/relationships/oleObject" Target="../embeddings/oleObject185.bin"/><Relationship Id="rId7" Type="http://schemas.openxmlformats.org/officeDocument/2006/relationships/oleObject" Target="../embeddings/oleObject187.bin"/><Relationship Id="rId12" Type="http://schemas.openxmlformats.org/officeDocument/2006/relationships/image" Target="../media/image216.emf"/><Relationship Id="rId17" Type="http://schemas.openxmlformats.org/officeDocument/2006/relationships/oleObject" Target="../embeddings/oleObject192.bin"/><Relationship Id="rId2" Type="http://schemas.openxmlformats.org/officeDocument/2006/relationships/slideLayout" Target="../slideLayouts/slideLayout2.xml"/><Relationship Id="rId16" Type="http://schemas.openxmlformats.org/officeDocument/2006/relationships/image" Target="../media/image218.emf"/><Relationship Id="rId1" Type="http://schemas.openxmlformats.org/officeDocument/2006/relationships/vmlDrawing" Target="../drawings/vmlDrawing20.vml"/><Relationship Id="rId6" Type="http://schemas.openxmlformats.org/officeDocument/2006/relationships/image" Target="../media/image213.emf"/><Relationship Id="rId11" Type="http://schemas.openxmlformats.org/officeDocument/2006/relationships/oleObject" Target="../embeddings/oleObject189.bin"/><Relationship Id="rId5" Type="http://schemas.openxmlformats.org/officeDocument/2006/relationships/oleObject" Target="../embeddings/oleObject186.bin"/><Relationship Id="rId15" Type="http://schemas.openxmlformats.org/officeDocument/2006/relationships/oleObject" Target="../embeddings/oleObject191.bin"/><Relationship Id="rId10" Type="http://schemas.openxmlformats.org/officeDocument/2006/relationships/image" Target="../media/image215.emf"/><Relationship Id="rId4" Type="http://schemas.openxmlformats.org/officeDocument/2006/relationships/image" Target="../media/image212.emf"/><Relationship Id="rId9" Type="http://schemas.openxmlformats.org/officeDocument/2006/relationships/oleObject" Target="../embeddings/oleObject188.bin"/><Relationship Id="rId14" Type="http://schemas.openxmlformats.org/officeDocument/2006/relationships/image" Target="../media/image217.emf"/></Relationships>
</file>

<file path=ppt/slides/_rels/slide27.xml.rels><?xml version="1.0" encoding="UTF-8" standalone="yes"?>
<Relationships xmlns="http://schemas.openxmlformats.org/package/2006/relationships"><Relationship Id="rId8" Type="http://schemas.openxmlformats.org/officeDocument/2006/relationships/image" Target="../media/image222.emf"/><Relationship Id="rId13" Type="http://schemas.openxmlformats.org/officeDocument/2006/relationships/oleObject" Target="../embeddings/oleObject198.bin"/><Relationship Id="rId18" Type="http://schemas.openxmlformats.org/officeDocument/2006/relationships/image" Target="../media/image227.emf"/><Relationship Id="rId26" Type="http://schemas.openxmlformats.org/officeDocument/2006/relationships/image" Target="../media/image231.emf"/><Relationship Id="rId3" Type="http://schemas.openxmlformats.org/officeDocument/2006/relationships/oleObject" Target="../embeddings/oleObject193.bin"/><Relationship Id="rId21" Type="http://schemas.openxmlformats.org/officeDocument/2006/relationships/oleObject" Target="../embeddings/oleObject202.bin"/><Relationship Id="rId7" Type="http://schemas.openxmlformats.org/officeDocument/2006/relationships/oleObject" Target="../embeddings/oleObject195.bin"/><Relationship Id="rId12" Type="http://schemas.openxmlformats.org/officeDocument/2006/relationships/image" Target="../media/image224.emf"/><Relationship Id="rId17" Type="http://schemas.openxmlformats.org/officeDocument/2006/relationships/oleObject" Target="../embeddings/oleObject200.bin"/><Relationship Id="rId25" Type="http://schemas.openxmlformats.org/officeDocument/2006/relationships/oleObject" Target="../embeddings/oleObject204.bin"/><Relationship Id="rId2" Type="http://schemas.openxmlformats.org/officeDocument/2006/relationships/slideLayout" Target="../slideLayouts/slideLayout2.xml"/><Relationship Id="rId16" Type="http://schemas.openxmlformats.org/officeDocument/2006/relationships/image" Target="../media/image226.emf"/><Relationship Id="rId20" Type="http://schemas.openxmlformats.org/officeDocument/2006/relationships/image" Target="../media/image228.emf"/><Relationship Id="rId1" Type="http://schemas.openxmlformats.org/officeDocument/2006/relationships/vmlDrawing" Target="../drawings/vmlDrawing21.vml"/><Relationship Id="rId6" Type="http://schemas.openxmlformats.org/officeDocument/2006/relationships/image" Target="../media/image221.emf"/><Relationship Id="rId11" Type="http://schemas.openxmlformats.org/officeDocument/2006/relationships/oleObject" Target="../embeddings/oleObject197.bin"/><Relationship Id="rId24" Type="http://schemas.openxmlformats.org/officeDocument/2006/relationships/image" Target="../media/image230.emf"/><Relationship Id="rId5" Type="http://schemas.openxmlformats.org/officeDocument/2006/relationships/oleObject" Target="../embeddings/oleObject194.bin"/><Relationship Id="rId15" Type="http://schemas.openxmlformats.org/officeDocument/2006/relationships/oleObject" Target="../embeddings/oleObject199.bin"/><Relationship Id="rId23" Type="http://schemas.openxmlformats.org/officeDocument/2006/relationships/oleObject" Target="../embeddings/oleObject203.bin"/><Relationship Id="rId10" Type="http://schemas.openxmlformats.org/officeDocument/2006/relationships/image" Target="../media/image223.emf"/><Relationship Id="rId19" Type="http://schemas.openxmlformats.org/officeDocument/2006/relationships/oleObject" Target="../embeddings/oleObject201.bin"/><Relationship Id="rId4" Type="http://schemas.openxmlformats.org/officeDocument/2006/relationships/image" Target="../media/image220.emf"/><Relationship Id="rId9" Type="http://schemas.openxmlformats.org/officeDocument/2006/relationships/oleObject" Target="../embeddings/oleObject196.bin"/><Relationship Id="rId14" Type="http://schemas.openxmlformats.org/officeDocument/2006/relationships/image" Target="../media/image225.emf"/><Relationship Id="rId22" Type="http://schemas.openxmlformats.org/officeDocument/2006/relationships/image" Target="../media/image229.emf"/></Relationships>
</file>

<file path=ppt/slides/_rels/slide28.xml.rels><?xml version="1.0" encoding="UTF-8" standalone="yes"?>
<Relationships xmlns="http://schemas.openxmlformats.org/package/2006/relationships"><Relationship Id="rId8" Type="http://schemas.openxmlformats.org/officeDocument/2006/relationships/image" Target="../media/image234.emf"/><Relationship Id="rId13" Type="http://schemas.openxmlformats.org/officeDocument/2006/relationships/oleObject" Target="../embeddings/oleObject210.bin"/><Relationship Id="rId3" Type="http://schemas.openxmlformats.org/officeDocument/2006/relationships/oleObject" Target="../embeddings/oleObject205.bin"/><Relationship Id="rId7" Type="http://schemas.openxmlformats.org/officeDocument/2006/relationships/oleObject" Target="../embeddings/oleObject207.bin"/><Relationship Id="rId12" Type="http://schemas.openxmlformats.org/officeDocument/2006/relationships/image" Target="../media/image236.e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233.emf"/><Relationship Id="rId11" Type="http://schemas.openxmlformats.org/officeDocument/2006/relationships/oleObject" Target="../embeddings/oleObject209.bin"/><Relationship Id="rId5" Type="http://schemas.openxmlformats.org/officeDocument/2006/relationships/oleObject" Target="../embeddings/oleObject206.bin"/><Relationship Id="rId10" Type="http://schemas.openxmlformats.org/officeDocument/2006/relationships/image" Target="../media/image235.emf"/><Relationship Id="rId4" Type="http://schemas.openxmlformats.org/officeDocument/2006/relationships/image" Target="../media/image232.emf"/><Relationship Id="rId9" Type="http://schemas.openxmlformats.org/officeDocument/2006/relationships/oleObject" Target="../embeddings/oleObject208.bin"/><Relationship Id="rId14" Type="http://schemas.openxmlformats.org/officeDocument/2006/relationships/image" Target="../media/image237.emf"/></Relationships>
</file>

<file path=ppt/slides/_rels/slide29.xml.rels><?xml version="1.0" encoding="UTF-8" standalone="yes"?>
<Relationships xmlns="http://schemas.openxmlformats.org/package/2006/relationships"><Relationship Id="rId8" Type="http://schemas.openxmlformats.org/officeDocument/2006/relationships/image" Target="../media/image240.emf"/><Relationship Id="rId13" Type="http://schemas.openxmlformats.org/officeDocument/2006/relationships/oleObject" Target="../embeddings/oleObject216.bin"/><Relationship Id="rId18" Type="http://schemas.openxmlformats.org/officeDocument/2006/relationships/image" Target="../media/image245.emf"/><Relationship Id="rId3" Type="http://schemas.openxmlformats.org/officeDocument/2006/relationships/oleObject" Target="../embeddings/oleObject211.bin"/><Relationship Id="rId7" Type="http://schemas.openxmlformats.org/officeDocument/2006/relationships/oleObject" Target="../embeddings/oleObject213.bin"/><Relationship Id="rId12" Type="http://schemas.openxmlformats.org/officeDocument/2006/relationships/image" Target="../media/image242.emf"/><Relationship Id="rId17" Type="http://schemas.openxmlformats.org/officeDocument/2006/relationships/oleObject" Target="../embeddings/oleObject218.bin"/><Relationship Id="rId2" Type="http://schemas.openxmlformats.org/officeDocument/2006/relationships/slideLayout" Target="../slideLayouts/slideLayout2.xml"/><Relationship Id="rId16" Type="http://schemas.openxmlformats.org/officeDocument/2006/relationships/image" Target="../media/image244.emf"/><Relationship Id="rId20" Type="http://schemas.openxmlformats.org/officeDocument/2006/relationships/image" Target="../media/image246.emf"/><Relationship Id="rId1" Type="http://schemas.openxmlformats.org/officeDocument/2006/relationships/vmlDrawing" Target="../drawings/vmlDrawing23.vml"/><Relationship Id="rId6" Type="http://schemas.openxmlformats.org/officeDocument/2006/relationships/image" Target="../media/image239.emf"/><Relationship Id="rId11" Type="http://schemas.openxmlformats.org/officeDocument/2006/relationships/oleObject" Target="../embeddings/oleObject215.bin"/><Relationship Id="rId5" Type="http://schemas.openxmlformats.org/officeDocument/2006/relationships/oleObject" Target="../embeddings/oleObject212.bin"/><Relationship Id="rId15" Type="http://schemas.openxmlformats.org/officeDocument/2006/relationships/oleObject" Target="../embeddings/oleObject217.bin"/><Relationship Id="rId10" Type="http://schemas.openxmlformats.org/officeDocument/2006/relationships/image" Target="../media/image241.emf"/><Relationship Id="rId19" Type="http://schemas.openxmlformats.org/officeDocument/2006/relationships/oleObject" Target="../embeddings/oleObject219.bin"/><Relationship Id="rId4" Type="http://schemas.openxmlformats.org/officeDocument/2006/relationships/image" Target="../media/image238.emf"/><Relationship Id="rId9" Type="http://schemas.openxmlformats.org/officeDocument/2006/relationships/oleObject" Target="../embeddings/oleObject214.bin"/><Relationship Id="rId14" Type="http://schemas.openxmlformats.org/officeDocument/2006/relationships/image" Target="../media/image243.emf"/></Relationships>
</file>

<file path=ppt/slides/_rels/slide3.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oleObject" Target="../embeddings/oleObject9.bin"/><Relationship Id="rId18" Type="http://schemas.openxmlformats.org/officeDocument/2006/relationships/image" Target="../media/image11.emf"/><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8.emf"/><Relationship Id="rId17" Type="http://schemas.openxmlformats.org/officeDocument/2006/relationships/oleObject" Target="../embeddings/oleObject11.bin"/><Relationship Id="rId2" Type="http://schemas.openxmlformats.org/officeDocument/2006/relationships/slideLayout" Target="../slideLayouts/slideLayout2.xml"/><Relationship Id="rId16" Type="http://schemas.openxmlformats.org/officeDocument/2006/relationships/image" Target="../media/image10.wmf"/><Relationship Id="rId1" Type="http://schemas.openxmlformats.org/officeDocument/2006/relationships/vmlDrawing" Target="../drawings/vmlDrawing2.vml"/><Relationship Id="rId6" Type="http://schemas.openxmlformats.org/officeDocument/2006/relationships/image" Target="../media/image5.emf"/><Relationship Id="rId11" Type="http://schemas.openxmlformats.org/officeDocument/2006/relationships/oleObject" Target="../embeddings/oleObject8.bin"/><Relationship Id="rId5" Type="http://schemas.openxmlformats.org/officeDocument/2006/relationships/oleObject" Target="../embeddings/oleObject5.bin"/><Relationship Id="rId15" Type="http://schemas.openxmlformats.org/officeDocument/2006/relationships/oleObject" Target="../embeddings/oleObject10.bin"/><Relationship Id="rId10" Type="http://schemas.openxmlformats.org/officeDocument/2006/relationships/image" Target="../media/image7.emf"/><Relationship Id="rId4" Type="http://schemas.openxmlformats.org/officeDocument/2006/relationships/image" Target="../media/image4.emf"/><Relationship Id="rId9" Type="http://schemas.openxmlformats.org/officeDocument/2006/relationships/oleObject" Target="../embeddings/oleObject7.bin"/><Relationship Id="rId14" Type="http://schemas.openxmlformats.org/officeDocument/2006/relationships/image" Target="../media/image9.emf"/></Relationships>
</file>

<file path=ppt/slides/_rels/slide30.xml.rels><?xml version="1.0" encoding="UTF-8" standalone="yes"?>
<Relationships xmlns="http://schemas.openxmlformats.org/package/2006/relationships"><Relationship Id="rId8" Type="http://schemas.openxmlformats.org/officeDocument/2006/relationships/image" Target="../media/image249.emf"/><Relationship Id="rId3" Type="http://schemas.openxmlformats.org/officeDocument/2006/relationships/oleObject" Target="../embeddings/oleObject220.bin"/><Relationship Id="rId7" Type="http://schemas.openxmlformats.org/officeDocument/2006/relationships/oleObject" Target="../embeddings/oleObject222.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248.emf"/><Relationship Id="rId5" Type="http://schemas.openxmlformats.org/officeDocument/2006/relationships/oleObject" Target="../embeddings/oleObject221.bin"/><Relationship Id="rId4" Type="http://schemas.openxmlformats.org/officeDocument/2006/relationships/image" Target="../media/image247.emf"/></Relationships>
</file>

<file path=ppt/slides/_rels/slide31.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54.emf"/><Relationship Id="rId13" Type="http://schemas.openxmlformats.org/officeDocument/2006/relationships/oleObject" Target="../embeddings/oleObject228.bin"/><Relationship Id="rId18" Type="http://schemas.openxmlformats.org/officeDocument/2006/relationships/image" Target="../media/image259.emf"/><Relationship Id="rId26" Type="http://schemas.openxmlformats.org/officeDocument/2006/relationships/image" Target="../media/image263.emf"/><Relationship Id="rId39" Type="http://schemas.openxmlformats.org/officeDocument/2006/relationships/oleObject" Target="../embeddings/oleObject241.bin"/><Relationship Id="rId3" Type="http://schemas.openxmlformats.org/officeDocument/2006/relationships/oleObject" Target="../embeddings/oleObject223.bin"/><Relationship Id="rId21" Type="http://schemas.openxmlformats.org/officeDocument/2006/relationships/oleObject" Target="../embeddings/oleObject232.bin"/><Relationship Id="rId34" Type="http://schemas.openxmlformats.org/officeDocument/2006/relationships/image" Target="../media/image267.emf"/><Relationship Id="rId7" Type="http://schemas.openxmlformats.org/officeDocument/2006/relationships/oleObject" Target="../embeddings/oleObject225.bin"/><Relationship Id="rId12" Type="http://schemas.openxmlformats.org/officeDocument/2006/relationships/image" Target="../media/image256.emf"/><Relationship Id="rId17" Type="http://schemas.openxmlformats.org/officeDocument/2006/relationships/oleObject" Target="../embeddings/oleObject230.bin"/><Relationship Id="rId25" Type="http://schemas.openxmlformats.org/officeDocument/2006/relationships/oleObject" Target="../embeddings/oleObject234.bin"/><Relationship Id="rId33" Type="http://schemas.openxmlformats.org/officeDocument/2006/relationships/oleObject" Target="../embeddings/oleObject238.bin"/><Relationship Id="rId38" Type="http://schemas.openxmlformats.org/officeDocument/2006/relationships/image" Target="../media/image269.emf"/><Relationship Id="rId2" Type="http://schemas.openxmlformats.org/officeDocument/2006/relationships/slideLayout" Target="../slideLayouts/slideLayout2.xml"/><Relationship Id="rId16" Type="http://schemas.openxmlformats.org/officeDocument/2006/relationships/image" Target="../media/image258.emf"/><Relationship Id="rId20" Type="http://schemas.openxmlformats.org/officeDocument/2006/relationships/image" Target="../media/image260.emf"/><Relationship Id="rId29" Type="http://schemas.openxmlformats.org/officeDocument/2006/relationships/oleObject" Target="../embeddings/oleObject236.bin"/><Relationship Id="rId1" Type="http://schemas.openxmlformats.org/officeDocument/2006/relationships/vmlDrawing" Target="../drawings/vmlDrawing25.vml"/><Relationship Id="rId6" Type="http://schemas.openxmlformats.org/officeDocument/2006/relationships/image" Target="../media/image253.emf"/><Relationship Id="rId11" Type="http://schemas.openxmlformats.org/officeDocument/2006/relationships/oleObject" Target="../embeddings/oleObject227.bin"/><Relationship Id="rId24" Type="http://schemas.openxmlformats.org/officeDocument/2006/relationships/image" Target="../media/image262.emf"/><Relationship Id="rId32" Type="http://schemas.openxmlformats.org/officeDocument/2006/relationships/image" Target="../media/image266.emf"/><Relationship Id="rId37" Type="http://schemas.openxmlformats.org/officeDocument/2006/relationships/oleObject" Target="../embeddings/oleObject240.bin"/><Relationship Id="rId40" Type="http://schemas.openxmlformats.org/officeDocument/2006/relationships/image" Target="../media/image270.emf"/><Relationship Id="rId5" Type="http://schemas.openxmlformats.org/officeDocument/2006/relationships/oleObject" Target="../embeddings/oleObject224.bin"/><Relationship Id="rId15" Type="http://schemas.openxmlformats.org/officeDocument/2006/relationships/oleObject" Target="../embeddings/oleObject229.bin"/><Relationship Id="rId23" Type="http://schemas.openxmlformats.org/officeDocument/2006/relationships/oleObject" Target="../embeddings/oleObject233.bin"/><Relationship Id="rId28" Type="http://schemas.openxmlformats.org/officeDocument/2006/relationships/image" Target="../media/image264.emf"/><Relationship Id="rId36" Type="http://schemas.openxmlformats.org/officeDocument/2006/relationships/image" Target="../media/image268.emf"/><Relationship Id="rId10" Type="http://schemas.openxmlformats.org/officeDocument/2006/relationships/image" Target="../media/image255.emf"/><Relationship Id="rId19" Type="http://schemas.openxmlformats.org/officeDocument/2006/relationships/oleObject" Target="../embeddings/oleObject231.bin"/><Relationship Id="rId31" Type="http://schemas.openxmlformats.org/officeDocument/2006/relationships/oleObject" Target="../embeddings/oleObject237.bin"/><Relationship Id="rId4" Type="http://schemas.openxmlformats.org/officeDocument/2006/relationships/image" Target="../media/image252.emf"/><Relationship Id="rId9" Type="http://schemas.openxmlformats.org/officeDocument/2006/relationships/oleObject" Target="../embeddings/oleObject226.bin"/><Relationship Id="rId14" Type="http://schemas.openxmlformats.org/officeDocument/2006/relationships/image" Target="../media/image257.emf"/><Relationship Id="rId22" Type="http://schemas.openxmlformats.org/officeDocument/2006/relationships/image" Target="../media/image261.emf"/><Relationship Id="rId27" Type="http://schemas.openxmlformats.org/officeDocument/2006/relationships/oleObject" Target="../embeddings/oleObject235.bin"/><Relationship Id="rId30" Type="http://schemas.openxmlformats.org/officeDocument/2006/relationships/image" Target="../media/image265.emf"/><Relationship Id="rId35" Type="http://schemas.openxmlformats.org/officeDocument/2006/relationships/oleObject" Target="../embeddings/oleObject239.bin"/></Relationships>
</file>

<file path=ppt/slides/_rels/slide34.xml.rels><?xml version="1.0" encoding="UTF-8" standalone="yes"?>
<Relationships xmlns="http://schemas.openxmlformats.org/package/2006/relationships"><Relationship Id="rId13" Type="http://schemas.openxmlformats.org/officeDocument/2006/relationships/oleObject" Target="../embeddings/oleObject247.bin"/><Relationship Id="rId18" Type="http://schemas.openxmlformats.org/officeDocument/2006/relationships/image" Target="../media/image278.emf"/><Relationship Id="rId26" Type="http://schemas.openxmlformats.org/officeDocument/2006/relationships/image" Target="../media/image282.emf"/><Relationship Id="rId39" Type="http://schemas.openxmlformats.org/officeDocument/2006/relationships/oleObject" Target="../embeddings/oleObject260.bin"/><Relationship Id="rId21" Type="http://schemas.openxmlformats.org/officeDocument/2006/relationships/oleObject" Target="../embeddings/oleObject251.bin"/><Relationship Id="rId34" Type="http://schemas.openxmlformats.org/officeDocument/2006/relationships/image" Target="../media/image286.emf"/><Relationship Id="rId42" Type="http://schemas.openxmlformats.org/officeDocument/2006/relationships/image" Target="../media/image290.emf"/><Relationship Id="rId47" Type="http://schemas.openxmlformats.org/officeDocument/2006/relationships/oleObject" Target="../embeddings/oleObject264.bin"/><Relationship Id="rId50" Type="http://schemas.openxmlformats.org/officeDocument/2006/relationships/image" Target="../media/image294.emf"/><Relationship Id="rId55" Type="http://schemas.openxmlformats.org/officeDocument/2006/relationships/oleObject" Target="../embeddings/oleObject268.bin"/><Relationship Id="rId7" Type="http://schemas.openxmlformats.org/officeDocument/2006/relationships/oleObject" Target="../embeddings/oleObject244.bin"/><Relationship Id="rId12" Type="http://schemas.openxmlformats.org/officeDocument/2006/relationships/image" Target="../media/image275.emf"/><Relationship Id="rId17" Type="http://schemas.openxmlformats.org/officeDocument/2006/relationships/oleObject" Target="../embeddings/oleObject249.bin"/><Relationship Id="rId25" Type="http://schemas.openxmlformats.org/officeDocument/2006/relationships/oleObject" Target="../embeddings/oleObject253.bin"/><Relationship Id="rId33" Type="http://schemas.openxmlformats.org/officeDocument/2006/relationships/oleObject" Target="../embeddings/oleObject257.bin"/><Relationship Id="rId38" Type="http://schemas.openxmlformats.org/officeDocument/2006/relationships/image" Target="../media/image288.emf"/><Relationship Id="rId46" Type="http://schemas.openxmlformats.org/officeDocument/2006/relationships/image" Target="../media/image292.emf"/><Relationship Id="rId2" Type="http://schemas.openxmlformats.org/officeDocument/2006/relationships/slideLayout" Target="../slideLayouts/slideLayout2.xml"/><Relationship Id="rId16" Type="http://schemas.openxmlformats.org/officeDocument/2006/relationships/image" Target="../media/image277.emf"/><Relationship Id="rId20" Type="http://schemas.openxmlformats.org/officeDocument/2006/relationships/image" Target="../media/image279.emf"/><Relationship Id="rId29" Type="http://schemas.openxmlformats.org/officeDocument/2006/relationships/oleObject" Target="../embeddings/oleObject255.bin"/><Relationship Id="rId41" Type="http://schemas.openxmlformats.org/officeDocument/2006/relationships/oleObject" Target="../embeddings/oleObject261.bin"/><Relationship Id="rId54" Type="http://schemas.openxmlformats.org/officeDocument/2006/relationships/image" Target="../media/image296.emf"/><Relationship Id="rId1" Type="http://schemas.openxmlformats.org/officeDocument/2006/relationships/vmlDrawing" Target="../drawings/vmlDrawing26.vml"/><Relationship Id="rId6" Type="http://schemas.openxmlformats.org/officeDocument/2006/relationships/image" Target="../media/image272.emf"/><Relationship Id="rId11" Type="http://schemas.openxmlformats.org/officeDocument/2006/relationships/oleObject" Target="../embeddings/oleObject246.bin"/><Relationship Id="rId24" Type="http://schemas.openxmlformats.org/officeDocument/2006/relationships/image" Target="../media/image281.emf"/><Relationship Id="rId32" Type="http://schemas.openxmlformats.org/officeDocument/2006/relationships/image" Target="../media/image285.emf"/><Relationship Id="rId37" Type="http://schemas.openxmlformats.org/officeDocument/2006/relationships/oleObject" Target="../embeddings/oleObject259.bin"/><Relationship Id="rId40" Type="http://schemas.openxmlformats.org/officeDocument/2006/relationships/image" Target="../media/image289.emf"/><Relationship Id="rId45" Type="http://schemas.openxmlformats.org/officeDocument/2006/relationships/oleObject" Target="../embeddings/oleObject263.bin"/><Relationship Id="rId53" Type="http://schemas.openxmlformats.org/officeDocument/2006/relationships/oleObject" Target="../embeddings/oleObject267.bin"/><Relationship Id="rId58" Type="http://schemas.openxmlformats.org/officeDocument/2006/relationships/image" Target="../media/image298.emf"/><Relationship Id="rId5" Type="http://schemas.openxmlformats.org/officeDocument/2006/relationships/oleObject" Target="../embeddings/oleObject243.bin"/><Relationship Id="rId15" Type="http://schemas.openxmlformats.org/officeDocument/2006/relationships/oleObject" Target="../embeddings/oleObject248.bin"/><Relationship Id="rId23" Type="http://schemas.openxmlformats.org/officeDocument/2006/relationships/oleObject" Target="../embeddings/oleObject252.bin"/><Relationship Id="rId28" Type="http://schemas.openxmlformats.org/officeDocument/2006/relationships/image" Target="../media/image283.emf"/><Relationship Id="rId36" Type="http://schemas.openxmlformats.org/officeDocument/2006/relationships/image" Target="../media/image287.emf"/><Relationship Id="rId49" Type="http://schemas.openxmlformats.org/officeDocument/2006/relationships/oleObject" Target="../embeddings/oleObject265.bin"/><Relationship Id="rId57" Type="http://schemas.openxmlformats.org/officeDocument/2006/relationships/oleObject" Target="../embeddings/oleObject269.bin"/><Relationship Id="rId10" Type="http://schemas.openxmlformats.org/officeDocument/2006/relationships/image" Target="../media/image274.emf"/><Relationship Id="rId19" Type="http://schemas.openxmlformats.org/officeDocument/2006/relationships/oleObject" Target="../embeddings/oleObject250.bin"/><Relationship Id="rId31" Type="http://schemas.openxmlformats.org/officeDocument/2006/relationships/oleObject" Target="../embeddings/oleObject256.bin"/><Relationship Id="rId44" Type="http://schemas.openxmlformats.org/officeDocument/2006/relationships/image" Target="../media/image291.emf"/><Relationship Id="rId52" Type="http://schemas.openxmlformats.org/officeDocument/2006/relationships/image" Target="../media/image295.emf"/><Relationship Id="rId4" Type="http://schemas.openxmlformats.org/officeDocument/2006/relationships/image" Target="../media/image271.emf"/><Relationship Id="rId9" Type="http://schemas.openxmlformats.org/officeDocument/2006/relationships/oleObject" Target="../embeddings/oleObject245.bin"/><Relationship Id="rId14" Type="http://schemas.openxmlformats.org/officeDocument/2006/relationships/image" Target="../media/image276.emf"/><Relationship Id="rId22" Type="http://schemas.openxmlformats.org/officeDocument/2006/relationships/image" Target="../media/image280.emf"/><Relationship Id="rId27" Type="http://schemas.openxmlformats.org/officeDocument/2006/relationships/oleObject" Target="../embeddings/oleObject254.bin"/><Relationship Id="rId30" Type="http://schemas.openxmlformats.org/officeDocument/2006/relationships/image" Target="../media/image284.emf"/><Relationship Id="rId35" Type="http://schemas.openxmlformats.org/officeDocument/2006/relationships/oleObject" Target="../embeddings/oleObject258.bin"/><Relationship Id="rId43" Type="http://schemas.openxmlformats.org/officeDocument/2006/relationships/oleObject" Target="../embeddings/oleObject262.bin"/><Relationship Id="rId48" Type="http://schemas.openxmlformats.org/officeDocument/2006/relationships/image" Target="../media/image293.emf"/><Relationship Id="rId56" Type="http://schemas.openxmlformats.org/officeDocument/2006/relationships/image" Target="../media/image297.emf"/><Relationship Id="rId8" Type="http://schemas.openxmlformats.org/officeDocument/2006/relationships/image" Target="../media/image273.emf"/><Relationship Id="rId51" Type="http://schemas.openxmlformats.org/officeDocument/2006/relationships/oleObject" Target="../embeddings/oleObject266.bin"/><Relationship Id="rId3" Type="http://schemas.openxmlformats.org/officeDocument/2006/relationships/oleObject" Target="../embeddings/oleObject242.bin"/></Relationships>
</file>

<file path=ppt/slides/_rels/slide35.xml.rels><?xml version="1.0" encoding="UTF-8" standalone="yes"?>
<Relationships xmlns="http://schemas.openxmlformats.org/package/2006/relationships"><Relationship Id="rId8" Type="http://schemas.openxmlformats.org/officeDocument/2006/relationships/image" Target="../media/image301.emf"/><Relationship Id="rId13" Type="http://schemas.openxmlformats.org/officeDocument/2006/relationships/oleObject" Target="../embeddings/oleObject275.bin"/><Relationship Id="rId18" Type="http://schemas.openxmlformats.org/officeDocument/2006/relationships/image" Target="../media/image306.emf"/><Relationship Id="rId26" Type="http://schemas.openxmlformats.org/officeDocument/2006/relationships/image" Target="../media/image310.emf"/><Relationship Id="rId3" Type="http://schemas.openxmlformats.org/officeDocument/2006/relationships/oleObject" Target="../embeddings/oleObject270.bin"/><Relationship Id="rId21" Type="http://schemas.openxmlformats.org/officeDocument/2006/relationships/oleObject" Target="../embeddings/oleObject279.bin"/><Relationship Id="rId34" Type="http://schemas.openxmlformats.org/officeDocument/2006/relationships/image" Target="../media/image314.emf"/><Relationship Id="rId7" Type="http://schemas.openxmlformats.org/officeDocument/2006/relationships/oleObject" Target="../embeddings/oleObject272.bin"/><Relationship Id="rId12" Type="http://schemas.openxmlformats.org/officeDocument/2006/relationships/image" Target="../media/image303.emf"/><Relationship Id="rId17" Type="http://schemas.openxmlformats.org/officeDocument/2006/relationships/oleObject" Target="../embeddings/oleObject277.bin"/><Relationship Id="rId25" Type="http://schemas.openxmlformats.org/officeDocument/2006/relationships/oleObject" Target="../embeddings/oleObject281.bin"/><Relationship Id="rId33" Type="http://schemas.openxmlformats.org/officeDocument/2006/relationships/oleObject" Target="../embeddings/oleObject285.bin"/><Relationship Id="rId2" Type="http://schemas.openxmlformats.org/officeDocument/2006/relationships/slideLayout" Target="../slideLayouts/slideLayout2.xml"/><Relationship Id="rId16" Type="http://schemas.openxmlformats.org/officeDocument/2006/relationships/image" Target="../media/image305.emf"/><Relationship Id="rId20" Type="http://schemas.openxmlformats.org/officeDocument/2006/relationships/image" Target="../media/image307.emf"/><Relationship Id="rId29" Type="http://schemas.openxmlformats.org/officeDocument/2006/relationships/oleObject" Target="../embeddings/oleObject283.bin"/><Relationship Id="rId1" Type="http://schemas.openxmlformats.org/officeDocument/2006/relationships/vmlDrawing" Target="../drawings/vmlDrawing27.vml"/><Relationship Id="rId6" Type="http://schemas.openxmlformats.org/officeDocument/2006/relationships/image" Target="../media/image300.emf"/><Relationship Id="rId11" Type="http://schemas.openxmlformats.org/officeDocument/2006/relationships/oleObject" Target="../embeddings/oleObject274.bin"/><Relationship Id="rId24" Type="http://schemas.openxmlformats.org/officeDocument/2006/relationships/image" Target="../media/image309.emf"/><Relationship Id="rId32" Type="http://schemas.openxmlformats.org/officeDocument/2006/relationships/image" Target="../media/image313.emf"/><Relationship Id="rId5" Type="http://schemas.openxmlformats.org/officeDocument/2006/relationships/oleObject" Target="../embeddings/oleObject271.bin"/><Relationship Id="rId15" Type="http://schemas.openxmlformats.org/officeDocument/2006/relationships/oleObject" Target="../embeddings/oleObject276.bin"/><Relationship Id="rId23" Type="http://schemas.openxmlformats.org/officeDocument/2006/relationships/oleObject" Target="../embeddings/oleObject280.bin"/><Relationship Id="rId28" Type="http://schemas.openxmlformats.org/officeDocument/2006/relationships/image" Target="../media/image311.emf"/><Relationship Id="rId10" Type="http://schemas.openxmlformats.org/officeDocument/2006/relationships/image" Target="../media/image302.emf"/><Relationship Id="rId19" Type="http://schemas.openxmlformats.org/officeDocument/2006/relationships/oleObject" Target="../embeddings/oleObject278.bin"/><Relationship Id="rId31" Type="http://schemas.openxmlformats.org/officeDocument/2006/relationships/oleObject" Target="../embeddings/oleObject284.bin"/><Relationship Id="rId4" Type="http://schemas.openxmlformats.org/officeDocument/2006/relationships/image" Target="../media/image299.emf"/><Relationship Id="rId9" Type="http://schemas.openxmlformats.org/officeDocument/2006/relationships/oleObject" Target="../embeddings/oleObject273.bin"/><Relationship Id="rId14" Type="http://schemas.openxmlformats.org/officeDocument/2006/relationships/image" Target="../media/image304.emf"/><Relationship Id="rId22" Type="http://schemas.openxmlformats.org/officeDocument/2006/relationships/image" Target="../media/image308.emf"/><Relationship Id="rId27" Type="http://schemas.openxmlformats.org/officeDocument/2006/relationships/oleObject" Target="../embeddings/oleObject282.bin"/><Relationship Id="rId30" Type="http://schemas.openxmlformats.org/officeDocument/2006/relationships/image" Target="../media/image312.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86.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316.emf"/><Relationship Id="rId5" Type="http://schemas.openxmlformats.org/officeDocument/2006/relationships/oleObject" Target="../embeddings/oleObject287.bin"/><Relationship Id="rId4" Type="http://schemas.openxmlformats.org/officeDocument/2006/relationships/image" Target="../media/image315.emf"/></Relationships>
</file>

<file path=ppt/slides/_rels/slide37.xml.rels><?xml version="1.0" encoding="UTF-8" standalone="yes"?>
<Relationships xmlns="http://schemas.openxmlformats.org/package/2006/relationships"><Relationship Id="rId8" Type="http://schemas.openxmlformats.org/officeDocument/2006/relationships/image" Target="../media/image319.emf"/><Relationship Id="rId13" Type="http://schemas.openxmlformats.org/officeDocument/2006/relationships/oleObject" Target="../embeddings/oleObject293.bin"/><Relationship Id="rId18" Type="http://schemas.openxmlformats.org/officeDocument/2006/relationships/image" Target="../media/image324.emf"/><Relationship Id="rId26" Type="http://schemas.openxmlformats.org/officeDocument/2006/relationships/image" Target="../media/image328.emf"/><Relationship Id="rId39" Type="http://schemas.openxmlformats.org/officeDocument/2006/relationships/oleObject" Target="../embeddings/oleObject306.bin"/><Relationship Id="rId3" Type="http://schemas.openxmlformats.org/officeDocument/2006/relationships/oleObject" Target="../embeddings/oleObject288.bin"/><Relationship Id="rId21" Type="http://schemas.openxmlformats.org/officeDocument/2006/relationships/oleObject" Target="../embeddings/oleObject297.bin"/><Relationship Id="rId34" Type="http://schemas.openxmlformats.org/officeDocument/2006/relationships/image" Target="../media/image332.emf"/><Relationship Id="rId7" Type="http://schemas.openxmlformats.org/officeDocument/2006/relationships/oleObject" Target="../embeddings/oleObject290.bin"/><Relationship Id="rId12" Type="http://schemas.openxmlformats.org/officeDocument/2006/relationships/image" Target="../media/image321.emf"/><Relationship Id="rId17" Type="http://schemas.openxmlformats.org/officeDocument/2006/relationships/oleObject" Target="../embeddings/oleObject295.bin"/><Relationship Id="rId25" Type="http://schemas.openxmlformats.org/officeDocument/2006/relationships/oleObject" Target="../embeddings/oleObject299.bin"/><Relationship Id="rId33" Type="http://schemas.openxmlformats.org/officeDocument/2006/relationships/oleObject" Target="../embeddings/oleObject303.bin"/><Relationship Id="rId38" Type="http://schemas.openxmlformats.org/officeDocument/2006/relationships/image" Target="../media/image334.emf"/><Relationship Id="rId2" Type="http://schemas.openxmlformats.org/officeDocument/2006/relationships/slideLayout" Target="../slideLayouts/slideLayout2.xml"/><Relationship Id="rId16" Type="http://schemas.openxmlformats.org/officeDocument/2006/relationships/image" Target="../media/image323.emf"/><Relationship Id="rId20" Type="http://schemas.openxmlformats.org/officeDocument/2006/relationships/image" Target="../media/image325.emf"/><Relationship Id="rId29" Type="http://schemas.openxmlformats.org/officeDocument/2006/relationships/oleObject" Target="../embeddings/oleObject301.bin"/><Relationship Id="rId1" Type="http://schemas.openxmlformats.org/officeDocument/2006/relationships/vmlDrawing" Target="../drawings/vmlDrawing29.vml"/><Relationship Id="rId6" Type="http://schemas.openxmlformats.org/officeDocument/2006/relationships/image" Target="../media/image318.emf"/><Relationship Id="rId11" Type="http://schemas.openxmlformats.org/officeDocument/2006/relationships/oleObject" Target="../embeddings/oleObject292.bin"/><Relationship Id="rId24" Type="http://schemas.openxmlformats.org/officeDocument/2006/relationships/image" Target="../media/image327.emf"/><Relationship Id="rId32" Type="http://schemas.openxmlformats.org/officeDocument/2006/relationships/image" Target="../media/image331.emf"/><Relationship Id="rId37" Type="http://schemas.openxmlformats.org/officeDocument/2006/relationships/oleObject" Target="../embeddings/oleObject305.bin"/><Relationship Id="rId40" Type="http://schemas.openxmlformats.org/officeDocument/2006/relationships/image" Target="../media/image335.emf"/><Relationship Id="rId5" Type="http://schemas.openxmlformats.org/officeDocument/2006/relationships/oleObject" Target="../embeddings/oleObject289.bin"/><Relationship Id="rId15" Type="http://schemas.openxmlformats.org/officeDocument/2006/relationships/oleObject" Target="../embeddings/oleObject294.bin"/><Relationship Id="rId23" Type="http://schemas.openxmlformats.org/officeDocument/2006/relationships/oleObject" Target="../embeddings/oleObject298.bin"/><Relationship Id="rId28" Type="http://schemas.openxmlformats.org/officeDocument/2006/relationships/image" Target="../media/image329.emf"/><Relationship Id="rId36" Type="http://schemas.openxmlformats.org/officeDocument/2006/relationships/image" Target="../media/image333.emf"/><Relationship Id="rId10" Type="http://schemas.openxmlformats.org/officeDocument/2006/relationships/image" Target="../media/image320.emf"/><Relationship Id="rId19" Type="http://schemas.openxmlformats.org/officeDocument/2006/relationships/oleObject" Target="../embeddings/oleObject296.bin"/><Relationship Id="rId31" Type="http://schemas.openxmlformats.org/officeDocument/2006/relationships/oleObject" Target="../embeddings/oleObject302.bin"/><Relationship Id="rId4" Type="http://schemas.openxmlformats.org/officeDocument/2006/relationships/image" Target="../media/image317.emf"/><Relationship Id="rId9" Type="http://schemas.openxmlformats.org/officeDocument/2006/relationships/oleObject" Target="../embeddings/oleObject291.bin"/><Relationship Id="rId14" Type="http://schemas.openxmlformats.org/officeDocument/2006/relationships/image" Target="../media/image322.emf"/><Relationship Id="rId22" Type="http://schemas.openxmlformats.org/officeDocument/2006/relationships/image" Target="../media/image326.emf"/><Relationship Id="rId27" Type="http://schemas.openxmlformats.org/officeDocument/2006/relationships/oleObject" Target="../embeddings/oleObject300.bin"/><Relationship Id="rId30" Type="http://schemas.openxmlformats.org/officeDocument/2006/relationships/image" Target="../media/image330.emf"/><Relationship Id="rId35" Type="http://schemas.openxmlformats.org/officeDocument/2006/relationships/oleObject" Target="../embeddings/oleObject304.bin"/></Relationships>
</file>

<file path=ppt/slides/_rels/slide38.xml.rels><?xml version="1.0" encoding="UTF-8" standalone="yes"?>
<Relationships xmlns="http://schemas.openxmlformats.org/package/2006/relationships"><Relationship Id="rId8" Type="http://schemas.openxmlformats.org/officeDocument/2006/relationships/image" Target="../media/image338.emf"/><Relationship Id="rId13" Type="http://schemas.openxmlformats.org/officeDocument/2006/relationships/oleObject" Target="../embeddings/oleObject312.bin"/><Relationship Id="rId18" Type="http://schemas.openxmlformats.org/officeDocument/2006/relationships/image" Target="../media/image343.emf"/><Relationship Id="rId3" Type="http://schemas.openxmlformats.org/officeDocument/2006/relationships/oleObject" Target="../embeddings/oleObject307.bin"/><Relationship Id="rId7" Type="http://schemas.openxmlformats.org/officeDocument/2006/relationships/oleObject" Target="../embeddings/oleObject309.bin"/><Relationship Id="rId12" Type="http://schemas.openxmlformats.org/officeDocument/2006/relationships/image" Target="../media/image340.emf"/><Relationship Id="rId17" Type="http://schemas.openxmlformats.org/officeDocument/2006/relationships/oleObject" Target="../embeddings/oleObject314.bin"/><Relationship Id="rId2" Type="http://schemas.openxmlformats.org/officeDocument/2006/relationships/slideLayout" Target="../slideLayouts/slideLayout2.xml"/><Relationship Id="rId16" Type="http://schemas.openxmlformats.org/officeDocument/2006/relationships/image" Target="../media/image342.emf"/><Relationship Id="rId20" Type="http://schemas.openxmlformats.org/officeDocument/2006/relationships/image" Target="../media/image344.emf"/><Relationship Id="rId1" Type="http://schemas.openxmlformats.org/officeDocument/2006/relationships/vmlDrawing" Target="../drawings/vmlDrawing30.vml"/><Relationship Id="rId6" Type="http://schemas.openxmlformats.org/officeDocument/2006/relationships/image" Target="../media/image337.emf"/><Relationship Id="rId11" Type="http://schemas.openxmlformats.org/officeDocument/2006/relationships/oleObject" Target="../embeddings/oleObject311.bin"/><Relationship Id="rId5" Type="http://schemas.openxmlformats.org/officeDocument/2006/relationships/oleObject" Target="../embeddings/oleObject308.bin"/><Relationship Id="rId15" Type="http://schemas.openxmlformats.org/officeDocument/2006/relationships/oleObject" Target="../embeddings/oleObject313.bin"/><Relationship Id="rId10" Type="http://schemas.openxmlformats.org/officeDocument/2006/relationships/image" Target="../media/image339.emf"/><Relationship Id="rId19" Type="http://schemas.openxmlformats.org/officeDocument/2006/relationships/oleObject" Target="../embeddings/oleObject315.bin"/><Relationship Id="rId4" Type="http://schemas.openxmlformats.org/officeDocument/2006/relationships/image" Target="../media/image336.emf"/><Relationship Id="rId9" Type="http://schemas.openxmlformats.org/officeDocument/2006/relationships/oleObject" Target="../embeddings/oleObject310.bin"/><Relationship Id="rId14" Type="http://schemas.openxmlformats.org/officeDocument/2006/relationships/image" Target="../media/image341.emf"/></Relationships>
</file>

<file path=ppt/slides/_rels/slide39.xml.rels><?xml version="1.0" encoding="UTF-8" standalone="yes"?>
<Relationships xmlns="http://schemas.openxmlformats.org/package/2006/relationships"><Relationship Id="rId3" Type="http://schemas.openxmlformats.org/officeDocument/2006/relationships/image" Target="../media/image346.wmf"/><Relationship Id="rId2" Type="http://schemas.openxmlformats.org/officeDocument/2006/relationships/image" Target="../media/image345.wmf"/><Relationship Id="rId1" Type="http://schemas.openxmlformats.org/officeDocument/2006/relationships/slideLayout" Target="../slideLayouts/slideLayout2.xml"/><Relationship Id="rId4" Type="http://schemas.openxmlformats.org/officeDocument/2006/relationships/image" Target="../media/image347.wmf"/></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349.wmf"/><Relationship Id="rId2" Type="http://schemas.openxmlformats.org/officeDocument/2006/relationships/image" Target="../media/image348.png"/><Relationship Id="rId1" Type="http://schemas.openxmlformats.org/officeDocument/2006/relationships/slideLayout" Target="../slideLayouts/slideLayout2.xml"/><Relationship Id="rId6" Type="http://schemas.openxmlformats.org/officeDocument/2006/relationships/image" Target="../media/image352.wmf"/><Relationship Id="rId5" Type="http://schemas.openxmlformats.org/officeDocument/2006/relationships/image" Target="../media/image351.wmf"/><Relationship Id="rId4" Type="http://schemas.openxmlformats.org/officeDocument/2006/relationships/image" Target="../media/image350.wmf"/></Relationships>
</file>

<file path=ppt/slides/_rels/slide41.xml.rels><?xml version="1.0" encoding="UTF-8" standalone="yes"?>
<Relationships xmlns="http://schemas.openxmlformats.org/package/2006/relationships"><Relationship Id="rId8" Type="http://schemas.openxmlformats.org/officeDocument/2006/relationships/image" Target="../media/image355.emf"/><Relationship Id="rId13" Type="http://schemas.openxmlformats.org/officeDocument/2006/relationships/oleObject" Target="../embeddings/oleObject321.bin"/><Relationship Id="rId18" Type="http://schemas.openxmlformats.org/officeDocument/2006/relationships/image" Target="../media/image360.emf"/><Relationship Id="rId26" Type="http://schemas.openxmlformats.org/officeDocument/2006/relationships/image" Target="../media/image364.emf"/><Relationship Id="rId39" Type="http://schemas.openxmlformats.org/officeDocument/2006/relationships/oleObject" Target="../embeddings/oleObject334.bin"/><Relationship Id="rId3" Type="http://schemas.openxmlformats.org/officeDocument/2006/relationships/oleObject" Target="../embeddings/oleObject316.bin"/><Relationship Id="rId21" Type="http://schemas.openxmlformats.org/officeDocument/2006/relationships/oleObject" Target="../embeddings/oleObject325.bin"/><Relationship Id="rId34" Type="http://schemas.openxmlformats.org/officeDocument/2006/relationships/image" Target="../media/image368.emf"/><Relationship Id="rId42" Type="http://schemas.openxmlformats.org/officeDocument/2006/relationships/image" Target="../media/image372.emf"/><Relationship Id="rId7" Type="http://schemas.openxmlformats.org/officeDocument/2006/relationships/oleObject" Target="../embeddings/oleObject318.bin"/><Relationship Id="rId12" Type="http://schemas.openxmlformats.org/officeDocument/2006/relationships/image" Target="../media/image357.emf"/><Relationship Id="rId17" Type="http://schemas.openxmlformats.org/officeDocument/2006/relationships/oleObject" Target="../embeddings/oleObject323.bin"/><Relationship Id="rId25" Type="http://schemas.openxmlformats.org/officeDocument/2006/relationships/oleObject" Target="../embeddings/oleObject327.bin"/><Relationship Id="rId33" Type="http://schemas.openxmlformats.org/officeDocument/2006/relationships/oleObject" Target="../embeddings/oleObject331.bin"/><Relationship Id="rId38" Type="http://schemas.openxmlformats.org/officeDocument/2006/relationships/image" Target="../media/image370.emf"/><Relationship Id="rId46" Type="http://schemas.openxmlformats.org/officeDocument/2006/relationships/image" Target="../media/image374.emf"/><Relationship Id="rId2" Type="http://schemas.openxmlformats.org/officeDocument/2006/relationships/slideLayout" Target="../slideLayouts/slideLayout2.xml"/><Relationship Id="rId16" Type="http://schemas.openxmlformats.org/officeDocument/2006/relationships/image" Target="../media/image359.emf"/><Relationship Id="rId20" Type="http://schemas.openxmlformats.org/officeDocument/2006/relationships/image" Target="../media/image361.emf"/><Relationship Id="rId29" Type="http://schemas.openxmlformats.org/officeDocument/2006/relationships/oleObject" Target="../embeddings/oleObject329.bin"/><Relationship Id="rId41" Type="http://schemas.openxmlformats.org/officeDocument/2006/relationships/oleObject" Target="../embeddings/oleObject335.bin"/><Relationship Id="rId1" Type="http://schemas.openxmlformats.org/officeDocument/2006/relationships/vmlDrawing" Target="../drawings/vmlDrawing31.vml"/><Relationship Id="rId6" Type="http://schemas.openxmlformats.org/officeDocument/2006/relationships/image" Target="../media/image354.emf"/><Relationship Id="rId11" Type="http://schemas.openxmlformats.org/officeDocument/2006/relationships/oleObject" Target="../embeddings/oleObject320.bin"/><Relationship Id="rId24" Type="http://schemas.openxmlformats.org/officeDocument/2006/relationships/image" Target="../media/image363.emf"/><Relationship Id="rId32" Type="http://schemas.openxmlformats.org/officeDocument/2006/relationships/image" Target="../media/image367.emf"/><Relationship Id="rId37" Type="http://schemas.openxmlformats.org/officeDocument/2006/relationships/oleObject" Target="../embeddings/oleObject333.bin"/><Relationship Id="rId40" Type="http://schemas.openxmlformats.org/officeDocument/2006/relationships/image" Target="../media/image371.emf"/><Relationship Id="rId45" Type="http://schemas.openxmlformats.org/officeDocument/2006/relationships/oleObject" Target="../embeddings/oleObject337.bin"/><Relationship Id="rId5" Type="http://schemas.openxmlformats.org/officeDocument/2006/relationships/oleObject" Target="../embeddings/oleObject317.bin"/><Relationship Id="rId15" Type="http://schemas.openxmlformats.org/officeDocument/2006/relationships/oleObject" Target="../embeddings/oleObject322.bin"/><Relationship Id="rId23" Type="http://schemas.openxmlformats.org/officeDocument/2006/relationships/oleObject" Target="../embeddings/oleObject326.bin"/><Relationship Id="rId28" Type="http://schemas.openxmlformats.org/officeDocument/2006/relationships/image" Target="../media/image365.emf"/><Relationship Id="rId36" Type="http://schemas.openxmlformats.org/officeDocument/2006/relationships/image" Target="../media/image369.emf"/><Relationship Id="rId10" Type="http://schemas.openxmlformats.org/officeDocument/2006/relationships/image" Target="../media/image356.emf"/><Relationship Id="rId19" Type="http://schemas.openxmlformats.org/officeDocument/2006/relationships/oleObject" Target="../embeddings/oleObject324.bin"/><Relationship Id="rId31" Type="http://schemas.openxmlformats.org/officeDocument/2006/relationships/oleObject" Target="../embeddings/oleObject330.bin"/><Relationship Id="rId44" Type="http://schemas.openxmlformats.org/officeDocument/2006/relationships/image" Target="../media/image373.emf"/><Relationship Id="rId4" Type="http://schemas.openxmlformats.org/officeDocument/2006/relationships/image" Target="../media/image353.emf"/><Relationship Id="rId9" Type="http://schemas.openxmlformats.org/officeDocument/2006/relationships/oleObject" Target="../embeddings/oleObject319.bin"/><Relationship Id="rId14" Type="http://schemas.openxmlformats.org/officeDocument/2006/relationships/image" Target="../media/image358.emf"/><Relationship Id="rId22" Type="http://schemas.openxmlformats.org/officeDocument/2006/relationships/image" Target="../media/image362.emf"/><Relationship Id="rId27" Type="http://schemas.openxmlformats.org/officeDocument/2006/relationships/oleObject" Target="../embeddings/oleObject328.bin"/><Relationship Id="rId30" Type="http://schemas.openxmlformats.org/officeDocument/2006/relationships/image" Target="../media/image366.emf"/><Relationship Id="rId35" Type="http://schemas.openxmlformats.org/officeDocument/2006/relationships/oleObject" Target="../embeddings/oleObject332.bin"/><Relationship Id="rId43" Type="http://schemas.openxmlformats.org/officeDocument/2006/relationships/oleObject" Target="../embeddings/oleObject336.bin"/></Relationships>
</file>

<file path=ppt/slides/_rels/slide42.xml.rels><?xml version="1.0" encoding="UTF-8" standalone="yes"?>
<Relationships xmlns="http://schemas.openxmlformats.org/package/2006/relationships"><Relationship Id="rId8" Type="http://schemas.openxmlformats.org/officeDocument/2006/relationships/image" Target="../media/image377.emf"/><Relationship Id="rId13" Type="http://schemas.openxmlformats.org/officeDocument/2006/relationships/oleObject" Target="../embeddings/oleObject343.bin"/><Relationship Id="rId18" Type="http://schemas.openxmlformats.org/officeDocument/2006/relationships/image" Target="../media/image382.emf"/><Relationship Id="rId26" Type="http://schemas.openxmlformats.org/officeDocument/2006/relationships/image" Target="../media/image386.emf"/><Relationship Id="rId3" Type="http://schemas.openxmlformats.org/officeDocument/2006/relationships/oleObject" Target="../embeddings/oleObject338.bin"/><Relationship Id="rId21" Type="http://schemas.openxmlformats.org/officeDocument/2006/relationships/oleObject" Target="../embeddings/oleObject347.bin"/><Relationship Id="rId34" Type="http://schemas.openxmlformats.org/officeDocument/2006/relationships/image" Target="../media/image390.emf"/><Relationship Id="rId7" Type="http://schemas.openxmlformats.org/officeDocument/2006/relationships/oleObject" Target="../embeddings/oleObject340.bin"/><Relationship Id="rId12" Type="http://schemas.openxmlformats.org/officeDocument/2006/relationships/image" Target="../media/image379.emf"/><Relationship Id="rId17" Type="http://schemas.openxmlformats.org/officeDocument/2006/relationships/oleObject" Target="../embeddings/oleObject345.bin"/><Relationship Id="rId25" Type="http://schemas.openxmlformats.org/officeDocument/2006/relationships/oleObject" Target="../embeddings/oleObject349.bin"/><Relationship Id="rId33" Type="http://schemas.openxmlformats.org/officeDocument/2006/relationships/oleObject" Target="../embeddings/oleObject353.bin"/><Relationship Id="rId2" Type="http://schemas.openxmlformats.org/officeDocument/2006/relationships/slideLayout" Target="../slideLayouts/slideLayout2.xml"/><Relationship Id="rId16" Type="http://schemas.openxmlformats.org/officeDocument/2006/relationships/image" Target="../media/image381.emf"/><Relationship Id="rId20" Type="http://schemas.openxmlformats.org/officeDocument/2006/relationships/image" Target="../media/image383.emf"/><Relationship Id="rId29" Type="http://schemas.openxmlformats.org/officeDocument/2006/relationships/oleObject" Target="../embeddings/oleObject351.bin"/><Relationship Id="rId1" Type="http://schemas.openxmlformats.org/officeDocument/2006/relationships/vmlDrawing" Target="../drawings/vmlDrawing32.vml"/><Relationship Id="rId6" Type="http://schemas.openxmlformats.org/officeDocument/2006/relationships/image" Target="../media/image376.emf"/><Relationship Id="rId11" Type="http://schemas.openxmlformats.org/officeDocument/2006/relationships/oleObject" Target="../embeddings/oleObject342.bin"/><Relationship Id="rId24" Type="http://schemas.openxmlformats.org/officeDocument/2006/relationships/image" Target="../media/image385.emf"/><Relationship Id="rId32" Type="http://schemas.openxmlformats.org/officeDocument/2006/relationships/image" Target="../media/image389.emf"/><Relationship Id="rId5" Type="http://schemas.openxmlformats.org/officeDocument/2006/relationships/oleObject" Target="../embeddings/oleObject339.bin"/><Relationship Id="rId15" Type="http://schemas.openxmlformats.org/officeDocument/2006/relationships/oleObject" Target="../embeddings/oleObject344.bin"/><Relationship Id="rId23" Type="http://schemas.openxmlformats.org/officeDocument/2006/relationships/oleObject" Target="../embeddings/oleObject348.bin"/><Relationship Id="rId28" Type="http://schemas.openxmlformats.org/officeDocument/2006/relationships/image" Target="../media/image387.emf"/><Relationship Id="rId36" Type="http://schemas.openxmlformats.org/officeDocument/2006/relationships/image" Target="../media/image391.emf"/><Relationship Id="rId10" Type="http://schemas.openxmlformats.org/officeDocument/2006/relationships/image" Target="../media/image378.emf"/><Relationship Id="rId19" Type="http://schemas.openxmlformats.org/officeDocument/2006/relationships/oleObject" Target="../embeddings/oleObject346.bin"/><Relationship Id="rId31" Type="http://schemas.openxmlformats.org/officeDocument/2006/relationships/oleObject" Target="../embeddings/oleObject352.bin"/><Relationship Id="rId4" Type="http://schemas.openxmlformats.org/officeDocument/2006/relationships/image" Target="../media/image375.emf"/><Relationship Id="rId9" Type="http://schemas.openxmlformats.org/officeDocument/2006/relationships/oleObject" Target="../embeddings/oleObject341.bin"/><Relationship Id="rId14" Type="http://schemas.openxmlformats.org/officeDocument/2006/relationships/image" Target="../media/image380.emf"/><Relationship Id="rId22" Type="http://schemas.openxmlformats.org/officeDocument/2006/relationships/image" Target="../media/image384.emf"/><Relationship Id="rId27" Type="http://schemas.openxmlformats.org/officeDocument/2006/relationships/oleObject" Target="../embeddings/oleObject350.bin"/><Relationship Id="rId30" Type="http://schemas.openxmlformats.org/officeDocument/2006/relationships/image" Target="../media/image388.emf"/><Relationship Id="rId35" Type="http://schemas.openxmlformats.org/officeDocument/2006/relationships/oleObject" Target="../embeddings/oleObject354.bin"/></Relationships>
</file>

<file path=ppt/slides/_rels/slide43.xml.rels><?xml version="1.0" encoding="UTF-8" standalone="yes"?>
<Relationships xmlns="http://schemas.openxmlformats.org/package/2006/relationships"><Relationship Id="rId8" Type="http://schemas.openxmlformats.org/officeDocument/2006/relationships/image" Target="../media/image394.emf"/><Relationship Id="rId13" Type="http://schemas.openxmlformats.org/officeDocument/2006/relationships/oleObject" Target="../embeddings/oleObject360.bin"/><Relationship Id="rId3" Type="http://schemas.openxmlformats.org/officeDocument/2006/relationships/oleObject" Target="../embeddings/oleObject355.bin"/><Relationship Id="rId7" Type="http://schemas.openxmlformats.org/officeDocument/2006/relationships/oleObject" Target="../embeddings/oleObject357.bin"/><Relationship Id="rId12" Type="http://schemas.openxmlformats.org/officeDocument/2006/relationships/image" Target="../media/image396.emf"/><Relationship Id="rId2" Type="http://schemas.openxmlformats.org/officeDocument/2006/relationships/slideLayout" Target="../slideLayouts/slideLayout2.xml"/><Relationship Id="rId16" Type="http://schemas.openxmlformats.org/officeDocument/2006/relationships/image" Target="../media/image398.emf"/><Relationship Id="rId1" Type="http://schemas.openxmlformats.org/officeDocument/2006/relationships/vmlDrawing" Target="../drawings/vmlDrawing33.vml"/><Relationship Id="rId6" Type="http://schemas.openxmlformats.org/officeDocument/2006/relationships/image" Target="../media/image393.emf"/><Relationship Id="rId11" Type="http://schemas.openxmlformats.org/officeDocument/2006/relationships/oleObject" Target="../embeddings/oleObject359.bin"/><Relationship Id="rId5" Type="http://schemas.openxmlformats.org/officeDocument/2006/relationships/oleObject" Target="../embeddings/oleObject356.bin"/><Relationship Id="rId15" Type="http://schemas.openxmlformats.org/officeDocument/2006/relationships/oleObject" Target="../embeddings/oleObject361.bin"/><Relationship Id="rId10" Type="http://schemas.openxmlformats.org/officeDocument/2006/relationships/image" Target="../media/image395.emf"/><Relationship Id="rId4" Type="http://schemas.openxmlformats.org/officeDocument/2006/relationships/image" Target="../media/image392.emf"/><Relationship Id="rId9" Type="http://schemas.openxmlformats.org/officeDocument/2006/relationships/oleObject" Target="../embeddings/oleObject358.bin"/><Relationship Id="rId14" Type="http://schemas.openxmlformats.org/officeDocument/2006/relationships/image" Target="../media/image397.emf"/></Relationships>
</file>

<file path=ppt/slides/_rels/slide44.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03.emf"/><Relationship Id="rId13" Type="http://schemas.openxmlformats.org/officeDocument/2006/relationships/oleObject" Target="../embeddings/oleObject367.bin"/><Relationship Id="rId18" Type="http://schemas.openxmlformats.org/officeDocument/2006/relationships/image" Target="../media/image408.emf"/><Relationship Id="rId26" Type="http://schemas.openxmlformats.org/officeDocument/2006/relationships/image" Target="../media/image412.emf"/><Relationship Id="rId3" Type="http://schemas.openxmlformats.org/officeDocument/2006/relationships/oleObject" Target="../embeddings/oleObject362.bin"/><Relationship Id="rId21" Type="http://schemas.openxmlformats.org/officeDocument/2006/relationships/oleObject" Target="../embeddings/oleObject371.bin"/><Relationship Id="rId7" Type="http://schemas.openxmlformats.org/officeDocument/2006/relationships/oleObject" Target="../embeddings/oleObject364.bin"/><Relationship Id="rId12" Type="http://schemas.openxmlformats.org/officeDocument/2006/relationships/image" Target="../media/image405.emf"/><Relationship Id="rId17" Type="http://schemas.openxmlformats.org/officeDocument/2006/relationships/oleObject" Target="../embeddings/oleObject369.bin"/><Relationship Id="rId25" Type="http://schemas.openxmlformats.org/officeDocument/2006/relationships/oleObject" Target="../embeddings/oleObject373.bin"/><Relationship Id="rId2" Type="http://schemas.openxmlformats.org/officeDocument/2006/relationships/slideLayout" Target="../slideLayouts/slideLayout2.xml"/><Relationship Id="rId16" Type="http://schemas.openxmlformats.org/officeDocument/2006/relationships/image" Target="../media/image407.emf"/><Relationship Id="rId20" Type="http://schemas.openxmlformats.org/officeDocument/2006/relationships/image" Target="../media/image409.emf"/><Relationship Id="rId1" Type="http://schemas.openxmlformats.org/officeDocument/2006/relationships/vmlDrawing" Target="../drawings/vmlDrawing34.vml"/><Relationship Id="rId6" Type="http://schemas.openxmlformats.org/officeDocument/2006/relationships/image" Target="../media/image402.emf"/><Relationship Id="rId11" Type="http://schemas.openxmlformats.org/officeDocument/2006/relationships/oleObject" Target="../embeddings/oleObject366.bin"/><Relationship Id="rId24" Type="http://schemas.openxmlformats.org/officeDocument/2006/relationships/image" Target="../media/image411.emf"/><Relationship Id="rId5" Type="http://schemas.openxmlformats.org/officeDocument/2006/relationships/oleObject" Target="../embeddings/oleObject363.bin"/><Relationship Id="rId15" Type="http://schemas.openxmlformats.org/officeDocument/2006/relationships/oleObject" Target="../embeddings/oleObject368.bin"/><Relationship Id="rId23" Type="http://schemas.openxmlformats.org/officeDocument/2006/relationships/oleObject" Target="../embeddings/oleObject372.bin"/><Relationship Id="rId10" Type="http://schemas.openxmlformats.org/officeDocument/2006/relationships/image" Target="../media/image404.emf"/><Relationship Id="rId19" Type="http://schemas.openxmlformats.org/officeDocument/2006/relationships/oleObject" Target="../embeddings/oleObject370.bin"/><Relationship Id="rId4" Type="http://schemas.openxmlformats.org/officeDocument/2006/relationships/image" Target="../media/image401.emf"/><Relationship Id="rId9" Type="http://schemas.openxmlformats.org/officeDocument/2006/relationships/oleObject" Target="../embeddings/oleObject365.bin"/><Relationship Id="rId14" Type="http://schemas.openxmlformats.org/officeDocument/2006/relationships/image" Target="../media/image406.emf"/><Relationship Id="rId22" Type="http://schemas.openxmlformats.org/officeDocument/2006/relationships/image" Target="../media/image410.emf"/></Relationships>
</file>

<file path=ppt/slides/_rels/slide46.xml.rels><?xml version="1.0" encoding="UTF-8" standalone="yes"?>
<Relationships xmlns="http://schemas.openxmlformats.org/package/2006/relationships"><Relationship Id="rId8" Type="http://schemas.openxmlformats.org/officeDocument/2006/relationships/image" Target="../media/image415.emf"/><Relationship Id="rId13" Type="http://schemas.openxmlformats.org/officeDocument/2006/relationships/oleObject" Target="../embeddings/oleObject379.bin"/><Relationship Id="rId18" Type="http://schemas.openxmlformats.org/officeDocument/2006/relationships/image" Target="../media/image420.emf"/><Relationship Id="rId3" Type="http://schemas.openxmlformats.org/officeDocument/2006/relationships/oleObject" Target="../embeddings/oleObject374.bin"/><Relationship Id="rId21" Type="http://schemas.openxmlformats.org/officeDocument/2006/relationships/oleObject" Target="../embeddings/oleObject383.bin"/><Relationship Id="rId7" Type="http://schemas.openxmlformats.org/officeDocument/2006/relationships/oleObject" Target="../embeddings/oleObject376.bin"/><Relationship Id="rId12" Type="http://schemas.openxmlformats.org/officeDocument/2006/relationships/image" Target="../media/image417.emf"/><Relationship Id="rId17" Type="http://schemas.openxmlformats.org/officeDocument/2006/relationships/oleObject" Target="../embeddings/oleObject381.bin"/><Relationship Id="rId2" Type="http://schemas.openxmlformats.org/officeDocument/2006/relationships/slideLayout" Target="../slideLayouts/slideLayout2.xml"/><Relationship Id="rId16" Type="http://schemas.openxmlformats.org/officeDocument/2006/relationships/image" Target="../media/image419.emf"/><Relationship Id="rId20" Type="http://schemas.openxmlformats.org/officeDocument/2006/relationships/image" Target="../media/image421.emf"/><Relationship Id="rId1" Type="http://schemas.openxmlformats.org/officeDocument/2006/relationships/vmlDrawing" Target="../drawings/vmlDrawing35.vml"/><Relationship Id="rId6" Type="http://schemas.openxmlformats.org/officeDocument/2006/relationships/image" Target="../media/image414.emf"/><Relationship Id="rId11" Type="http://schemas.openxmlformats.org/officeDocument/2006/relationships/oleObject" Target="../embeddings/oleObject378.bin"/><Relationship Id="rId5" Type="http://schemas.openxmlformats.org/officeDocument/2006/relationships/oleObject" Target="../embeddings/oleObject375.bin"/><Relationship Id="rId15" Type="http://schemas.openxmlformats.org/officeDocument/2006/relationships/oleObject" Target="../embeddings/oleObject380.bin"/><Relationship Id="rId10" Type="http://schemas.openxmlformats.org/officeDocument/2006/relationships/image" Target="../media/image416.emf"/><Relationship Id="rId19" Type="http://schemas.openxmlformats.org/officeDocument/2006/relationships/oleObject" Target="../embeddings/oleObject382.bin"/><Relationship Id="rId4" Type="http://schemas.openxmlformats.org/officeDocument/2006/relationships/image" Target="../media/image413.emf"/><Relationship Id="rId9" Type="http://schemas.openxmlformats.org/officeDocument/2006/relationships/oleObject" Target="../embeddings/oleObject377.bin"/><Relationship Id="rId14" Type="http://schemas.openxmlformats.org/officeDocument/2006/relationships/image" Target="../media/image418.emf"/><Relationship Id="rId22" Type="http://schemas.openxmlformats.org/officeDocument/2006/relationships/image" Target="../media/image422.emf"/></Relationships>
</file>

<file path=ppt/slides/_rels/slide47.xml.rels><?xml version="1.0" encoding="UTF-8" standalone="yes"?>
<Relationships xmlns="http://schemas.openxmlformats.org/package/2006/relationships"><Relationship Id="rId3" Type="http://schemas.openxmlformats.org/officeDocument/2006/relationships/image" Target="../media/image424.png"/><Relationship Id="rId7" Type="http://schemas.openxmlformats.org/officeDocument/2006/relationships/image" Target="../media/image426.png"/><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425.png"/><Relationship Id="rId5" Type="http://schemas.openxmlformats.org/officeDocument/2006/relationships/image" Target="../media/image423.wmf"/><Relationship Id="rId4" Type="http://schemas.openxmlformats.org/officeDocument/2006/relationships/oleObject" Target="../embeddings/oleObject384.bin"/></Relationships>
</file>

<file path=ppt/slides/_rels/slide48.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image" Target="../media/image427.png"/><Relationship Id="rId1" Type="http://schemas.openxmlformats.org/officeDocument/2006/relationships/slideLayout" Target="../slideLayouts/slideLayout2.xml"/><Relationship Id="rId4" Type="http://schemas.openxmlformats.org/officeDocument/2006/relationships/image" Target="../media/image429.png"/></Relationships>
</file>

<file path=ppt/slides/_rels/slide49.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image" Target="../media/image430.png"/><Relationship Id="rId1" Type="http://schemas.openxmlformats.org/officeDocument/2006/relationships/slideLayout" Target="../slideLayouts/slideLayout2.xml"/><Relationship Id="rId4" Type="http://schemas.openxmlformats.org/officeDocument/2006/relationships/image" Target="../media/image432.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image" Target="../media/image433.png"/><Relationship Id="rId1" Type="http://schemas.openxmlformats.org/officeDocument/2006/relationships/slideLayout" Target="../slideLayouts/slideLayout2.xml"/><Relationship Id="rId5" Type="http://schemas.openxmlformats.org/officeDocument/2006/relationships/image" Target="../media/image436.png"/><Relationship Id="rId4" Type="http://schemas.openxmlformats.org/officeDocument/2006/relationships/image" Target="../media/image435.png"/></Relationships>
</file>

<file path=ppt/slides/_rels/slide51.xml.rels><?xml version="1.0" encoding="UTF-8" standalone="yes"?>
<Relationships xmlns="http://schemas.openxmlformats.org/package/2006/relationships"><Relationship Id="rId8" Type="http://schemas.openxmlformats.org/officeDocument/2006/relationships/image" Target="../media/image439.emf"/><Relationship Id="rId13" Type="http://schemas.openxmlformats.org/officeDocument/2006/relationships/oleObject" Target="../embeddings/oleObject390.bin"/><Relationship Id="rId18" Type="http://schemas.openxmlformats.org/officeDocument/2006/relationships/image" Target="../media/image444.emf"/><Relationship Id="rId26" Type="http://schemas.openxmlformats.org/officeDocument/2006/relationships/image" Target="../media/image448.emf"/><Relationship Id="rId3" Type="http://schemas.openxmlformats.org/officeDocument/2006/relationships/oleObject" Target="../embeddings/oleObject385.bin"/><Relationship Id="rId21" Type="http://schemas.openxmlformats.org/officeDocument/2006/relationships/oleObject" Target="../embeddings/oleObject394.bin"/><Relationship Id="rId34" Type="http://schemas.openxmlformats.org/officeDocument/2006/relationships/image" Target="../media/image452.emf"/><Relationship Id="rId7" Type="http://schemas.openxmlformats.org/officeDocument/2006/relationships/oleObject" Target="../embeddings/oleObject387.bin"/><Relationship Id="rId12" Type="http://schemas.openxmlformats.org/officeDocument/2006/relationships/image" Target="../media/image441.emf"/><Relationship Id="rId17" Type="http://schemas.openxmlformats.org/officeDocument/2006/relationships/oleObject" Target="../embeddings/oleObject392.bin"/><Relationship Id="rId25" Type="http://schemas.openxmlformats.org/officeDocument/2006/relationships/oleObject" Target="../embeddings/oleObject396.bin"/><Relationship Id="rId33" Type="http://schemas.openxmlformats.org/officeDocument/2006/relationships/oleObject" Target="../embeddings/oleObject400.bin"/><Relationship Id="rId38" Type="http://schemas.openxmlformats.org/officeDocument/2006/relationships/image" Target="../media/image454.emf"/><Relationship Id="rId2" Type="http://schemas.openxmlformats.org/officeDocument/2006/relationships/slideLayout" Target="../slideLayouts/slideLayout2.xml"/><Relationship Id="rId16" Type="http://schemas.openxmlformats.org/officeDocument/2006/relationships/image" Target="../media/image443.emf"/><Relationship Id="rId20" Type="http://schemas.openxmlformats.org/officeDocument/2006/relationships/image" Target="../media/image445.emf"/><Relationship Id="rId29" Type="http://schemas.openxmlformats.org/officeDocument/2006/relationships/oleObject" Target="../embeddings/oleObject398.bin"/><Relationship Id="rId1" Type="http://schemas.openxmlformats.org/officeDocument/2006/relationships/vmlDrawing" Target="../drawings/vmlDrawing37.vml"/><Relationship Id="rId6" Type="http://schemas.openxmlformats.org/officeDocument/2006/relationships/image" Target="../media/image438.emf"/><Relationship Id="rId11" Type="http://schemas.openxmlformats.org/officeDocument/2006/relationships/oleObject" Target="../embeddings/oleObject389.bin"/><Relationship Id="rId24" Type="http://schemas.openxmlformats.org/officeDocument/2006/relationships/image" Target="../media/image447.emf"/><Relationship Id="rId32" Type="http://schemas.openxmlformats.org/officeDocument/2006/relationships/image" Target="../media/image451.emf"/><Relationship Id="rId37" Type="http://schemas.openxmlformats.org/officeDocument/2006/relationships/oleObject" Target="../embeddings/oleObject402.bin"/><Relationship Id="rId5" Type="http://schemas.openxmlformats.org/officeDocument/2006/relationships/oleObject" Target="../embeddings/oleObject386.bin"/><Relationship Id="rId15" Type="http://schemas.openxmlformats.org/officeDocument/2006/relationships/oleObject" Target="../embeddings/oleObject391.bin"/><Relationship Id="rId23" Type="http://schemas.openxmlformats.org/officeDocument/2006/relationships/oleObject" Target="../embeddings/oleObject395.bin"/><Relationship Id="rId28" Type="http://schemas.openxmlformats.org/officeDocument/2006/relationships/image" Target="../media/image449.emf"/><Relationship Id="rId36" Type="http://schemas.openxmlformats.org/officeDocument/2006/relationships/image" Target="../media/image453.emf"/><Relationship Id="rId10" Type="http://schemas.openxmlformats.org/officeDocument/2006/relationships/image" Target="../media/image440.emf"/><Relationship Id="rId19" Type="http://schemas.openxmlformats.org/officeDocument/2006/relationships/oleObject" Target="../embeddings/oleObject393.bin"/><Relationship Id="rId31" Type="http://schemas.openxmlformats.org/officeDocument/2006/relationships/oleObject" Target="../embeddings/oleObject399.bin"/><Relationship Id="rId4" Type="http://schemas.openxmlformats.org/officeDocument/2006/relationships/image" Target="../media/image437.emf"/><Relationship Id="rId9" Type="http://schemas.openxmlformats.org/officeDocument/2006/relationships/oleObject" Target="../embeddings/oleObject388.bin"/><Relationship Id="rId14" Type="http://schemas.openxmlformats.org/officeDocument/2006/relationships/image" Target="../media/image442.emf"/><Relationship Id="rId22" Type="http://schemas.openxmlformats.org/officeDocument/2006/relationships/image" Target="../media/image446.emf"/><Relationship Id="rId27" Type="http://schemas.openxmlformats.org/officeDocument/2006/relationships/oleObject" Target="../embeddings/oleObject397.bin"/><Relationship Id="rId30" Type="http://schemas.openxmlformats.org/officeDocument/2006/relationships/image" Target="../media/image450.emf"/><Relationship Id="rId35" Type="http://schemas.openxmlformats.org/officeDocument/2006/relationships/oleObject" Target="../embeddings/oleObject401.bin"/></Relationships>
</file>

<file path=ppt/slides/_rels/slide52.xml.rels><?xml version="1.0" encoding="UTF-8" standalone="yes"?>
<Relationships xmlns="http://schemas.openxmlformats.org/package/2006/relationships"><Relationship Id="rId8" Type="http://schemas.openxmlformats.org/officeDocument/2006/relationships/image" Target="../media/image457.emf"/><Relationship Id="rId13" Type="http://schemas.openxmlformats.org/officeDocument/2006/relationships/oleObject" Target="../embeddings/oleObject408.bin"/><Relationship Id="rId18" Type="http://schemas.openxmlformats.org/officeDocument/2006/relationships/image" Target="../media/image462.emf"/><Relationship Id="rId26" Type="http://schemas.openxmlformats.org/officeDocument/2006/relationships/image" Target="../media/image466.emf"/><Relationship Id="rId39" Type="http://schemas.openxmlformats.org/officeDocument/2006/relationships/oleObject" Target="../embeddings/oleObject421.bin"/><Relationship Id="rId3" Type="http://schemas.openxmlformats.org/officeDocument/2006/relationships/oleObject" Target="../embeddings/oleObject403.bin"/><Relationship Id="rId21" Type="http://schemas.openxmlformats.org/officeDocument/2006/relationships/oleObject" Target="../embeddings/oleObject412.bin"/><Relationship Id="rId34" Type="http://schemas.openxmlformats.org/officeDocument/2006/relationships/image" Target="../media/image470.emf"/><Relationship Id="rId42" Type="http://schemas.openxmlformats.org/officeDocument/2006/relationships/image" Target="../media/image474.emf"/><Relationship Id="rId47" Type="http://schemas.openxmlformats.org/officeDocument/2006/relationships/oleObject" Target="../embeddings/oleObject425.bin"/><Relationship Id="rId7" Type="http://schemas.openxmlformats.org/officeDocument/2006/relationships/oleObject" Target="../embeddings/oleObject405.bin"/><Relationship Id="rId12" Type="http://schemas.openxmlformats.org/officeDocument/2006/relationships/image" Target="../media/image459.emf"/><Relationship Id="rId17" Type="http://schemas.openxmlformats.org/officeDocument/2006/relationships/oleObject" Target="../embeddings/oleObject410.bin"/><Relationship Id="rId25" Type="http://schemas.openxmlformats.org/officeDocument/2006/relationships/oleObject" Target="../embeddings/oleObject414.bin"/><Relationship Id="rId33" Type="http://schemas.openxmlformats.org/officeDocument/2006/relationships/oleObject" Target="../embeddings/oleObject418.bin"/><Relationship Id="rId38" Type="http://schemas.openxmlformats.org/officeDocument/2006/relationships/image" Target="../media/image472.emf"/><Relationship Id="rId46" Type="http://schemas.openxmlformats.org/officeDocument/2006/relationships/image" Target="../media/image476.emf"/><Relationship Id="rId2" Type="http://schemas.openxmlformats.org/officeDocument/2006/relationships/slideLayout" Target="../slideLayouts/slideLayout2.xml"/><Relationship Id="rId16" Type="http://schemas.openxmlformats.org/officeDocument/2006/relationships/image" Target="../media/image461.emf"/><Relationship Id="rId20" Type="http://schemas.openxmlformats.org/officeDocument/2006/relationships/image" Target="../media/image463.emf"/><Relationship Id="rId29" Type="http://schemas.openxmlformats.org/officeDocument/2006/relationships/oleObject" Target="../embeddings/oleObject416.bin"/><Relationship Id="rId41" Type="http://schemas.openxmlformats.org/officeDocument/2006/relationships/oleObject" Target="../embeddings/oleObject422.bin"/><Relationship Id="rId1" Type="http://schemas.openxmlformats.org/officeDocument/2006/relationships/vmlDrawing" Target="../drawings/vmlDrawing38.vml"/><Relationship Id="rId6" Type="http://schemas.openxmlformats.org/officeDocument/2006/relationships/image" Target="../media/image456.emf"/><Relationship Id="rId11" Type="http://schemas.openxmlformats.org/officeDocument/2006/relationships/oleObject" Target="../embeddings/oleObject407.bin"/><Relationship Id="rId24" Type="http://schemas.openxmlformats.org/officeDocument/2006/relationships/image" Target="../media/image465.emf"/><Relationship Id="rId32" Type="http://schemas.openxmlformats.org/officeDocument/2006/relationships/image" Target="../media/image469.emf"/><Relationship Id="rId37" Type="http://schemas.openxmlformats.org/officeDocument/2006/relationships/oleObject" Target="../embeddings/oleObject420.bin"/><Relationship Id="rId40" Type="http://schemas.openxmlformats.org/officeDocument/2006/relationships/image" Target="../media/image473.emf"/><Relationship Id="rId45" Type="http://schemas.openxmlformats.org/officeDocument/2006/relationships/oleObject" Target="../embeddings/oleObject424.bin"/><Relationship Id="rId5" Type="http://schemas.openxmlformats.org/officeDocument/2006/relationships/oleObject" Target="../embeddings/oleObject404.bin"/><Relationship Id="rId15" Type="http://schemas.openxmlformats.org/officeDocument/2006/relationships/oleObject" Target="../embeddings/oleObject409.bin"/><Relationship Id="rId23" Type="http://schemas.openxmlformats.org/officeDocument/2006/relationships/oleObject" Target="../embeddings/oleObject413.bin"/><Relationship Id="rId28" Type="http://schemas.openxmlformats.org/officeDocument/2006/relationships/image" Target="../media/image467.emf"/><Relationship Id="rId36" Type="http://schemas.openxmlformats.org/officeDocument/2006/relationships/image" Target="../media/image471.emf"/><Relationship Id="rId10" Type="http://schemas.openxmlformats.org/officeDocument/2006/relationships/image" Target="../media/image458.emf"/><Relationship Id="rId19" Type="http://schemas.openxmlformats.org/officeDocument/2006/relationships/oleObject" Target="../embeddings/oleObject411.bin"/><Relationship Id="rId31" Type="http://schemas.openxmlformats.org/officeDocument/2006/relationships/oleObject" Target="../embeddings/oleObject417.bin"/><Relationship Id="rId44" Type="http://schemas.openxmlformats.org/officeDocument/2006/relationships/image" Target="../media/image475.emf"/><Relationship Id="rId4" Type="http://schemas.openxmlformats.org/officeDocument/2006/relationships/image" Target="../media/image455.emf"/><Relationship Id="rId9" Type="http://schemas.openxmlformats.org/officeDocument/2006/relationships/oleObject" Target="../embeddings/oleObject406.bin"/><Relationship Id="rId14" Type="http://schemas.openxmlformats.org/officeDocument/2006/relationships/image" Target="../media/image460.emf"/><Relationship Id="rId22" Type="http://schemas.openxmlformats.org/officeDocument/2006/relationships/image" Target="../media/image464.emf"/><Relationship Id="rId27" Type="http://schemas.openxmlformats.org/officeDocument/2006/relationships/oleObject" Target="../embeddings/oleObject415.bin"/><Relationship Id="rId30" Type="http://schemas.openxmlformats.org/officeDocument/2006/relationships/image" Target="../media/image468.emf"/><Relationship Id="rId35" Type="http://schemas.openxmlformats.org/officeDocument/2006/relationships/oleObject" Target="../embeddings/oleObject419.bin"/><Relationship Id="rId43" Type="http://schemas.openxmlformats.org/officeDocument/2006/relationships/oleObject" Target="../embeddings/oleObject423.bin"/><Relationship Id="rId48" Type="http://schemas.openxmlformats.org/officeDocument/2006/relationships/image" Target="../media/image477.emf"/></Relationships>
</file>

<file path=ppt/slides/_rels/slide53.xml.rels><?xml version="1.0" encoding="UTF-8" standalone="yes"?>
<Relationships xmlns="http://schemas.openxmlformats.org/package/2006/relationships"><Relationship Id="rId8" Type="http://schemas.openxmlformats.org/officeDocument/2006/relationships/image" Target="../media/image480.emf"/><Relationship Id="rId13" Type="http://schemas.openxmlformats.org/officeDocument/2006/relationships/oleObject" Target="../embeddings/oleObject431.bin"/><Relationship Id="rId18" Type="http://schemas.openxmlformats.org/officeDocument/2006/relationships/image" Target="../media/image485.emf"/><Relationship Id="rId3" Type="http://schemas.openxmlformats.org/officeDocument/2006/relationships/oleObject" Target="../embeddings/oleObject426.bin"/><Relationship Id="rId21" Type="http://schemas.openxmlformats.org/officeDocument/2006/relationships/oleObject" Target="../embeddings/oleObject435.bin"/><Relationship Id="rId7" Type="http://schemas.openxmlformats.org/officeDocument/2006/relationships/oleObject" Target="../embeddings/oleObject428.bin"/><Relationship Id="rId12" Type="http://schemas.openxmlformats.org/officeDocument/2006/relationships/image" Target="../media/image482.emf"/><Relationship Id="rId17" Type="http://schemas.openxmlformats.org/officeDocument/2006/relationships/oleObject" Target="../embeddings/oleObject433.bin"/><Relationship Id="rId2" Type="http://schemas.openxmlformats.org/officeDocument/2006/relationships/slideLayout" Target="../slideLayouts/slideLayout2.xml"/><Relationship Id="rId16" Type="http://schemas.openxmlformats.org/officeDocument/2006/relationships/image" Target="../media/image484.emf"/><Relationship Id="rId20" Type="http://schemas.openxmlformats.org/officeDocument/2006/relationships/image" Target="../media/image486.emf"/><Relationship Id="rId1" Type="http://schemas.openxmlformats.org/officeDocument/2006/relationships/vmlDrawing" Target="../drawings/vmlDrawing39.vml"/><Relationship Id="rId6" Type="http://schemas.openxmlformats.org/officeDocument/2006/relationships/image" Target="../media/image479.emf"/><Relationship Id="rId11" Type="http://schemas.openxmlformats.org/officeDocument/2006/relationships/oleObject" Target="../embeddings/oleObject430.bin"/><Relationship Id="rId5" Type="http://schemas.openxmlformats.org/officeDocument/2006/relationships/oleObject" Target="../embeddings/oleObject427.bin"/><Relationship Id="rId15" Type="http://schemas.openxmlformats.org/officeDocument/2006/relationships/oleObject" Target="../embeddings/oleObject432.bin"/><Relationship Id="rId10" Type="http://schemas.openxmlformats.org/officeDocument/2006/relationships/image" Target="../media/image481.emf"/><Relationship Id="rId19" Type="http://schemas.openxmlformats.org/officeDocument/2006/relationships/oleObject" Target="../embeddings/oleObject434.bin"/><Relationship Id="rId4" Type="http://schemas.openxmlformats.org/officeDocument/2006/relationships/image" Target="../media/image478.emf"/><Relationship Id="rId9" Type="http://schemas.openxmlformats.org/officeDocument/2006/relationships/oleObject" Target="../embeddings/oleObject429.bin"/><Relationship Id="rId14" Type="http://schemas.openxmlformats.org/officeDocument/2006/relationships/image" Target="../media/image483.emf"/><Relationship Id="rId22" Type="http://schemas.openxmlformats.org/officeDocument/2006/relationships/image" Target="../media/image487.emf"/></Relationships>
</file>

<file path=ppt/slides/_rels/slide54.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image" Target="../media/image488.png"/><Relationship Id="rId1" Type="http://schemas.openxmlformats.org/officeDocument/2006/relationships/slideLayout" Target="../slideLayouts/slideLayout2.xml"/><Relationship Id="rId4" Type="http://schemas.openxmlformats.org/officeDocument/2006/relationships/image" Target="../media/image490.png"/></Relationships>
</file>

<file path=ppt/slides/_rels/slide55.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491.png"/><Relationship Id="rId1" Type="http://schemas.openxmlformats.org/officeDocument/2006/relationships/slideLayout" Target="../slideLayouts/slideLayout2.xml"/><Relationship Id="rId4" Type="http://schemas.openxmlformats.org/officeDocument/2006/relationships/image" Target="../media/image489.png"/></Relationships>
</file>

<file path=ppt/slides/_rels/slide56.xml.rels><?xml version="1.0" encoding="UTF-8" standalone="yes"?>
<Relationships xmlns="http://schemas.openxmlformats.org/package/2006/relationships"><Relationship Id="rId8" Type="http://schemas.openxmlformats.org/officeDocument/2006/relationships/image" Target="../media/image495.emf"/><Relationship Id="rId13" Type="http://schemas.openxmlformats.org/officeDocument/2006/relationships/oleObject" Target="../embeddings/oleObject441.bin"/><Relationship Id="rId18" Type="http://schemas.openxmlformats.org/officeDocument/2006/relationships/image" Target="../media/image500.emf"/><Relationship Id="rId26" Type="http://schemas.openxmlformats.org/officeDocument/2006/relationships/image" Target="../media/image504.emf"/><Relationship Id="rId3" Type="http://schemas.openxmlformats.org/officeDocument/2006/relationships/oleObject" Target="../embeddings/oleObject436.bin"/><Relationship Id="rId21" Type="http://schemas.openxmlformats.org/officeDocument/2006/relationships/oleObject" Target="../embeddings/oleObject445.bin"/><Relationship Id="rId34" Type="http://schemas.openxmlformats.org/officeDocument/2006/relationships/image" Target="../media/image508.emf"/><Relationship Id="rId7" Type="http://schemas.openxmlformats.org/officeDocument/2006/relationships/oleObject" Target="../embeddings/oleObject438.bin"/><Relationship Id="rId12" Type="http://schemas.openxmlformats.org/officeDocument/2006/relationships/image" Target="../media/image497.emf"/><Relationship Id="rId17" Type="http://schemas.openxmlformats.org/officeDocument/2006/relationships/oleObject" Target="../embeddings/oleObject443.bin"/><Relationship Id="rId25" Type="http://schemas.openxmlformats.org/officeDocument/2006/relationships/oleObject" Target="../embeddings/oleObject447.bin"/><Relationship Id="rId33" Type="http://schemas.openxmlformats.org/officeDocument/2006/relationships/oleObject" Target="../embeddings/oleObject451.bin"/><Relationship Id="rId2" Type="http://schemas.openxmlformats.org/officeDocument/2006/relationships/slideLayout" Target="../slideLayouts/slideLayout2.xml"/><Relationship Id="rId16" Type="http://schemas.openxmlformats.org/officeDocument/2006/relationships/image" Target="../media/image499.emf"/><Relationship Id="rId20" Type="http://schemas.openxmlformats.org/officeDocument/2006/relationships/image" Target="../media/image501.emf"/><Relationship Id="rId29" Type="http://schemas.openxmlformats.org/officeDocument/2006/relationships/oleObject" Target="../embeddings/oleObject449.bin"/><Relationship Id="rId1" Type="http://schemas.openxmlformats.org/officeDocument/2006/relationships/vmlDrawing" Target="../drawings/vmlDrawing40.vml"/><Relationship Id="rId6" Type="http://schemas.openxmlformats.org/officeDocument/2006/relationships/image" Target="../media/image494.emf"/><Relationship Id="rId11" Type="http://schemas.openxmlformats.org/officeDocument/2006/relationships/oleObject" Target="../embeddings/oleObject440.bin"/><Relationship Id="rId24" Type="http://schemas.openxmlformats.org/officeDocument/2006/relationships/image" Target="../media/image503.emf"/><Relationship Id="rId32" Type="http://schemas.openxmlformats.org/officeDocument/2006/relationships/image" Target="../media/image507.emf"/><Relationship Id="rId5" Type="http://schemas.openxmlformats.org/officeDocument/2006/relationships/oleObject" Target="../embeddings/oleObject437.bin"/><Relationship Id="rId15" Type="http://schemas.openxmlformats.org/officeDocument/2006/relationships/oleObject" Target="../embeddings/oleObject442.bin"/><Relationship Id="rId23" Type="http://schemas.openxmlformats.org/officeDocument/2006/relationships/oleObject" Target="../embeddings/oleObject446.bin"/><Relationship Id="rId28" Type="http://schemas.openxmlformats.org/officeDocument/2006/relationships/image" Target="../media/image505.emf"/><Relationship Id="rId36" Type="http://schemas.openxmlformats.org/officeDocument/2006/relationships/image" Target="../media/image509.emf"/><Relationship Id="rId10" Type="http://schemas.openxmlformats.org/officeDocument/2006/relationships/image" Target="../media/image496.emf"/><Relationship Id="rId19" Type="http://schemas.openxmlformats.org/officeDocument/2006/relationships/oleObject" Target="../embeddings/oleObject444.bin"/><Relationship Id="rId31" Type="http://schemas.openxmlformats.org/officeDocument/2006/relationships/oleObject" Target="../embeddings/oleObject450.bin"/><Relationship Id="rId4" Type="http://schemas.openxmlformats.org/officeDocument/2006/relationships/image" Target="../media/image493.emf"/><Relationship Id="rId9" Type="http://schemas.openxmlformats.org/officeDocument/2006/relationships/oleObject" Target="../embeddings/oleObject439.bin"/><Relationship Id="rId14" Type="http://schemas.openxmlformats.org/officeDocument/2006/relationships/image" Target="../media/image498.emf"/><Relationship Id="rId22" Type="http://schemas.openxmlformats.org/officeDocument/2006/relationships/image" Target="../media/image502.emf"/><Relationship Id="rId27" Type="http://schemas.openxmlformats.org/officeDocument/2006/relationships/oleObject" Target="../embeddings/oleObject448.bin"/><Relationship Id="rId30" Type="http://schemas.openxmlformats.org/officeDocument/2006/relationships/image" Target="../media/image506.emf"/><Relationship Id="rId35" Type="http://schemas.openxmlformats.org/officeDocument/2006/relationships/oleObject" Target="../embeddings/oleObject452.bin"/></Relationships>
</file>

<file path=ppt/slides/_rels/slide57.xml.rels><?xml version="1.0" encoding="UTF-8" standalone="yes"?>
<Relationships xmlns="http://schemas.openxmlformats.org/package/2006/relationships"><Relationship Id="rId8" Type="http://schemas.openxmlformats.org/officeDocument/2006/relationships/image" Target="../media/image512.emf"/><Relationship Id="rId3" Type="http://schemas.openxmlformats.org/officeDocument/2006/relationships/oleObject" Target="../embeddings/oleObject453.bin"/><Relationship Id="rId7" Type="http://schemas.openxmlformats.org/officeDocument/2006/relationships/oleObject" Target="../embeddings/oleObject455.bin"/><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image" Target="../media/image511.emf"/><Relationship Id="rId5" Type="http://schemas.openxmlformats.org/officeDocument/2006/relationships/oleObject" Target="../embeddings/oleObject454.bin"/><Relationship Id="rId10" Type="http://schemas.openxmlformats.org/officeDocument/2006/relationships/image" Target="../media/image513.emf"/><Relationship Id="rId4" Type="http://schemas.openxmlformats.org/officeDocument/2006/relationships/image" Target="../media/image510.emf"/><Relationship Id="rId9" Type="http://schemas.openxmlformats.org/officeDocument/2006/relationships/oleObject" Target="../embeddings/oleObject456.bin"/></Relationships>
</file>

<file path=ppt/slides/_rels/slide58.xml.rels><?xml version="1.0" encoding="UTF-8" standalone="yes"?>
<Relationships xmlns="http://schemas.openxmlformats.org/package/2006/relationships"><Relationship Id="rId8" Type="http://schemas.openxmlformats.org/officeDocument/2006/relationships/image" Target="../media/image516.emf"/><Relationship Id="rId13" Type="http://schemas.openxmlformats.org/officeDocument/2006/relationships/oleObject" Target="../embeddings/oleObject462.bin"/><Relationship Id="rId18" Type="http://schemas.openxmlformats.org/officeDocument/2006/relationships/image" Target="../media/image521.emf"/><Relationship Id="rId3" Type="http://schemas.openxmlformats.org/officeDocument/2006/relationships/oleObject" Target="../embeddings/oleObject457.bin"/><Relationship Id="rId21" Type="http://schemas.openxmlformats.org/officeDocument/2006/relationships/oleObject" Target="../embeddings/oleObject466.bin"/><Relationship Id="rId7" Type="http://schemas.openxmlformats.org/officeDocument/2006/relationships/oleObject" Target="../embeddings/oleObject459.bin"/><Relationship Id="rId12" Type="http://schemas.openxmlformats.org/officeDocument/2006/relationships/image" Target="../media/image518.emf"/><Relationship Id="rId17" Type="http://schemas.openxmlformats.org/officeDocument/2006/relationships/oleObject" Target="../embeddings/oleObject464.bin"/><Relationship Id="rId2" Type="http://schemas.openxmlformats.org/officeDocument/2006/relationships/slideLayout" Target="../slideLayouts/slideLayout2.xml"/><Relationship Id="rId16" Type="http://schemas.openxmlformats.org/officeDocument/2006/relationships/image" Target="../media/image520.emf"/><Relationship Id="rId20" Type="http://schemas.openxmlformats.org/officeDocument/2006/relationships/image" Target="../media/image522.emf"/><Relationship Id="rId1" Type="http://schemas.openxmlformats.org/officeDocument/2006/relationships/vmlDrawing" Target="../drawings/vmlDrawing42.vml"/><Relationship Id="rId6" Type="http://schemas.openxmlformats.org/officeDocument/2006/relationships/image" Target="../media/image515.emf"/><Relationship Id="rId11" Type="http://schemas.openxmlformats.org/officeDocument/2006/relationships/oleObject" Target="../embeddings/oleObject461.bin"/><Relationship Id="rId24" Type="http://schemas.openxmlformats.org/officeDocument/2006/relationships/image" Target="../media/image525.png"/><Relationship Id="rId5" Type="http://schemas.openxmlformats.org/officeDocument/2006/relationships/oleObject" Target="../embeddings/oleObject458.bin"/><Relationship Id="rId15" Type="http://schemas.openxmlformats.org/officeDocument/2006/relationships/oleObject" Target="../embeddings/oleObject463.bin"/><Relationship Id="rId23" Type="http://schemas.openxmlformats.org/officeDocument/2006/relationships/image" Target="../media/image524.png"/><Relationship Id="rId10" Type="http://schemas.openxmlformats.org/officeDocument/2006/relationships/image" Target="../media/image517.emf"/><Relationship Id="rId19" Type="http://schemas.openxmlformats.org/officeDocument/2006/relationships/oleObject" Target="../embeddings/oleObject465.bin"/><Relationship Id="rId4" Type="http://schemas.openxmlformats.org/officeDocument/2006/relationships/image" Target="../media/image514.emf"/><Relationship Id="rId9" Type="http://schemas.openxmlformats.org/officeDocument/2006/relationships/oleObject" Target="../embeddings/oleObject460.bin"/><Relationship Id="rId14" Type="http://schemas.openxmlformats.org/officeDocument/2006/relationships/image" Target="../media/image519.emf"/><Relationship Id="rId22" Type="http://schemas.openxmlformats.org/officeDocument/2006/relationships/image" Target="../media/image523.wmf"/></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469.bin"/><Relationship Id="rId13" Type="http://schemas.openxmlformats.org/officeDocument/2006/relationships/image" Target="../media/image530.emf"/><Relationship Id="rId18" Type="http://schemas.openxmlformats.org/officeDocument/2006/relationships/oleObject" Target="../embeddings/oleObject474.bin"/><Relationship Id="rId3" Type="http://schemas.openxmlformats.org/officeDocument/2006/relationships/oleObject" Target="../embeddings/oleObject467.bin"/><Relationship Id="rId21" Type="http://schemas.openxmlformats.org/officeDocument/2006/relationships/image" Target="../media/image534.emf"/><Relationship Id="rId7" Type="http://schemas.openxmlformats.org/officeDocument/2006/relationships/image" Target="../media/image527.emf"/><Relationship Id="rId12" Type="http://schemas.openxmlformats.org/officeDocument/2006/relationships/oleObject" Target="../embeddings/oleObject471.bin"/><Relationship Id="rId17" Type="http://schemas.openxmlformats.org/officeDocument/2006/relationships/image" Target="../media/image532.emf"/><Relationship Id="rId25" Type="http://schemas.openxmlformats.org/officeDocument/2006/relationships/image" Target="../media/image536.emf"/><Relationship Id="rId2" Type="http://schemas.openxmlformats.org/officeDocument/2006/relationships/slideLayout" Target="../slideLayouts/slideLayout2.xml"/><Relationship Id="rId16" Type="http://schemas.openxmlformats.org/officeDocument/2006/relationships/oleObject" Target="../embeddings/oleObject473.bin"/><Relationship Id="rId20" Type="http://schemas.openxmlformats.org/officeDocument/2006/relationships/oleObject" Target="../embeddings/oleObject475.bin"/><Relationship Id="rId1" Type="http://schemas.openxmlformats.org/officeDocument/2006/relationships/vmlDrawing" Target="../drawings/vmlDrawing43.vml"/><Relationship Id="rId6" Type="http://schemas.openxmlformats.org/officeDocument/2006/relationships/oleObject" Target="../embeddings/oleObject468.bin"/><Relationship Id="rId11" Type="http://schemas.openxmlformats.org/officeDocument/2006/relationships/image" Target="../media/image529.emf"/><Relationship Id="rId24" Type="http://schemas.openxmlformats.org/officeDocument/2006/relationships/oleObject" Target="../embeddings/oleObject477.bin"/><Relationship Id="rId5" Type="http://schemas.openxmlformats.org/officeDocument/2006/relationships/image" Target="../media/image537.png"/><Relationship Id="rId15" Type="http://schemas.openxmlformats.org/officeDocument/2006/relationships/image" Target="../media/image531.emf"/><Relationship Id="rId23" Type="http://schemas.openxmlformats.org/officeDocument/2006/relationships/image" Target="../media/image535.emf"/><Relationship Id="rId10" Type="http://schemas.openxmlformats.org/officeDocument/2006/relationships/oleObject" Target="../embeddings/oleObject470.bin"/><Relationship Id="rId19" Type="http://schemas.openxmlformats.org/officeDocument/2006/relationships/image" Target="../media/image533.emf"/><Relationship Id="rId4" Type="http://schemas.openxmlformats.org/officeDocument/2006/relationships/image" Target="../media/image526.emf"/><Relationship Id="rId9" Type="http://schemas.openxmlformats.org/officeDocument/2006/relationships/image" Target="../media/image528.emf"/><Relationship Id="rId14" Type="http://schemas.openxmlformats.org/officeDocument/2006/relationships/oleObject" Target="../embeddings/oleObject472.bin"/><Relationship Id="rId22" Type="http://schemas.openxmlformats.org/officeDocument/2006/relationships/oleObject" Target="../embeddings/oleObject476.bin"/></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8" Type="http://schemas.openxmlformats.org/officeDocument/2006/relationships/image" Target="../media/image540.emf"/><Relationship Id="rId13" Type="http://schemas.openxmlformats.org/officeDocument/2006/relationships/oleObject" Target="../embeddings/oleObject483.bin"/><Relationship Id="rId18" Type="http://schemas.openxmlformats.org/officeDocument/2006/relationships/image" Target="../media/image545.emf"/><Relationship Id="rId26" Type="http://schemas.openxmlformats.org/officeDocument/2006/relationships/image" Target="../media/image549.emf"/><Relationship Id="rId3" Type="http://schemas.openxmlformats.org/officeDocument/2006/relationships/oleObject" Target="../embeddings/oleObject478.bin"/><Relationship Id="rId21" Type="http://schemas.openxmlformats.org/officeDocument/2006/relationships/oleObject" Target="../embeddings/oleObject487.bin"/><Relationship Id="rId34" Type="http://schemas.openxmlformats.org/officeDocument/2006/relationships/image" Target="../media/image553.emf"/><Relationship Id="rId7" Type="http://schemas.openxmlformats.org/officeDocument/2006/relationships/oleObject" Target="../embeddings/oleObject480.bin"/><Relationship Id="rId12" Type="http://schemas.openxmlformats.org/officeDocument/2006/relationships/image" Target="../media/image542.emf"/><Relationship Id="rId17" Type="http://schemas.openxmlformats.org/officeDocument/2006/relationships/oleObject" Target="../embeddings/oleObject485.bin"/><Relationship Id="rId25" Type="http://schemas.openxmlformats.org/officeDocument/2006/relationships/oleObject" Target="../embeddings/oleObject489.bin"/><Relationship Id="rId33" Type="http://schemas.openxmlformats.org/officeDocument/2006/relationships/oleObject" Target="../embeddings/oleObject493.bin"/><Relationship Id="rId2" Type="http://schemas.openxmlformats.org/officeDocument/2006/relationships/slideLayout" Target="../slideLayouts/slideLayout2.xml"/><Relationship Id="rId16" Type="http://schemas.openxmlformats.org/officeDocument/2006/relationships/image" Target="../media/image544.emf"/><Relationship Id="rId20" Type="http://schemas.openxmlformats.org/officeDocument/2006/relationships/image" Target="../media/image546.emf"/><Relationship Id="rId29" Type="http://schemas.openxmlformats.org/officeDocument/2006/relationships/oleObject" Target="../embeddings/oleObject491.bin"/><Relationship Id="rId1" Type="http://schemas.openxmlformats.org/officeDocument/2006/relationships/vmlDrawing" Target="../drawings/vmlDrawing44.vml"/><Relationship Id="rId6" Type="http://schemas.openxmlformats.org/officeDocument/2006/relationships/image" Target="../media/image539.emf"/><Relationship Id="rId11" Type="http://schemas.openxmlformats.org/officeDocument/2006/relationships/oleObject" Target="../embeddings/oleObject482.bin"/><Relationship Id="rId24" Type="http://schemas.openxmlformats.org/officeDocument/2006/relationships/image" Target="../media/image548.emf"/><Relationship Id="rId32" Type="http://schemas.openxmlformats.org/officeDocument/2006/relationships/image" Target="../media/image552.emf"/><Relationship Id="rId5" Type="http://schemas.openxmlformats.org/officeDocument/2006/relationships/oleObject" Target="../embeddings/oleObject479.bin"/><Relationship Id="rId15" Type="http://schemas.openxmlformats.org/officeDocument/2006/relationships/oleObject" Target="../embeddings/oleObject484.bin"/><Relationship Id="rId23" Type="http://schemas.openxmlformats.org/officeDocument/2006/relationships/oleObject" Target="../embeddings/oleObject488.bin"/><Relationship Id="rId28" Type="http://schemas.openxmlformats.org/officeDocument/2006/relationships/image" Target="../media/image550.emf"/><Relationship Id="rId10" Type="http://schemas.openxmlformats.org/officeDocument/2006/relationships/image" Target="../media/image541.emf"/><Relationship Id="rId19" Type="http://schemas.openxmlformats.org/officeDocument/2006/relationships/oleObject" Target="../embeddings/oleObject486.bin"/><Relationship Id="rId31" Type="http://schemas.openxmlformats.org/officeDocument/2006/relationships/oleObject" Target="../embeddings/oleObject492.bin"/><Relationship Id="rId4" Type="http://schemas.openxmlformats.org/officeDocument/2006/relationships/image" Target="../media/image538.emf"/><Relationship Id="rId9" Type="http://schemas.openxmlformats.org/officeDocument/2006/relationships/oleObject" Target="../embeddings/oleObject481.bin"/><Relationship Id="rId14" Type="http://schemas.openxmlformats.org/officeDocument/2006/relationships/image" Target="../media/image543.emf"/><Relationship Id="rId22" Type="http://schemas.openxmlformats.org/officeDocument/2006/relationships/image" Target="../media/image547.emf"/><Relationship Id="rId27" Type="http://schemas.openxmlformats.org/officeDocument/2006/relationships/oleObject" Target="../embeddings/oleObject490.bin"/><Relationship Id="rId30" Type="http://schemas.openxmlformats.org/officeDocument/2006/relationships/image" Target="../media/image551.emf"/></Relationships>
</file>

<file path=ppt/slides/_rels/slide61.xml.rels><?xml version="1.0" encoding="UTF-8" standalone="yes"?>
<Relationships xmlns="http://schemas.openxmlformats.org/package/2006/relationships"><Relationship Id="rId8" Type="http://schemas.openxmlformats.org/officeDocument/2006/relationships/image" Target="../media/image556.emf"/><Relationship Id="rId13" Type="http://schemas.openxmlformats.org/officeDocument/2006/relationships/oleObject" Target="../embeddings/oleObject499.bin"/><Relationship Id="rId18" Type="http://schemas.openxmlformats.org/officeDocument/2006/relationships/image" Target="../media/image561.emf"/><Relationship Id="rId26" Type="http://schemas.openxmlformats.org/officeDocument/2006/relationships/image" Target="../media/image565.emf"/><Relationship Id="rId3" Type="http://schemas.openxmlformats.org/officeDocument/2006/relationships/oleObject" Target="../embeddings/oleObject494.bin"/><Relationship Id="rId21" Type="http://schemas.openxmlformats.org/officeDocument/2006/relationships/oleObject" Target="../embeddings/oleObject503.bin"/><Relationship Id="rId34" Type="http://schemas.openxmlformats.org/officeDocument/2006/relationships/image" Target="../media/image569.emf"/><Relationship Id="rId7" Type="http://schemas.openxmlformats.org/officeDocument/2006/relationships/oleObject" Target="../embeddings/oleObject496.bin"/><Relationship Id="rId12" Type="http://schemas.openxmlformats.org/officeDocument/2006/relationships/image" Target="../media/image558.emf"/><Relationship Id="rId17" Type="http://schemas.openxmlformats.org/officeDocument/2006/relationships/oleObject" Target="../embeddings/oleObject501.bin"/><Relationship Id="rId25" Type="http://schemas.openxmlformats.org/officeDocument/2006/relationships/oleObject" Target="../embeddings/oleObject505.bin"/><Relationship Id="rId33" Type="http://schemas.openxmlformats.org/officeDocument/2006/relationships/oleObject" Target="../embeddings/oleObject509.bin"/><Relationship Id="rId2" Type="http://schemas.openxmlformats.org/officeDocument/2006/relationships/slideLayout" Target="../slideLayouts/slideLayout2.xml"/><Relationship Id="rId16" Type="http://schemas.openxmlformats.org/officeDocument/2006/relationships/image" Target="../media/image560.emf"/><Relationship Id="rId20" Type="http://schemas.openxmlformats.org/officeDocument/2006/relationships/image" Target="../media/image562.emf"/><Relationship Id="rId29" Type="http://schemas.openxmlformats.org/officeDocument/2006/relationships/oleObject" Target="../embeddings/oleObject507.bin"/><Relationship Id="rId1" Type="http://schemas.openxmlformats.org/officeDocument/2006/relationships/vmlDrawing" Target="../drawings/vmlDrawing45.vml"/><Relationship Id="rId6" Type="http://schemas.openxmlformats.org/officeDocument/2006/relationships/image" Target="../media/image555.emf"/><Relationship Id="rId11" Type="http://schemas.openxmlformats.org/officeDocument/2006/relationships/oleObject" Target="../embeddings/oleObject498.bin"/><Relationship Id="rId24" Type="http://schemas.openxmlformats.org/officeDocument/2006/relationships/image" Target="../media/image564.emf"/><Relationship Id="rId32" Type="http://schemas.openxmlformats.org/officeDocument/2006/relationships/image" Target="../media/image568.emf"/><Relationship Id="rId5" Type="http://schemas.openxmlformats.org/officeDocument/2006/relationships/oleObject" Target="../embeddings/oleObject495.bin"/><Relationship Id="rId15" Type="http://schemas.openxmlformats.org/officeDocument/2006/relationships/oleObject" Target="../embeddings/oleObject500.bin"/><Relationship Id="rId23" Type="http://schemas.openxmlformats.org/officeDocument/2006/relationships/oleObject" Target="../embeddings/oleObject504.bin"/><Relationship Id="rId28" Type="http://schemas.openxmlformats.org/officeDocument/2006/relationships/image" Target="../media/image566.emf"/><Relationship Id="rId10" Type="http://schemas.openxmlformats.org/officeDocument/2006/relationships/image" Target="../media/image557.emf"/><Relationship Id="rId19" Type="http://schemas.openxmlformats.org/officeDocument/2006/relationships/oleObject" Target="../embeddings/oleObject502.bin"/><Relationship Id="rId31" Type="http://schemas.openxmlformats.org/officeDocument/2006/relationships/oleObject" Target="../embeddings/oleObject508.bin"/><Relationship Id="rId4" Type="http://schemas.openxmlformats.org/officeDocument/2006/relationships/image" Target="../media/image554.emf"/><Relationship Id="rId9" Type="http://schemas.openxmlformats.org/officeDocument/2006/relationships/oleObject" Target="../embeddings/oleObject497.bin"/><Relationship Id="rId14" Type="http://schemas.openxmlformats.org/officeDocument/2006/relationships/image" Target="../media/image559.emf"/><Relationship Id="rId22" Type="http://schemas.openxmlformats.org/officeDocument/2006/relationships/image" Target="../media/image563.emf"/><Relationship Id="rId27" Type="http://schemas.openxmlformats.org/officeDocument/2006/relationships/oleObject" Target="../embeddings/oleObject506.bin"/><Relationship Id="rId30" Type="http://schemas.openxmlformats.org/officeDocument/2006/relationships/image" Target="../media/image567.emf"/></Relationships>
</file>

<file path=ppt/slides/_rels/slide62.xml.rels><?xml version="1.0" encoding="UTF-8" standalone="yes"?>
<Relationships xmlns="http://schemas.openxmlformats.org/package/2006/relationships"><Relationship Id="rId8" Type="http://schemas.openxmlformats.org/officeDocument/2006/relationships/image" Target="../media/image572.emf"/><Relationship Id="rId13" Type="http://schemas.openxmlformats.org/officeDocument/2006/relationships/oleObject" Target="../embeddings/oleObject515.bin"/><Relationship Id="rId3" Type="http://schemas.openxmlformats.org/officeDocument/2006/relationships/oleObject" Target="../embeddings/oleObject510.bin"/><Relationship Id="rId7" Type="http://schemas.openxmlformats.org/officeDocument/2006/relationships/oleObject" Target="../embeddings/oleObject512.bin"/><Relationship Id="rId12" Type="http://schemas.openxmlformats.org/officeDocument/2006/relationships/image" Target="../media/image574.emf"/><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image" Target="../media/image571.emf"/><Relationship Id="rId11" Type="http://schemas.openxmlformats.org/officeDocument/2006/relationships/oleObject" Target="../embeddings/oleObject514.bin"/><Relationship Id="rId5" Type="http://schemas.openxmlformats.org/officeDocument/2006/relationships/oleObject" Target="../embeddings/oleObject511.bin"/><Relationship Id="rId15" Type="http://schemas.openxmlformats.org/officeDocument/2006/relationships/image" Target="../media/image576.png"/><Relationship Id="rId10" Type="http://schemas.openxmlformats.org/officeDocument/2006/relationships/image" Target="../media/image573.emf"/><Relationship Id="rId4" Type="http://schemas.openxmlformats.org/officeDocument/2006/relationships/image" Target="../media/image570.emf"/><Relationship Id="rId9" Type="http://schemas.openxmlformats.org/officeDocument/2006/relationships/oleObject" Target="../embeddings/oleObject513.bin"/><Relationship Id="rId14" Type="http://schemas.openxmlformats.org/officeDocument/2006/relationships/image" Target="../media/image575.emf"/></Relationships>
</file>

<file path=ppt/slides/_rels/slide63.xml.rels><?xml version="1.0" encoding="UTF-8" standalone="yes"?>
<Relationships xmlns="http://schemas.openxmlformats.org/package/2006/relationships"><Relationship Id="rId8" Type="http://schemas.openxmlformats.org/officeDocument/2006/relationships/image" Target="../media/image579.emf"/><Relationship Id="rId13" Type="http://schemas.openxmlformats.org/officeDocument/2006/relationships/oleObject" Target="../embeddings/oleObject521.bin"/><Relationship Id="rId3" Type="http://schemas.openxmlformats.org/officeDocument/2006/relationships/oleObject" Target="../embeddings/oleObject516.bin"/><Relationship Id="rId7" Type="http://schemas.openxmlformats.org/officeDocument/2006/relationships/oleObject" Target="../embeddings/oleObject518.bin"/><Relationship Id="rId12" Type="http://schemas.openxmlformats.org/officeDocument/2006/relationships/image" Target="../media/image581.emf"/><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image" Target="../media/image578.emf"/><Relationship Id="rId11" Type="http://schemas.openxmlformats.org/officeDocument/2006/relationships/oleObject" Target="../embeddings/oleObject520.bin"/><Relationship Id="rId5" Type="http://schemas.openxmlformats.org/officeDocument/2006/relationships/oleObject" Target="../embeddings/oleObject517.bin"/><Relationship Id="rId10" Type="http://schemas.openxmlformats.org/officeDocument/2006/relationships/image" Target="../media/image580.emf"/><Relationship Id="rId4" Type="http://schemas.openxmlformats.org/officeDocument/2006/relationships/image" Target="../media/image577.emf"/><Relationship Id="rId9" Type="http://schemas.openxmlformats.org/officeDocument/2006/relationships/oleObject" Target="../embeddings/oleObject519.bin"/><Relationship Id="rId14" Type="http://schemas.openxmlformats.org/officeDocument/2006/relationships/image" Target="../media/image582.emf"/></Relationships>
</file>

<file path=ppt/slides/_rels/slide64.xml.rels><?xml version="1.0" encoding="UTF-8" standalone="yes"?>
<Relationships xmlns="http://schemas.openxmlformats.org/package/2006/relationships"><Relationship Id="rId8" Type="http://schemas.openxmlformats.org/officeDocument/2006/relationships/image" Target="../media/image585.emf"/><Relationship Id="rId13" Type="http://schemas.openxmlformats.org/officeDocument/2006/relationships/oleObject" Target="../embeddings/oleObject527.bin"/><Relationship Id="rId3" Type="http://schemas.openxmlformats.org/officeDocument/2006/relationships/oleObject" Target="../embeddings/oleObject522.bin"/><Relationship Id="rId7" Type="http://schemas.openxmlformats.org/officeDocument/2006/relationships/oleObject" Target="../embeddings/oleObject524.bin"/><Relationship Id="rId12" Type="http://schemas.openxmlformats.org/officeDocument/2006/relationships/image" Target="../media/image587.emf"/><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image" Target="../media/image584.emf"/><Relationship Id="rId11" Type="http://schemas.openxmlformats.org/officeDocument/2006/relationships/oleObject" Target="../embeddings/oleObject526.bin"/><Relationship Id="rId5" Type="http://schemas.openxmlformats.org/officeDocument/2006/relationships/oleObject" Target="../embeddings/oleObject523.bin"/><Relationship Id="rId10" Type="http://schemas.openxmlformats.org/officeDocument/2006/relationships/image" Target="../media/image586.emf"/><Relationship Id="rId4" Type="http://schemas.openxmlformats.org/officeDocument/2006/relationships/image" Target="../media/image583.emf"/><Relationship Id="rId9" Type="http://schemas.openxmlformats.org/officeDocument/2006/relationships/oleObject" Target="../embeddings/oleObject525.bin"/><Relationship Id="rId14" Type="http://schemas.openxmlformats.org/officeDocument/2006/relationships/image" Target="../media/image588.emf"/></Relationships>
</file>

<file path=ppt/slides/_rels/slide65.xml.rels><?xml version="1.0" encoding="UTF-8" standalone="yes"?>
<Relationships xmlns="http://schemas.openxmlformats.org/package/2006/relationships"><Relationship Id="rId13" Type="http://schemas.openxmlformats.org/officeDocument/2006/relationships/oleObject" Target="../embeddings/oleObject533.bin"/><Relationship Id="rId18" Type="http://schemas.openxmlformats.org/officeDocument/2006/relationships/image" Target="../media/image596.emf"/><Relationship Id="rId26" Type="http://schemas.openxmlformats.org/officeDocument/2006/relationships/image" Target="../media/image600.emf"/><Relationship Id="rId39" Type="http://schemas.openxmlformats.org/officeDocument/2006/relationships/oleObject" Target="../embeddings/oleObject546.bin"/><Relationship Id="rId3" Type="http://schemas.openxmlformats.org/officeDocument/2006/relationships/oleObject" Target="../embeddings/oleObject528.bin"/><Relationship Id="rId21" Type="http://schemas.openxmlformats.org/officeDocument/2006/relationships/oleObject" Target="../embeddings/oleObject537.bin"/><Relationship Id="rId34" Type="http://schemas.openxmlformats.org/officeDocument/2006/relationships/image" Target="../media/image604.emf"/><Relationship Id="rId42" Type="http://schemas.openxmlformats.org/officeDocument/2006/relationships/image" Target="../media/image608.emf"/><Relationship Id="rId47" Type="http://schemas.openxmlformats.org/officeDocument/2006/relationships/oleObject" Target="../embeddings/oleObject550.bin"/><Relationship Id="rId50" Type="http://schemas.openxmlformats.org/officeDocument/2006/relationships/image" Target="../media/image612.emf"/><Relationship Id="rId7" Type="http://schemas.openxmlformats.org/officeDocument/2006/relationships/oleObject" Target="../embeddings/oleObject530.bin"/><Relationship Id="rId12" Type="http://schemas.openxmlformats.org/officeDocument/2006/relationships/image" Target="../media/image593.emf"/><Relationship Id="rId17" Type="http://schemas.openxmlformats.org/officeDocument/2006/relationships/oleObject" Target="../embeddings/oleObject535.bin"/><Relationship Id="rId25" Type="http://schemas.openxmlformats.org/officeDocument/2006/relationships/oleObject" Target="../embeddings/oleObject539.bin"/><Relationship Id="rId33" Type="http://schemas.openxmlformats.org/officeDocument/2006/relationships/oleObject" Target="../embeddings/oleObject543.bin"/><Relationship Id="rId38" Type="http://schemas.openxmlformats.org/officeDocument/2006/relationships/image" Target="../media/image606.emf"/><Relationship Id="rId46" Type="http://schemas.openxmlformats.org/officeDocument/2006/relationships/image" Target="../media/image610.emf"/><Relationship Id="rId2" Type="http://schemas.openxmlformats.org/officeDocument/2006/relationships/slideLayout" Target="../slideLayouts/slideLayout2.xml"/><Relationship Id="rId16" Type="http://schemas.openxmlformats.org/officeDocument/2006/relationships/image" Target="../media/image595.emf"/><Relationship Id="rId20" Type="http://schemas.openxmlformats.org/officeDocument/2006/relationships/image" Target="../media/image597.emf"/><Relationship Id="rId29" Type="http://schemas.openxmlformats.org/officeDocument/2006/relationships/oleObject" Target="../embeddings/oleObject541.bin"/><Relationship Id="rId41" Type="http://schemas.openxmlformats.org/officeDocument/2006/relationships/oleObject" Target="../embeddings/oleObject547.bin"/><Relationship Id="rId54" Type="http://schemas.openxmlformats.org/officeDocument/2006/relationships/image" Target="../media/image614.emf"/><Relationship Id="rId1" Type="http://schemas.openxmlformats.org/officeDocument/2006/relationships/vmlDrawing" Target="../drawings/vmlDrawing49.vml"/><Relationship Id="rId6" Type="http://schemas.openxmlformats.org/officeDocument/2006/relationships/image" Target="../media/image590.emf"/><Relationship Id="rId11" Type="http://schemas.openxmlformats.org/officeDocument/2006/relationships/oleObject" Target="../embeddings/oleObject532.bin"/><Relationship Id="rId24" Type="http://schemas.openxmlformats.org/officeDocument/2006/relationships/image" Target="../media/image599.emf"/><Relationship Id="rId32" Type="http://schemas.openxmlformats.org/officeDocument/2006/relationships/image" Target="../media/image603.emf"/><Relationship Id="rId37" Type="http://schemas.openxmlformats.org/officeDocument/2006/relationships/oleObject" Target="../embeddings/oleObject545.bin"/><Relationship Id="rId40" Type="http://schemas.openxmlformats.org/officeDocument/2006/relationships/image" Target="../media/image607.emf"/><Relationship Id="rId45" Type="http://schemas.openxmlformats.org/officeDocument/2006/relationships/oleObject" Target="../embeddings/oleObject549.bin"/><Relationship Id="rId53" Type="http://schemas.openxmlformats.org/officeDocument/2006/relationships/oleObject" Target="../embeddings/oleObject553.bin"/><Relationship Id="rId5" Type="http://schemas.openxmlformats.org/officeDocument/2006/relationships/oleObject" Target="../embeddings/oleObject529.bin"/><Relationship Id="rId15" Type="http://schemas.openxmlformats.org/officeDocument/2006/relationships/oleObject" Target="../embeddings/oleObject534.bin"/><Relationship Id="rId23" Type="http://schemas.openxmlformats.org/officeDocument/2006/relationships/oleObject" Target="../embeddings/oleObject538.bin"/><Relationship Id="rId28" Type="http://schemas.openxmlformats.org/officeDocument/2006/relationships/image" Target="../media/image601.emf"/><Relationship Id="rId36" Type="http://schemas.openxmlformats.org/officeDocument/2006/relationships/image" Target="../media/image605.emf"/><Relationship Id="rId49" Type="http://schemas.openxmlformats.org/officeDocument/2006/relationships/oleObject" Target="../embeddings/oleObject551.bin"/><Relationship Id="rId10" Type="http://schemas.openxmlformats.org/officeDocument/2006/relationships/image" Target="../media/image592.emf"/><Relationship Id="rId19" Type="http://schemas.openxmlformats.org/officeDocument/2006/relationships/oleObject" Target="../embeddings/oleObject536.bin"/><Relationship Id="rId31" Type="http://schemas.openxmlformats.org/officeDocument/2006/relationships/oleObject" Target="../embeddings/oleObject542.bin"/><Relationship Id="rId44" Type="http://schemas.openxmlformats.org/officeDocument/2006/relationships/image" Target="../media/image609.emf"/><Relationship Id="rId52" Type="http://schemas.openxmlformats.org/officeDocument/2006/relationships/image" Target="../media/image613.emf"/><Relationship Id="rId4" Type="http://schemas.openxmlformats.org/officeDocument/2006/relationships/image" Target="../media/image589.emf"/><Relationship Id="rId9" Type="http://schemas.openxmlformats.org/officeDocument/2006/relationships/oleObject" Target="../embeddings/oleObject531.bin"/><Relationship Id="rId14" Type="http://schemas.openxmlformats.org/officeDocument/2006/relationships/image" Target="../media/image594.emf"/><Relationship Id="rId22" Type="http://schemas.openxmlformats.org/officeDocument/2006/relationships/image" Target="../media/image598.emf"/><Relationship Id="rId27" Type="http://schemas.openxmlformats.org/officeDocument/2006/relationships/oleObject" Target="../embeddings/oleObject540.bin"/><Relationship Id="rId30" Type="http://schemas.openxmlformats.org/officeDocument/2006/relationships/image" Target="../media/image602.emf"/><Relationship Id="rId35" Type="http://schemas.openxmlformats.org/officeDocument/2006/relationships/oleObject" Target="../embeddings/oleObject544.bin"/><Relationship Id="rId43" Type="http://schemas.openxmlformats.org/officeDocument/2006/relationships/oleObject" Target="../embeddings/oleObject548.bin"/><Relationship Id="rId48" Type="http://schemas.openxmlformats.org/officeDocument/2006/relationships/image" Target="../media/image611.emf"/><Relationship Id="rId8" Type="http://schemas.openxmlformats.org/officeDocument/2006/relationships/image" Target="../media/image591.emf"/><Relationship Id="rId51" Type="http://schemas.openxmlformats.org/officeDocument/2006/relationships/oleObject" Target="../embeddings/oleObject552.bin"/></Relationships>
</file>

<file path=ppt/slides/_rels/slide66.xml.rels><?xml version="1.0" encoding="UTF-8" standalone="yes"?>
<Relationships xmlns="http://schemas.openxmlformats.org/package/2006/relationships"><Relationship Id="rId8" Type="http://schemas.openxmlformats.org/officeDocument/2006/relationships/image" Target="../media/image617.emf"/><Relationship Id="rId3" Type="http://schemas.openxmlformats.org/officeDocument/2006/relationships/oleObject" Target="../embeddings/oleObject554.bin"/><Relationship Id="rId7" Type="http://schemas.openxmlformats.org/officeDocument/2006/relationships/oleObject" Target="../embeddings/oleObject556.bin"/><Relationship Id="rId12" Type="http://schemas.openxmlformats.org/officeDocument/2006/relationships/image" Target="../media/image619.emf"/><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image" Target="../media/image616.emf"/><Relationship Id="rId11" Type="http://schemas.openxmlformats.org/officeDocument/2006/relationships/oleObject" Target="../embeddings/oleObject558.bin"/><Relationship Id="rId5" Type="http://schemas.openxmlformats.org/officeDocument/2006/relationships/oleObject" Target="../embeddings/oleObject555.bin"/><Relationship Id="rId10" Type="http://schemas.openxmlformats.org/officeDocument/2006/relationships/image" Target="../media/image618.emf"/><Relationship Id="rId4" Type="http://schemas.openxmlformats.org/officeDocument/2006/relationships/image" Target="../media/image615.emf"/><Relationship Id="rId9" Type="http://schemas.openxmlformats.org/officeDocument/2006/relationships/oleObject" Target="../embeddings/oleObject557.bin"/></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561.bin"/><Relationship Id="rId13" Type="http://schemas.openxmlformats.org/officeDocument/2006/relationships/image" Target="../media/image624.emf"/><Relationship Id="rId18" Type="http://schemas.openxmlformats.org/officeDocument/2006/relationships/oleObject" Target="../embeddings/oleObject566.bin"/><Relationship Id="rId26" Type="http://schemas.openxmlformats.org/officeDocument/2006/relationships/oleObject" Target="../embeddings/oleObject570.bin"/><Relationship Id="rId3" Type="http://schemas.openxmlformats.org/officeDocument/2006/relationships/image" Target="../media/image632.jpeg"/><Relationship Id="rId21" Type="http://schemas.openxmlformats.org/officeDocument/2006/relationships/image" Target="../media/image628.wmf"/><Relationship Id="rId7" Type="http://schemas.openxmlformats.org/officeDocument/2006/relationships/image" Target="../media/image621.wmf"/><Relationship Id="rId12" Type="http://schemas.openxmlformats.org/officeDocument/2006/relationships/oleObject" Target="../embeddings/oleObject563.bin"/><Relationship Id="rId17" Type="http://schemas.openxmlformats.org/officeDocument/2006/relationships/image" Target="../media/image626.wmf"/><Relationship Id="rId25" Type="http://schemas.openxmlformats.org/officeDocument/2006/relationships/image" Target="../media/image630.wmf"/><Relationship Id="rId2" Type="http://schemas.openxmlformats.org/officeDocument/2006/relationships/slideLayout" Target="../slideLayouts/slideLayout2.xml"/><Relationship Id="rId16" Type="http://schemas.openxmlformats.org/officeDocument/2006/relationships/oleObject" Target="../embeddings/oleObject565.bin"/><Relationship Id="rId20" Type="http://schemas.openxmlformats.org/officeDocument/2006/relationships/oleObject" Target="../embeddings/oleObject567.bin"/><Relationship Id="rId29" Type="http://schemas.openxmlformats.org/officeDocument/2006/relationships/image" Target="../media/image633.emf"/><Relationship Id="rId1" Type="http://schemas.openxmlformats.org/officeDocument/2006/relationships/vmlDrawing" Target="../drawings/vmlDrawing51.vml"/><Relationship Id="rId6" Type="http://schemas.openxmlformats.org/officeDocument/2006/relationships/oleObject" Target="../embeddings/oleObject560.bin"/><Relationship Id="rId11" Type="http://schemas.openxmlformats.org/officeDocument/2006/relationships/image" Target="../media/image623.wmf"/><Relationship Id="rId24" Type="http://schemas.openxmlformats.org/officeDocument/2006/relationships/oleObject" Target="../embeddings/oleObject569.bin"/><Relationship Id="rId5" Type="http://schemas.openxmlformats.org/officeDocument/2006/relationships/image" Target="../media/image620.wmf"/><Relationship Id="rId15" Type="http://schemas.openxmlformats.org/officeDocument/2006/relationships/image" Target="../media/image625.emf"/><Relationship Id="rId23" Type="http://schemas.openxmlformats.org/officeDocument/2006/relationships/image" Target="../media/image629.wmf"/><Relationship Id="rId28" Type="http://schemas.openxmlformats.org/officeDocument/2006/relationships/oleObject" Target="../embeddings/oleObject571.bin"/><Relationship Id="rId10" Type="http://schemas.openxmlformats.org/officeDocument/2006/relationships/oleObject" Target="../embeddings/oleObject562.bin"/><Relationship Id="rId19" Type="http://schemas.openxmlformats.org/officeDocument/2006/relationships/image" Target="../media/image627.wmf"/><Relationship Id="rId31" Type="http://schemas.openxmlformats.org/officeDocument/2006/relationships/image" Target="../media/image634.emf"/><Relationship Id="rId4" Type="http://schemas.openxmlformats.org/officeDocument/2006/relationships/oleObject" Target="../embeddings/oleObject559.bin"/><Relationship Id="rId9" Type="http://schemas.openxmlformats.org/officeDocument/2006/relationships/image" Target="../media/image622.wmf"/><Relationship Id="rId14" Type="http://schemas.openxmlformats.org/officeDocument/2006/relationships/oleObject" Target="../embeddings/oleObject564.bin"/><Relationship Id="rId22" Type="http://schemas.openxmlformats.org/officeDocument/2006/relationships/oleObject" Target="../embeddings/oleObject568.bin"/><Relationship Id="rId27" Type="http://schemas.openxmlformats.org/officeDocument/2006/relationships/image" Target="../media/image631.wmf"/><Relationship Id="rId30" Type="http://schemas.openxmlformats.org/officeDocument/2006/relationships/oleObject" Target="../embeddings/oleObject572.bin"/></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575.bin"/><Relationship Id="rId13" Type="http://schemas.openxmlformats.org/officeDocument/2006/relationships/image" Target="../media/image639.wmf"/><Relationship Id="rId18" Type="http://schemas.openxmlformats.org/officeDocument/2006/relationships/oleObject" Target="../embeddings/oleObject580.bin"/><Relationship Id="rId26" Type="http://schemas.openxmlformats.org/officeDocument/2006/relationships/oleObject" Target="../embeddings/oleObject584.bin"/><Relationship Id="rId3" Type="http://schemas.openxmlformats.org/officeDocument/2006/relationships/oleObject" Target="../embeddings/oleObject573.bin"/><Relationship Id="rId21" Type="http://schemas.openxmlformats.org/officeDocument/2006/relationships/image" Target="../media/image644.emf"/><Relationship Id="rId7" Type="http://schemas.openxmlformats.org/officeDocument/2006/relationships/image" Target="../media/image643.jpeg"/><Relationship Id="rId12" Type="http://schemas.openxmlformats.org/officeDocument/2006/relationships/oleObject" Target="../embeddings/oleObject577.bin"/><Relationship Id="rId17" Type="http://schemas.openxmlformats.org/officeDocument/2006/relationships/image" Target="../media/image641.wmf"/><Relationship Id="rId25" Type="http://schemas.openxmlformats.org/officeDocument/2006/relationships/image" Target="../media/image646.wmf"/><Relationship Id="rId2" Type="http://schemas.openxmlformats.org/officeDocument/2006/relationships/slideLayout" Target="../slideLayouts/slideLayout2.xml"/><Relationship Id="rId16" Type="http://schemas.openxmlformats.org/officeDocument/2006/relationships/oleObject" Target="../embeddings/oleObject579.bin"/><Relationship Id="rId20" Type="http://schemas.openxmlformats.org/officeDocument/2006/relationships/oleObject" Target="../embeddings/oleObject581.bin"/><Relationship Id="rId1" Type="http://schemas.openxmlformats.org/officeDocument/2006/relationships/vmlDrawing" Target="../drawings/vmlDrawing52.vml"/><Relationship Id="rId6" Type="http://schemas.openxmlformats.org/officeDocument/2006/relationships/image" Target="../media/image636.wmf"/><Relationship Id="rId11" Type="http://schemas.openxmlformats.org/officeDocument/2006/relationships/image" Target="../media/image638.emf"/><Relationship Id="rId24" Type="http://schemas.openxmlformats.org/officeDocument/2006/relationships/oleObject" Target="../embeddings/oleObject583.bin"/><Relationship Id="rId5" Type="http://schemas.openxmlformats.org/officeDocument/2006/relationships/oleObject" Target="../embeddings/oleObject574.bin"/><Relationship Id="rId15" Type="http://schemas.openxmlformats.org/officeDocument/2006/relationships/image" Target="../media/image640.wmf"/><Relationship Id="rId23" Type="http://schemas.openxmlformats.org/officeDocument/2006/relationships/image" Target="../media/image645.wmf"/><Relationship Id="rId10" Type="http://schemas.openxmlformats.org/officeDocument/2006/relationships/oleObject" Target="../embeddings/oleObject576.bin"/><Relationship Id="rId19" Type="http://schemas.openxmlformats.org/officeDocument/2006/relationships/image" Target="../media/image642.emf"/><Relationship Id="rId4" Type="http://schemas.openxmlformats.org/officeDocument/2006/relationships/image" Target="../media/image635.wmf"/><Relationship Id="rId9" Type="http://schemas.openxmlformats.org/officeDocument/2006/relationships/image" Target="../media/image637.wmf"/><Relationship Id="rId14" Type="http://schemas.openxmlformats.org/officeDocument/2006/relationships/oleObject" Target="../embeddings/oleObject578.bin"/><Relationship Id="rId22" Type="http://schemas.openxmlformats.org/officeDocument/2006/relationships/oleObject" Target="../embeddings/oleObject582.bin"/><Relationship Id="rId27" Type="http://schemas.openxmlformats.org/officeDocument/2006/relationships/image" Target="../media/image647.wmf"/></Relationships>
</file>

<file path=ppt/slides/_rels/slide69.xml.rels><?xml version="1.0" encoding="UTF-8" standalone="yes"?>
<Relationships xmlns="http://schemas.openxmlformats.org/package/2006/relationships"><Relationship Id="rId8" Type="http://schemas.openxmlformats.org/officeDocument/2006/relationships/image" Target="../media/image650.emf"/><Relationship Id="rId3" Type="http://schemas.openxmlformats.org/officeDocument/2006/relationships/oleObject" Target="../embeddings/oleObject585.bin"/><Relationship Id="rId7" Type="http://schemas.openxmlformats.org/officeDocument/2006/relationships/oleObject" Target="../embeddings/oleObject587.bin"/><Relationship Id="rId12" Type="http://schemas.openxmlformats.org/officeDocument/2006/relationships/image" Target="../media/image652.wmf"/><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image" Target="../media/image649.emf"/><Relationship Id="rId11" Type="http://schemas.openxmlformats.org/officeDocument/2006/relationships/oleObject" Target="../embeddings/oleObject589.bin"/><Relationship Id="rId5" Type="http://schemas.openxmlformats.org/officeDocument/2006/relationships/oleObject" Target="../embeddings/oleObject586.bin"/><Relationship Id="rId10" Type="http://schemas.openxmlformats.org/officeDocument/2006/relationships/image" Target="../media/image651.emf"/><Relationship Id="rId4" Type="http://schemas.openxmlformats.org/officeDocument/2006/relationships/image" Target="../media/image648.emf"/><Relationship Id="rId9" Type="http://schemas.openxmlformats.org/officeDocument/2006/relationships/oleObject" Target="../embeddings/oleObject588.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655.emf"/><Relationship Id="rId3" Type="http://schemas.openxmlformats.org/officeDocument/2006/relationships/oleObject" Target="../embeddings/oleObject590.bin"/><Relationship Id="rId7" Type="http://schemas.openxmlformats.org/officeDocument/2006/relationships/oleObject" Target="../embeddings/oleObject592.bin"/><Relationship Id="rId12" Type="http://schemas.openxmlformats.org/officeDocument/2006/relationships/image" Target="../media/image657.emf"/><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image" Target="../media/image654.emf"/><Relationship Id="rId11" Type="http://schemas.openxmlformats.org/officeDocument/2006/relationships/oleObject" Target="../embeddings/oleObject594.bin"/><Relationship Id="rId5" Type="http://schemas.openxmlformats.org/officeDocument/2006/relationships/oleObject" Target="../embeddings/oleObject591.bin"/><Relationship Id="rId10" Type="http://schemas.openxmlformats.org/officeDocument/2006/relationships/image" Target="../media/image656.emf"/><Relationship Id="rId4" Type="http://schemas.openxmlformats.org/officeDocument/2006/relationships/image" Target="../media/image653.emf"/><Relationship Id="rId9" Type="http://schemas.openxmlformats.org/officeDocument/2006/relationships/oleObject" Target="../embeddings/oleObject593.bin"/></Relationships>
</file>

<file path=ppt/slides/_rels/slide71.xml.rels><?xml version="1.0" encoding="UTF-8" standalone="yes"?>
<Relationships xmlns="http://schemas.openxmlformats.org/package/2006/relationships"><Relationship Id="rId8" Type="http://schemas.openxmlformats.org/officeDocument/2006/relationships/image" Target="../media/image660.emf"/><Relationship Id="rId13" Type="http://schemas.openxmlformats.org/officeDocument/2006/relationships/oleObject" Target="../embeddings/oleObject600.bin"/><Relationship Id="rId18" Type="http://schemas.openxmlformats.org/officeDocument/2006/relationships/image" Target="../media/image665.emf"/><Relationship Id="rId3" Type="http://schemas.openxmlformats.org/officeDocument/2006/relationships/oleObject" Target="../embeddings/oleObject595.bin"/><Relationship Id="rId21" Type="http://schemas.openxmlformats.org/officeDocument/2006/relationships/oleObject" Target="../embeddings/oleObject604.bin"/><Relationship Id="rId7" Type="http://schemas.openxmlformats.org/officeDocument/2006/relationships/oleObject" Target="../embeddings/oleObject597.bin"/><Relationship Id="rId12" Type="http://schemas.openxmlformats.org/officeDocument/2006/relationships/image" Target="../media/image662.emf"/><Relationship Id="rId17" Type="http://schemas.openxmlformats.org/officeDocument/2006/relationships/oleObject" Target="../embeddings/oleObject602.bin"/><Relationship Id="rId2" Type="http://schemas.openxmlformats.org/officeDocument/2006/relationships/slideLayout" Target="../slideLayouts/slideLayout2.xml"/><Relationship Id="rId16" Type="http://schemas.openxmlformats.org/officeDocument/2006/relationships/image" Target="../media/image664.emf"/><Relationship Id="rId20" Type="http://schemas.openxmlformats.org/officeDocument/2006/relationships/image" Target="../media/image666.emf"/><Relationship Id="rId1" Type="http://schemas.openxmlformats.org/officeDocument/2006/relationships/vmlDrawing" Target="../drawings/vmlDrawing55.vml"/><Relationship Id="rId6" Type="http://schemas.openxmlformats.org/officeDocument/2006/relationships/image" Target="../media/image659.wmf"/><Relationship Id="rId11" Type="http://schemas.openxmlformats.org/officeDocument/2006/relationships/oleObject" Target="../embeddings/oleObject599.bin"/><Relationship Id="rId5" Type="http://schemas.openxmlformats.org/officeDocument/2006/relationships/oleObject" Target="../embeddings/oleObject596.bin"/><Relationship Id="rId15" Type="http://schemas.openxmlformats.org/officeDocument/2006/relationships/oleObject" Target="../embeddings/oleObject601.bin"/><Relationship Id="rId10" Type="http://schemas.openxmlformats.org/officeDocument/2006/relationships/image" Target="../media/image661.emf"/><Relationship Id="rId19" Type="http://schemas.openxmlformats.org/officeDocument/2006/relationships/oleObject" Target="../embeddings/oleObject603.bin"/><Relationship Id="rId4" Type="http://schemas.openxmlformats.org/officeDocument/2006/relationships/image" Target="../media/image658.emf"/><Relationship Id="rId9" Type="http://schemas.openxmlformats.org/officeDocument/2006/relationships/oleObject" Target="../embeddings/oleObject598.bin"/><Relationship Id="rId14" Type="http://schemas.openxmlformats.org/officeDocument/2006/relationships/image" Target="../media/image663.emf"/><Relationship Id="rId22" Type="http://schemas.openxmlformats.org/officeDocument/2006/relationships/image" Target="../media/image667.emf"/></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607.bin"/><Relationship Id="rId13" Type="http://schemas.openxmlformats.org/officeDocument/2006/relationships/image" Target="../media/image672.wmf"/><Relationship Id="rId18" Type="http://schemas.openxmlformats.org/officeDocument/2006/relationships/image" Target="../media/image632.jpeg"/><Relationship Id="rId26" Type="http://schemas.openxmlformats.org/officeDocument/2006/relationships/image" Target="../media/image678.wmf"/><Relationship Id="rId3" Type="http://schemas.openxmlformats.org/officeDocument/2006/relationships/oleObject" Target="../embeddings/oleObject605.bin"/><Relationship Id="rId21" Type="http://schemas.openxmlformats.org/officeDocument/2006/relationships/oleObject" Target="../embeddings/oleObject613.bin"/><Relationship Id="rId7" Type="http://schemas.openxmlformats.org/officeDocument/2006/relationships/image" Target="../media/image681.jpeg"/><Relationship Id="rId12" Type="http://schemas.openxmlformats.org/officeDocument/2006/relationships/oleObject" Target="../embeddings/oleObject609.bin"/><Relationship Id="rId17" Type="http://schemas.openxmlformats.org/officeDocument/2006/relationships/image" Target="../media/image674.wmf"/><Relationship Id="rId25" Type="http://schemas.openxmlformats.org/officeDocument/2006/relationships/oleObject" Target="../embeddings/oleObject615.bin"/><Relationship Id="rId2" Type="http://schemas.openxmlformats.org/officeDocument/2006/relationships/slideLayout" Target="../slideLayouts/slideLayout2.xml"/><Relationship Id="rId16" Type="http://schemas.openxmlformats.org/officeDocument/2006/relationships/oleObject" Target="../embeddings/oleObject611.bin"/><Relationship Id="rId20" Type="http://schemas.openxmlformats.org/officeDocument/2006/relationships/image" Target="../media/image675.emf"/><Relationship Id="rId29" Type="http://schemas.openxmlformats.org/officeDocument/2006/relationships/oleObject" Target="../embeddings/oleObject617.bin"/><Relationship Id="rId1" Type="http://schemas.openxmlformats.org/officeDocument/2006/relationships/vmlDrawing" Target="../drawings/vmlDrawing56.vml"/><Relationship Id="rId6" Type="http://schemas.openxmlformats.org/officeDocument/2006/relationships/image" Target="../media/image669.wmf"/><Relationship Id="rId11" Type="http://schemas.openxmlformats.org/officeDocument/2006/relationships/image" Target="../media/image671.emf"/><Relationship Id="rId24" Type="http://schemas.openxmlformats.org/officeDocument/2006/relationships/image" Target="../media/image677.wmf"/><Relationship Id="rId5" Type="http://schemas.openxmlformats.org/officeDocument/2006/relationships/oleObject" Target="../embeddings/oleObject606.bin"/><Relationship Id="rId15" Type="http://schemas.openxmlformats.org/officeDocument/2006/relationships/image" Target="../media/image673.wmf"/><Relationship Id="rId23" Type="http://schemas.openxmlformats.org/officeDocument/2006/relationships/oleObject" Target="../embeddings/oleObject614.bin"/><Relationship Id="rId28" Type="http://schemas.openxmlformats.org/officeDocument/2006/relationships/image" Target="../media/image679.wmf"/><Relationship Id="rId10" Type="http://schemas.openxmlformats.org/officeDocument/2006/relationships/oleObject" Target="../embeddings/oleObject608.bin"/><Relationship Id="rId19" Type="http://schemas.openxmlformats.org/officeDocument/2006/relationships/oleObject" Target="../embeddings/oleObject612.bin"/><Relationship Id="rId4" Type="http://schemas.openxmlformats.org/officeDocument/2006/relationships/image" Target="../media/image668.wmf"/><Relationship Id="rId9" Type="http://schemas.openxmlformats.org/officeDocument/2006/relationships/image" Target="../media/image670.emf"/><Relationship Id="rId14" Type="http://schemas.openxmlformats.org/officeDocument/2006/relationships/oleObject" Target="../embeddings/oleObject610.bin"/><Relationship Id="rId22" Type="http://schemas.openxmlformats.org/officeDocument/2006/relationships/image" Target="../media/image676.emf"/><Relationship Id="rId27" Type="http://schemas.openxmlformats.org/officeDocument/2006/relationships/oleObject" Target="../embeddings/oleObject616.bin"/><Relationship Id="rId30" Type="http://schemas.openxmlformats.org/officeDocument/2006/relationships/image" Target="../media/image680.wmf"/></Relationships>
</file>

<file path=ppt/slides/_rels/slide73.xml.rels><?xml version="1.0" encoding="UTF-8" standalone="yes"?>
<Relationships xmlns="http://schemas.openxmlformats.org/package/2006/relationships"><Relationship Id="rId8" Type="http://schemas.openxmlformats.org/officeDocument/2006/relationships/image" Target="../media/image684.wmf"/><Relationship Id="rId13" Type="http://schemas.openxmlformats.org/officeDocument/2006/relationships/oleObject" Target="../embeddings/oleObject623.bin"/><Relationship Id="rId3" Type="http://schemas.openxmlformats.org/officeDocument/2006/relationships/oleObject" Target="../embeddings/oleObject618.bin"/><Relationship Id="rId7" Type="http://schemas.openxmlformats.org/officeDocument/2006/relationships/oleObject" Target="../embeddings/oleObject620.bin"/><Relationship Id="rId12" Type="http://schemas.openxmlformats.org/officeDocument/2006/relationships/image" Target="../media/image686.wmf"/><Relationship Id="rId2" Type="http://schemas.openxmlformats.org/officeDocument/2006/relationships/slideLayout" Target="../slideLayouts/slideLayout2.xml"/><Relationship Id="rId1" Type="http://schemas.openxmlformats.org/officeDocument/2006/relationships/vmlDrawing" Target="../drawings/vmlDrawing57.vml"/><Relationship Id="rId6" Type="http://schemas.openxmlformats.org/officeDocument/2006/relationships/image" Target="../media/image683.wmf"/><Relationship Id="rId11" Type="http://schemas.openxmlformats.org/officeDocument/2006/relationships/oleObject" Target="../embeddings/oleObject622.bin"/><Relationship Id="rId5" Type="http://schemas.openxmlformats.org/officeDocument/2006/relationships/oleObject" Target="../embeddings/oleObject619.bin"/><Relationship Id="rId10" Type="http://schemas.openxmlformats.org/officeDocument/2006/relationships/image" Target="../media/image685.wmf"/><Relationship Id="rId4" Type="http://schemas.openxmlformats.org/officeDocument/2006/relationships/image" Target="../media/image682.emf"/><Relationship Id="rId9" Type="http://schemas.openxmlformats.org/officeDocument/2006/relationships/oleObject" Target="../embeddings/oleObject621.bin"/><Relationship Id="rId14" Type="http://schemas.openxmlformats.org/officeDocument/2006/relationships/image" Target="../media/image687.wmf"/></Relationships>
</file>

<file path=ppt/slides/_rels/slide74.xml.rels><?xml version="1.0" encoding="UTF-8" standalone="yes"?>
<Relationships xmlns="http://schemas.openxmlformats.org/package/2006/relationships"><Relationship Id="rId8" Type="http://schemas.openxmlformats.org/officeDocument/2006/relationships/image" Target="../media/image690.wmf"/><Relationship Id="rId13" Type="http://schemas.openxmlformats.org/officeDocument/2006/relationships/oleObject" Target="../embeddings/oleObject629.bin"/><Relationship Id="rId18" Type="http://schemas.openxmlformats.org/officeDocument/2006/relationships/image" Target="../media/image695.wmf"/><Relationship Id="rId3" Type="http://schemas.openxmlformats.org/officeDocument/2006/relationships/oleObject" Target="../embeddings/oleObject624.bin"/><Relationship Id="rId21" Type="http://schemas.openxmlformats.org/officeDocument/2006/relationships/oleObject" Target="../embeddings/oleObject633.bin"/><Relationship Id="rId7" Type="http://schemas.openxmlformats.org/officeDocument/2006/relationships/oleObject" Target="../embeddings/oleObject626.bin"/><Relationship Id="rId12" Type="http://schemas.openxmlformats.org/officeDocument/2006/relationships/image" Target="../media/image692.wmf"/><Relationship Id="rId17" Type="http://schemas.openxmlformats.org/officeDocument/2006/relationships/oleObject" Target="../embeddings/oleObject631.bin"/><Relationship Id="rId2" Type="http://schemas.openxmlformats.org/officeDocument/2006/relationships/slideLayout" Target="../slideLayouts/slideLayout2.xml"/><Relationship Id="rId16" Type="http://schemas.openxmlformats.org/officeDocument/2006/relationships/image" Target="../media/image694.wmf"/><Relationship Id="rId20" Type="http://schemas.openxmlformats.org/officeDocument/2006/relationships/image" Target="../media/image696.wmf"/><Relationship Id="rId1" Type="http://schemas.openxmlformats.org/officeDocument/2006/relationships/vmlDrawing" Target="../drawings/vmlDrawing58.vml"/><Relationship Id="rId6" Type="http://schemas.openxmlformats.org/officeDocument/2006/relationships/image" Target="../media/image689.wmf"/><Relationship Id="rId11" Type="http://schemas.openxmlformats.org/officeDocument/2006/relationships/oleObject" Target="../embeddings/oleObject628.bin"/><Relationship Id="rId5" Type="http://schemas.openxmlformats.org/officeDocument/2006/relationships/oleObject" Target="../embeddings/oleObject625.bin"/><Relationship Id="rId15" Type="http://schemas.openxmlformats.org/officeDocument/2006/relationships/oleObject" Target="../embeddings/oleObject630.bin"/><Relationship Id="rId23" Type="http://schemas.openxmlformats.org/officeDocument/2006/relationships/image" Target="../media/image698.emf"/><Relationship Id="rId10" Type="http://schemas.openxmlformats.org/officeDocument/2006/relationships/image" Target="../media/image691.wmf"/><Relationship Id="rId19" Type="http://schemas.openxmlformats.org/officeDocument/2006/relationships/oleObject" Target="../embeddings/oleObject632.bin"/><Relationship Id="rId4" Type="http://schemas.openxmlformats.org/officeDocument/2006/relationships/image" Target="../media/image688.wmf"/><Relationship Id="rId9" Type="http://schemas.openxmlformats.org/officeDocument/2006/relationships/oleObject" Target="../embeddings/oleObject627.bin"/><Relationship Id="rId14" Type="http://schemas.openxmlformats.org/officeDocument/2006/relationships/image" Target="../media/image693.wmf"/><Relationship Id="rId22" Type="http://schemas.openxmlformats.org/officeDocument/2006/relationships/image" Target="../media/image697.wmf"/></Relationships>
</file>

<file path=ppt/slides/_rels/slide75.xml.rels><?xml version="1.0" encoding="UTF-8" standalone="yes"?>
<Relationships xmlns="http://schemas.openxmlformats.org/package/2006/relationships"><Relationship Id="rId8" Type="http://schemas.openxmlformats.org/officeDocument/2006/relationships/image" Target="../media/image701.wmf"/><Relationship Id="rId13" Type="http://schemas.openxmlformats.org/officeDocument/2006/relationships/oleObject" Target="../embeddings/oleObject639.bin"/><Relationship Id="rId18" Type="http://schemas.openxmlformats.org/officeDocument/2006/relationships/image" Target="../media/image706.wmf"/><Relationship Id="rId26" Type="http://schemas.openxmlformats.org/officeDocument/2006/relationships/image" Target="../media/image710.wmf"/><Relationship Id="rId3" Type="http://schemas.openxmlformats.org/officeDocument/2006/relationships/oleObject" Target="../embeddings/oleObject634.bin"/><Relationship Id="rId21" Type="http://schemas.openxmlformats.org/officeDocument/2006/relationships/oleObject" Target="../embeddings/oleObject643.bin"/><Relationship Id="rId34" Type="http://schemas.openxmlformats.org/officeDocument/2006/relationships/image" Target="../media/image714.wmf"/><Relationship Id="rId7" Type="http://schemas.openxmlformats.org/officeDocument/2006/relationships/oleObject" Target="../embeddings/oleObject636.bin"/><Relationship Id="rId12" Type="http://schemas.openxmlformats.org/officeDocument/2006/relationships/image" Target="../media/image703.wmf"/><Relationship Id="rId17" Type="http://schemas.openxmlformats.org/officeDocument/2006/relationships/oleObject" Target="../embeddings/oleObject641.bin"/><Relationship Id="rId25" Type="http://schemas.openxmlformats.org/officeDocument/2006/relationships/oleObject" Target="../embeddings/oleObject645.bin"/><Relationship Id="rId33" Type="http://schemas.openxmlformats.org/officeDocument/2006/relationships/oleObject" Target="../embeddings/oleObject649.bin"/><Relationship Id="rId2" Type="http://schemas.openxmlformats.org/officeDocument/2006/relationships/slideLayout" Target="../slideLayouts/slideLayout2.xml"/><Relationship Id="rId16" Type="http://schemas.openxmlformats.org/officeDocument/2006/relationships/image" Target="../media/image705.wmf"/><Relationship Id="rId20" Type="http://schemas.openxmlformats.org/officeDocument/2006/relationships/image" Target="../media/image707.wmf"/><Relationship Id="rId29" Type="http://schemas.openxmlformats.org/officeDocument/2006/relationships/oleObject" Target="../embeddings/oleObject647.bin"/><Relationship Id="rId1" Type="http://schemas.openxmlformats.org/officeDocument/2006/relationships/vmlDrawing" Target="../drawings/vmlDrawing59.vml"/><Relationship Id="rId6" Type="http://schemas.openxmlformats.org/officeDocument/2006/relationships/image" Target="../media/image700.wmf"/><Relationship Id="rId11" Type="http://schemas.openxmlformats.org/officeDocument/2006/relationships/oleObject" Target="../embeddings/oleObject638.bin"/><Relationship Id="rId24" Type="http://schemas.openxmlformats.org/officeDocument/2006/relationships/image" Target="../media/image709.wmf"/><Relationship Id="rId32" Type="http://schemas.openxmlformats.org/officeDocument/2006/relationships/image" Target="../media/image713.wmf"/><Relationship Id="rId5" Type="http://schemas.openxmlformats.org/officeDocument/2006/relationships/oleObject" Target="../embeddings/oleObject635.bin"/><Relationship Id="rId15" Type="http://schemas.openxmlformats.org/officeDocument/2006/relationships/oleObject" Target="../embeddings/oleObject640.bin"/><Relationship Id="rId23" Type="http://schemas.openxmlformats.org/officeDocument/2006/relationships/oleObject" Target="../embeddings/oleObject644.bin"/><Relationship Id="rId28" Type="http://schemas.openxmlformats.org/officeDocument/2006/relationships/image" Target="../media/image711.wmf"/><Relationship Id="rId10" Type="http://schemas.openxmlformats.org/officeDocument/2006/relationships/image" Target="../media/image702.wmf"/><Relationship Id="rId19" Type="http://schemas.openxmlformats.org/officeDocument/2006/relationships/oleObject" Target="../embeddings/oleObject642.bin"/><Relationship Id="rId31" Type="http://schemas.openxmlformats.org/officeDocument/2006/relationships/oleObject" Target="../embeddings/oleObject648.bin"/><Relationship Id="rId4" Type="http://schemas.openxmlformats.org/officeDocument/2006/relationships/image" Target="../media/image699.wmf"/><Relationship Id="rId9" Type="http://schemas.openxmlformats.org/officeDocument/2006/relationships/oleObject" Target="../embeddings/oleObject637.bin"/><Relationship Id="rId14" Type="http://schemas.openxmlformats.org/officeDocument/2006/relationships/image" Target="../media/image704.wmf"/><Relationship Id="rId22" Type="http://schemas.openxmlformats.org/officeDocument/2006/relationships/image" Target="../media/image708.wmf"/><Relationship Id="rId27" Type="http://schemas.openxmlformats.org/officeDocument/2006/relationships/oleObject" Target="../embeddings/oleObject646.bin"/><Relationship Id="rId30" Type="http://schemas.openxmlformats.org/officeDocument/2006/relationships/image" Target="../media/image712.wmf"/></Relationships>
</file>

<file path=ppt/slides/_rels/slide76.xml.rels><?xml version="1.0" encoding="UTF-8" standalone="yes"?>
<Relationships xmlns="http://schemas.openxmlformats.org/package/2006/relationships"><Relationship Id="rId8" Type="http://schemas.openxmlformats.org/officeDocument/2006/relationships/image" Target="../media/image721.png"/><Relationship Id="rId3" Type="http://schemas.openxmlformats.org/officeDocument/2006/relationships/image" Target="../media/image716.png"/><Relationship Id="rId7" Type="http://schemas.openxmlformats.org/officeDocument/2006/relationships/image" Target="../media/image720.png"/><Relationship Id="rId2" Type="http://schemas.openxmlformats.org/officeDocument/2006/relationships/image" Target="../media/image715.png"/><Relationship Id="rId1" Type="http://schemas.openxmlformats.org/officeDocument/2006/relationships/slideLayout" Target="../slideLayouts/slideLayout2.xml"/><Relationship Id="rId6" Type="http://schemas.openxmlformats.org/officeDocument/2006/relationships/image" Target="../media/image719.png"/><Relationship Id="rId5" Type="http://schemas.openxmlformats.org/officeDocument/2006/relationships/image" Target="../media/image718.png"/><Relationship Id="rId4" Type="http://schemas.openxmlformats.org/officeDocument/2006/relationships/image" Target="../media/image717.png"/><Relationship Id="rId9" Type="http://schemas.openxmlformats.org/officeDocument/2006/relationships/image" Target="../media/image722.png"/></Relationships>
</file>

<file path=ppt/slides/_rels/slide77.xml.rels><?xml version="1.0" encoding="UTF-8" standalone="yes"?>
<Relationships xmlns="http://schemas.openxmlformats.org/package/2006/relationships"><Relationship Id="rId3" Type="http://schemas.openxmlformats.org/officeDocument/2006/relationships/image" Target="../media/image724.png"/><Relationship Id="rId2" Type="http://schemas.openxmlformats.org/officeDocument/2006/relationships/image" Target="../media/image72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727.emf"/><Relationship Id="rId3" Type="http://schemas.openxmlformats.org/officeDocument/2006/relationships/oleObject" Target="../embeddings/oleObject650.bin"/><Relationship Id="rId7" Type="http://schemas.openxmlformats.org/officeDocument/2006/relationships/oleObject" Target="../embeddings/oleObject652.bin"/><Relationship Id="rId12" Type="http://schemas.openxmlformats.org/officeDocument/2006/relationships/image" Target="../media/image729.emf"/><Relationship Id="rId2" Type="http://schemas.openxmlformats.org/officeDocument/2006/relationships/slideLayout" Target="../slideLayouts/slideLayout2.xml"/><Relationship Id="rId1" Type="http://schemas.openxmlformats.org/officeDocument/2006/relationships/vmlDrawing" Target="../drawings/vmlDrawing60.vml"/><Relationship Id="rId6" Type="http://schemas.openxmlformats.org/officeDocument/2006/relationships/image" Target="../media/image726.emf"/><Relationship Id="rId11" Type="http://schemas.openxmlformats.org/officeDocument/2006/relationships/oleObject" Target="../embeddings/oleObject654.bin"/><Relationship Id="rId5" Type="http://schemas.openxmlformats.org/officeDocument/2006/relationships/oleObject" Target="../embeddings/oleObject651.bin"/><Relationship Id="rId10" Type="http://schemas.openxmlformats.org/officeDocument/2006/relationships/image" Target="../media/image728.emf"/><Relationship Id="rId4" Type="http://schemas.openxmlformats.org/officeDocument/2006/relationships/image" Target="../media/image725.emf"/><Relationship Id="rId9" Type="http://schemas.openxmlformats.org/officeDocument/2006/relationships/oleObject" Target="../embeddings/oleObject653.bin"/></Relationships>
</file>

<file path=ppt/slides/_rels/slide79.xml.rels><?xml version="1.0" encoding="UTF-8" standalone="yes"?>
<Relationships xmlns="http://schemas.openxmlformats.org/package/2006/relationships"><Relationship Id="rId8" Type="http://schemas.openxmlformats.org/officeDocument/2006/relationships/image" Target="../media/image732.emf"/><Relationship Id="rId13" Type="http://schemas.openxmlformats.org/officeDocument/2006/relationships/oleObject" Target="../embeddings/oleObject660.bin"/><Relationship Id="rId18" Type="http://schemas.openxmlformats.org/officeDocument/2006/relationships/image" Target="../media/image737.emf"/><Relationship Id="rId26" Type="http://schemas.openxmlformats.org/officeDocument/2006/relationships/image" Target="../media/image741.emf"/><Relationship Id="rId3" Type="http://schemas.openxmlformats.org/officeDocument/2006/relationships/oleObject" Target="../embeddings/oleObject655.bin"/><Relationship Id="rId21" Type="http://schemas.openxmlformats.org/officeDocument/2006/relationships/oleObject" Target="../embeddings/oleObject664.bin"/><Relationship Id="rId34" Type="http://schemas.openxmlformats.org/officeDocument/2006/relationships/image" Target="../media/image745.emf"/><Relationship Id="rId7" Type="http://schemas.openxmlformats.org/officeDocument/2006/relationships/oleObject" Target="../embeddings/oleObject657.bin"/><Relationship Id="rId12" Type="http://schemas.openxmlformats.org/officeDocument/2006/relationships/image" Target="../media/image734.emf"/><Relationship Id="rId17" Type="http://schemas.openxmlformats.org/officeDocument/2006/relationships/oleObject" Target="../embeddings/oleObject662.bin"/><Relationship Id="rId25" Type="http://schemas.openxmlformats.org/officeDocument/2006/relationships/oleObject" Target="../embeddings/oleObject666.bin"/><Relationship Id="rId33" Type="http://schemas.openxmlformats.org/officeDocument/2006/relationships/oleObject" Target="../embeddings/oleObject670.bin"/><Relationship Id="rId2" Type="http://schemas.openxmlformats.org/officeDocument/2006/relationships/slideLayout" Target="../slideLayouts/slideLayout2.xml"/><Relationship Id="rId16" Type="http://schemas.openxmlformats.org/officeDocument/2006/relationships/image" Target="../media/image736.emf"/><Relationship Id="rId20" Type="http://schemas.openxmlformats.org/officeDocument/2006/relationships/image" Target="../media/image738.emf"/><Relationship Id="rId29" Type="http://schemas.openxmlformats.org/officeDocument/2006/relationships/oleObject" Target="../embeddings/oleObject668.bin"/><Relationship Id="rId1" Type="http://schemas.openxmlformats.org/officeDocument/2006/relationships/vmlDrawing" Target="../drawings/vmlDrawing61.vml"/><Relationship Id="rId6" Type="http://schemas.openxmlformats.org/officeDocument/2006/relationships/image" Target="../media/image731.emf"/><Relationship Id="rId11" Type="http://schemas.openxmlformats.org/officeDocument/2006/relationships/oleObject" Target="../embeddings/oleObject659.bin"/><Relationship Id="rId24" Type="http://schemas.openxmlformats.org/officeDocument/2006/relationships/image" Target="../media/image740.emf"/><Relationship Id="rId32" Type="http://schemas.openxmlformats.org/officeDocument/2006/relationships/image" Target="../media/image744.emf"/><Relationship Id="rId5" Type="http://schemas.openxmlformats.org/officeDocument/2006/relationships/oleObject" Target="../embeddings/oleObject656.bin"/><Relationship Id="rId15" Type="http://schemas.openxmlformats.org/officeDocument/2006/relationships/oleObject" Target="../embeddings/oleObject661.bin"/><Relationship Id="rId23" Type="http://schemas.openxmlformats.org/officeDocument/2006/relationships/oleObject" Target="../embeddings/oleObject665.bin"/><Relationship Id="rId28" Type="http://schemas.openxmlformats.org/officeDocument/2006/relationships/image" Target="../media/image742.emf"/><Relationship Id="rId36" Type="http://schemas.openxmlformats.org/officeDocument/2006/relationships/image" Target="../media/image746.emf"/><Relationship Id="rId10" Type="http://schemas.openxmlformats.org/officeDocument/2006/relationships/image" Target="../media/image733.emf"/><Relationship Id="rId19" Type="http://schemas.openxmlformats.org/officeDocument/2006/relationships/oleObject" Target="../embeddings/oleObject663.bin"/><Relationship Id="rId31" Type="http://schemas.openxmlformats.org/officeDocument/2006/relationships/oleObject" Target="../embeddings/oleObject669.bin"/><Relationship Id="rId4" Type="http://schemas.openxmlformats.org/officeDocument/2006/relationships/image" Target="../media/image730.emf"/><Relationship Id="rId9" Type="http://schemas.openxmlformats.org/officeDocument/2006/relationships/oleObject" Target="../embeddings/oleObject658.bin"/><Relationship Id="rId14" Type="http://schemas.openxmlformats.org/officeDocument/2006/relationships/image" Target="../media/image735.emf"/><Relationship Id="rId22" Type="http://schemas.openxmlformats.org/officeDocument/2006/relationships/image" Target="../media/image739.emf"/><Relationship Id="rId27" Type="http://schemas.openxmlformats.org/officeDocument/2006/relationships/oleObject" Target="../embeddings/oleObject667.bin"/><Relationship Id="rId30" Type="http://schemas.openxmlformats.org/officeDocument/2006/relationships/image" Target="../media/image743.emf"/><Relationship Id="rId35" Type="http://schemas.openxmlformats.org/officeDocument/2006/relationships/oleObject" Target="../embeddings/oleObject671.bin"/></Relationships>
</file>

<file path=ppt/slides/_rels/slide8.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oleObject" Target="../embeddings/oleObject17.bin"/><Relationship Id="rId18" Type="http://schemas.openxmlformats.org/officeDocument/2006/relationships/image" Target="../media/image29.emf"/><Relationship Id="rId3" Type="http://schemas.openxmlformats.org/officeDocument/2006/relationships/oleObject" Target="../embeddings/oleObject12.bin"/><Relationship Id="rId21" Type="http://schemas.openxmlformats.org/officeDocument/2006/relationships/oleObject" Target="../embeddings/oleObject21.bin"/><Relationship Id="rId7" Type="http://schemas.openxmlformats.org/officeDocument/2006/relationships/oleObject" Target="../embeddings/oleObject14.bin"/><Relationship Id="rId12" Type="http://schemas.openxmlformats.org/officeDocument/2006/relationships/image" Target="../media/image26.emf"/><Relationship Id="rId17" Type="http://schemas.openxmlformats.org/officeDocument/2006/relationships/oleObject" Target="../embeddings/oleObject19.bin"/><Relationship Id="rId2" Type="http://schemas.openxmlformats.org/officeDocument/2006/relationships/slideLayout" Target="../slideLayouts/slideLayout2.xml"/><Relationship Id="rId16" Type="http://schemas.openxmlformats.org/officeDocument/2006/relationships/image" Target="../media/image28.emf"/><Relationship Id="rId20" Type="http://schemas.openxmlformats.org/officeDocument/2006/relationships/image" Target="../media/image30.emf"/><Relationship Id="rId1" Type="http://schemas.openxmlformats.org/officeDocument/2006/relationships/vmlDrawing" Target="../drawings/vmlDrawing3.vml"/><Relationship Id="rId6" Type="http://schemas.openxmlformats.org/officeDocument/2006/relationships/image" Target="../media/image23.emf"/><Relationship Id="rId11" Type="http://schemas.openxmlformats.org/officeDocument/2006/relationships/oleObject" Target="../embeddings/oleObject16.bin"/><Relationship Id="rId5" Type="http://schemas.openxmlformats.org/officeDocument/2006/relationships/oleObject" Target="../embeddings/oleObject13.bin"/><Relationship Id="rId15" Type="http://schemas.openxmlformats.org/officeDocument/2006/relationships/oleObject" Target="../embeddings/oleObject18.bin"/><Relationship Id="rId10" Type="http://schemas.openxmlformats.org/officeDocument/2006/relationships/image" Target="../media/image25.emf"/><Relationship Id="rId19" Type="http://schemas.openxmlformats.org/officeDocument/2006/relationships/oleObject" Target="../embeddings/oleObject20.bin"/><Relationship Id="rId4" Type="http://schemas.openxmlformats.org/officeDocument/2006/relationships/image" Target="../media/image22.emf"/><Relationship Id="rId9" Type="http://schemas.openxmlformats.org/officeDocument/2006/relationships/oleObject" Target="../embeddings/oleObject15.bin"/><Relationship Id="rId14" Type="http://schemas.openxmlformats.org/officeDocument/2006/relationships/image" Target="../media/image27.emf"/><Relationship Id="rId22" Type="http://schemas.openxmlformats.org/officeDocument/2006/relationships/image" Target="../media/image31.emf"/></Relationships>
</file>

<file path=ppt/slides/_rels/slide80.xml.rels><?xml version="1.0" encoding="UTF-8" standalone="yes"?>
<Relationships xmlns="http://schemas.openxmlformats.org/package/2006/relationships"><Relationship Id="rId8" Type="http://schemas.openxmlformats.org/officeDocument/2006/relationships/image" Target="../media/image749.emf"/><Relationship Id="rId13" Type="http://schemas.openxmlformats.org/officeDocument/2006/relationships/oleObject" Target="../embeddings/oleObject677.bin"/><Relationship Id="rId3" Type="http://schemas.openxmlformats.org/officeDocument/2006/relationships/oleObject" Target="../embeddings/oleObject672.bin"/><Relationship Id="rId7" Type="http://schemas.openxmlformats.org/officeDocument/2006/relationships/oleObject" Target="../embeddings/oleObject674.bin"/><Relationship Id="rId12" Type="http://schemas.openxmlformats.org/officeDocument/2006/relationships/image" Target="../media/image751.emf"/><Relationship Id="rId2" Type="http://schemas.openxmlformats.org/officeDocument/2006/relationships/slideLayout" Target="../slideLayouts/slideLayout2.xml"/><Relationship Id="rId1" Type="http://schemas.openxmlformats.org/officeDocument/2006/relationships/vmlDrawing" Target="../drawings/vmlDrawing62.vml"/><Relationship Id="rId6" Type="http://schemas.openxmlformats.org/officeDocument/2006/relationships/image" Target="../media/image748.emf"/><Relationship Id="rId11" Type="http://schemas.openxmlformats.org/officeDocument/2006/relationships/oleObject" Target="../embeddings/oleObject676.bin"/><Relationship Id="rId5" Type="http://schemas.openxmlformats.org/officeDocument/2006/relationships/oleObject" Target="../embeddings/oleObject673.bin"/><Relationship Id="rId10" Type="http://schemas.openxmlformats.org/officeDocument/2006/relationships/image" Target="../media/image750.emf"/><Relationship Id="rId4" Type="http://schemas.openxmlformats.org/officeDocument/2006/relationships/image" Target="../media/image747.emf"/><Relationship Id="rId9" Type="http://schemas.openxmlformats.org/officeDocument/2006/relationships/oleObject" Target="../embeddings/oleObject675.bin"/><Relationship Id="rId14" Type="http://schemas.openxmlformats.org/officeDocument/2006/relationships/image" Target="../media/image752.emf"/></Relationships>
</file>

<file path=ppt/slides/_rels/slide9.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oleObject" Target="../embeddings/oleObject27.bin"/><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image" Target="../media/image36.emf"/><Relationship Id="rId2" Type="http://schemas.openxmlformats.org/officeDocument/2006/relationships/slideLayout" Target="../slideLayouts/slideLayout2.xml"/><Relationship Id="rId16" Type="http://schemas.openxmlformats.org/officeDocument/2006/relationships/image" Target="../media/image38.emf"/><Relationship Id="rId1" Type="http://schemas.openxmlformats.org/officeDocument/2006/relationships/vmlDrawing" Target="../drawings/vmlDrawing4.vml"/><Relationship Id="rId6" Type="http://schemas.openxmlformats.org/officeDocument/2006/relationships/image" Target="../media/image33.emf"/><Relationship Id="rId11" Type="http://schemas.openxmlformats.org/officeDocument/2006/relationships/oleObject" Target="../embeddings/oleObject26.bin"/><Relationship Id="rId5" Type="http://schemas.openxmlformats.org/officeDocument/2006/relationships/oleObject" Target="../embeddings/oleObject23.bin"/><Relationship Id="rId15" Type="http://schemas.openxmlformats.org/officeDocument/2006/relationships/oleObject" Target="../embeddings/oleObject28.bin"/><Relationship Id="rId10" Type="http://schemas.openxmlformats.org/officeDocument/2006/relationships/image" Target="../media/image35.emf"/><Relationship Id="rId4" Type="http://schemas.openxmlformats.org/officeDocument/2006/relationships/image" Target="../media/image32.emf"/><Relationship Id="rId9" Type="http://schemas.openxmlformats.org/officeDocument/2006/relationships/oleObject" Target="../embeddings/oleObject25.bin"/><Relationship Id="rId14" Type="http://schemas.openxmlformats.org/officeDocument/2006/relationships/image" Target="../media/image3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Line 3">
            <a:extLst>
              <a:ext uri="{FF2B5EF4-FFF2-40B4-BE49-F238E27FC236}">
                <a16:creationId xmlns:a16="http://schemas.microsoft.com/office/drawing/2014/main" id="{862AE795-C863-4BB6-9380-0E1B42A8E6B4}"/>
              </a:ext>
            </a:extLst>
          </p:cNvPr>
          <p:cNvSpPr>
            <a:spLocks noChangeShapeType="1"/>
          </p:cNvSpPr>
          <p:nvPr/>
        </p:nvSpPr>
        <p:spPr bwMode="auto">
          <a:xfrm>
            <a:off x="611188" y="1700213"/>
            <a:ext cx="8064500" cy="0"/>
          </a:xfrm>
          <a:prstGeom prst="line">
            <a:avLst/>
          </a:prstGeom>
          <a:noFill/>
          <a:ln w="57150" cmpd="thickThin">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2"/>
                  </a:outerShdw>
                </a:effectLst>
              </a14:hiddenEffects>
            </a:ext>
          </a:extLst>
        </p:spPr>
        <p:txBody>
          <a:bodyPr/>
          <a:lstStyle/>
          <a:p>
            <a:endParaRPr lang="zh-CN" altLang="en-US"/>
          </a:p>
        </p:txBody>
      </p:sp>
      <p:sp>
        <p:nvSpPr>
          <p:cNvPr id="2051" name="Text Box 4">
            <a:extLst>
              <a:ext uri="{FF2B5EF4-FFF2-40B4-BE49-F238E27FC236}">
                <a16:creationId xmlns:a16="http://schemas.microsoft.com/office/drawing/2014/main" id="{BE7CD4BD-1F08-4654-BD08-84A21B25AC97}"/>
              </a:ext>
            </a:extLst>
          </p:cNvPr>
          <p:cNvSpPr txBox="1">
            <a:spLocks noChangeArrowheads="1"/>
          </p:cNvSpPr>
          <p:nvPr/>
        </p:nvSpPr>
        <p:spPr bwMode="auto">
          <a:xfrm>
            <a:off x="1116013" y="2024063"/>
            <a:ext cx="64087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2400" b="1">
                <a:solidFill>
                  <a:srgbClr val="FFFF66"/>
                </a:solidFill>
                <a:latin typeface="Times New Roman" panose="02020603050405020304" pitchFamily="18" charset="0"/>
              </a:rPr>
              <a:t>10. 1  </a:t>
            </a:r>
            <a:r>
              <a:rPr kumimoji="1" lang="zh-CN" altLang="en-US" sz="2400" b="1">
                <a:solidFill>
                  <a:srgbClr val="FFFF66"/>
                </a:solidFill>
                <a:latin typeface="Times New Roman" panose="02020603050405020304" pitchFamily="18" charset="0"/>
              </a:rPr>
              <a:t>电流与磁场</a:t>
            </a:r>
          </a:p>
        </p:txBody>
      </p:sp>
      <p:sp>
        <p:nvSpPr>
          <p:cNvPr id="2052" name="Text Box 5">
            <a:extLst>
              <a:ext uri="{FF2B5EF4-FFF2-40B4-BE49-F238E27FC236}">
                <a16:creationId xmlns:a16="http://schemas.microsoft.com/office/drawing/2014/main" id="{BF14A6C2-DFB5-4B39-8B60-6CB55D694D52}"/>
              </a:ext>
            </a:extLst>
          </p:cNvPr>
          <p:cNvSpPr txBox="1">
            <a:spLocks noChangeArrowheads="1"/>
          </p:cNvSpPr>
          <p:nvPr/>
        </p:nvSpPr>
        <p:spPr bwMode="auto">
          <a:xfrm>
            <a:off x="1116013" y="2627313"/>
            <a:ext cx="56165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2400" b="1">
                <a:solidFill>
                  <a:srgbClr val="FFFF66"/>
                </a:solidFill>
                <a:latin typeface="Times New Roman" panose="02020603050405020304" pitchFamily="18" charset="0"/>
              </a:rPr>
              <a:t>10. 2  </a:t>
            </a:r>
            <a:r>
              <a:rPr kumimoji="1" lang="zh-CN" altLang="en-US" sz="2400" b="1">
                <a:solidFill>
                  <a:srgbClr val="FFFF66"/>
                </a:solidFill>
                <a:latin typeface="Times New Roman" panose="02020603050405020304" pitchFamily="18" charset="0"/>
              </a:rPr>
              <a:t>毕奥－萨伐尔定律 </a:t>
            </a:r>
          </a:p>
        </p:txBody>
      </p:sp>
      <p:sp>
        <p:nvSpPr>
          <p:cNvPr id="2053" name="Text Box 6">
            <a:extLst>
              <a:ext uri="{FF2B5EF4-FFF2-40B4-BE49-F238E27FC236}">
                <a16:creationId xmlns:a16="http://schemas.microsoft.com/office/drawing/2014/main" id="{2E758BD6-299B-4934-B19D-06393CB11D06}"/>
              </a:ext>
            </a:extLst>
          </p:cNvPr>
          <p:cNvSpPr txBox="1">
            <a:spLocks noChangeArrowheads="1"/>
          </p:cNvSpPr>
          <p:nvPr/>
        </p:nvSpPr>
        <p:spPr bwMode="auto">
          <a:xfrm>
            <a:off x="1116013" y="3232150"/>
            <a:ext cx="69119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2400" b="1">
                <a:solidFill>
                  <a:srgbClr val="FFFF66"/>
                </a:solidFill>
                <a:latin typeface="Times New Roman" panose="02020603050405020304" pitchFamily="18" charset="0"/>
              </a:rPr>
              <a:t>10. 3  </a:t>
            </a:r>
            <a:r>
              <a:rPr kumimoji="1" lang="zh-CN" altLang="en-US" sz="2400" b="1">
                <a:solidFill>
                  <a:srgbClr val="FFFF66"/>
                </a:solidFill>
                <a:latin typeface="Times New Roman" panose="02020603050405020304" pitchFamily="18" charset="0"/>
              </a:rPr>
              <a:t>磁高斯定理</a:t>
            </a:r>
          </a:p>
        </p:txBody>
      </p:sp>
      <p:sp>
        <p:nvSpPr>
          <p:cNvPr id="2054" name="Text Box 7">
            <a:extLst>
              <a:ext uri="{FF2B5EF4-FFF2-40B4-BE49-F238E27FC236}">
                <a16:creationId xmlns:a16="http://schemas.microsoft.com/office/drawing/2014/main" id="{D21B998A-1806-43B3-80B1-08EAFAC1C9D3}"/>
              </a:ext>
            </a:extLst>
          </p:cNvPr>
          <p:cNvSpPr txBox="1">
            <a:spLocks noChangeArrowheads="1"/>
          </p:cNvSpPr>
          <p:nvPr/>
        </p:nvSpPr>
        <p:spPr bwMode="auto">
          <a:xfrm>
            <a:off x="1116013" y="3836988"/>
            <a:ext cx="6121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2400" b="1">
                <a:solidFill>
                  <a:srgbClr val="FFFF66"/>
                </a:solidFill>
                <a:latin typeface="Times New Roman" panose="02020603050405020304" pitchFamily="18" charset="0"/>
              </a:rPr>
              <a:t>10. 4  </a:t>
            </a:r>
            <a:r>
              <a:rPr kumimoji="1" lang="zh-CN" altLang="en-US" sz="2400" b="1">
                <a:solidFill>
                  <a:srgbClr val="FFFF66"/>
                </a:solidFill>
              </a:rPr>
              <a:t>安培环路定理</a:t>
            </a:r>
          </a:p>
        </p:txBody>
      </p:sp>
      <p:sp>
        <p:nvSpPr>
          <p:cNvPr id="2055" name="Text Box 8">
            <a:extLst>
              <a:ext uri="{FF2B5EF4-FFF2-40B4-BE49-F238E27FC236}">
                <a16:creationId xmlns:a16="http://schemas.microsoft.com/office/drawing/2014/main" id="{1448807A-7CDA-442C-BB1C-18A494E32AD4}"/>
              </a:ext>
            </a:extLst>
          </p:cNvPr>
          <p:cNvSpPr txBox="1">
            <a:spLocks noChangeArrowheads="1"/>
          </p:cNvSpPr>
          <p:nvPr/>
        </p:nvSpPr>
        <p:spPr bwMode="auto">
          <a:xfrm>
            <a:off x="1116013" y="4440238"/>
            <a:ext cx="62658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2400" b="1">
                <a:solidFill>
                  <a:srgbClr val="FFFF66"/>
                </a:solidFill>
                <a:latin typeface="Times New Roman" panose="02020603050405020304" pitchFamily="18" charset="0"/>
              </a:rPr>
              <a:t>10. 5  </a:t>
            </a:r>
            <a:r>
              <a:rPr kumimoji="1" lang="zh-CN" altLang="en-US" sz="2400" b="1">
                <a:solidFill>
                  <a:srgbClr val="FFFF66"/>
                </a:solidFill>
                <a:latin typeface="Times New Roman" panose="02020603050405020304" pitchFamily="18" charset="0"/>
              </a:rPr>
              <a:t>磁场对电流的作用</a:t>
            </a:r>
            <a:endParaRPr kumimoji="1" lang="zh-CN" altLang="en-US" sz="2400" b="1" i="1" baseline="-25000">
              <a:solidFill>
                <a:srgbClr val="FFFF66"/>
              </a:solidFill>
              <a:latin typeface="Times New Roman" panose="02020603050405020304" pitchFamily="18" charset="0"/>
            </a:endParaRPr>
          </a:p>
        </p:txBody>
      </p:sp>
      <p:sp>
        <p:nvSpPr>
          <p:cNvPr id="2056" name="Text Box 9">
            <a:extLst>
              <a:ext uri="{FF2B5EF4-FFF2-40B4-BE49-F238E27FC236}">
                <a16:creationId xmlns:a16="http://schemas.microsoft.com/office/drawing/2014/main" id="{ED761CA0-88C5-45FB-812D-F33BD12B25A9}"/>
              </a:ext>
            </a:extLst>
          </p:cNvPr>
          <p:cNvSpPr txBox="1">
            <a:spLocks noChangeArrowheads="1"/>
          </p:cNvSpPr>
          <p:nvPr/>
        </p:nvSpPr>
        <p:spPr bwMode="auto">
          <a:xfrm>
            <a:off x="1116013" y="5045075"/>
            <a:ext cx="58039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2400" b="1">
                <a:solidFill>
                  <a:srgbClr val="FFFF66"/>
                </a:solidFill>
                <a:latin typeface="Times New Roman" panose="02020603050405020304" pitchFamily="18" charset="0"/>
              </a:rPr>
              <a:t>10. 6  </a:t>
            </a:r>
            <a:r>
              <a:rPr kumimoji="1" lang="zh-CN" altLang="en-US" sz="2400" b="1">
                <a:solidFill>
                  <a:srgbClr val="FFFF66"/>
                </a:solidFill>
                <a:latin typeface="Times New Roman" panose="02020603050405020304" pitchFamily="18" charset="0"/>
              </a:rPr>
              <a:t>带电粒子在磁场中的运动</a:t>
            </a:r>
          </a:p>
        </p:txBody>
      </p:sp>
      <p:sp>
        <p:nvSpPr>
          <p:cNvPr id="2057" name="Text Box 10">
            <a:extLst>
              <a:ext uri="{FF2B5EF4-FFF2-40B4-BE49-F238E27FC236}">
                <a16:creationId xmlns:a16="http://schemas.microsoft.com/office/drawing/2014/main" id="{0870F0D5-01F7-402B-B0F6-5B3696661351}"/>
              </a:ext>
            </a:extLst>
          </p:cNvPr>
          <p:cNvSpPr txBox="1">
            <a:spLocks noChangeArrowheads="1"/>
          </p:cNvSpPr>
          <p:nvPr/>
        </p:nvSpPr>
        <p:spPr bwMode="auto">
          <a:xfrm>
            <a:off x="1116013" y="5649913"/>
            <a:ext cx="56165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kumimoji="1" lang="en-US" altLang="zh-CN" sz="2400" b="1">
                <a:solidFill>
                  <a:srgbClr val="FFFF66"/>
                </a:solidFill>
                <a:latin typeface="Times New Roman" panose="02020603050405020304" pitchFamily="18" charset="0"/>
              </a:rPr>
              <a:t>10. 7  </a:t>
            </a:r>
            <a:r>
              <a:rPr kumimoji="1" lang="zh-CN" altLang="en-US" sz="2400" b="1">
                <a:solidFill>
                  <a:srgbClr val="FFFF66"/>
                </a:solidFill>
                <a:latin typeface="Times New Roman" panose="02020603050405020304" pitchFamily="18" charset="0"/>
              </a:rPr>
              <a:t>物质的磁性</a:t>
            </a:r>
          </a:p>
        </p:txBody>
      </p:sp>
      <p:sp>
        <p:nvSpPr>
          <p:cNvPr id="12" name="Text Box 2">
            <a:extLst>
              <a:ext uri="{FF2B5EF4-FFF2-40B4-BE49-F238E27FC236}">
                <a16:creationId xmlns:a16="http://schemas.microsoft.com/office/drawing/2014/main" id="{3B794ADD-B18C-498E-B0EC-B5CDA590B40A}"/>
              </a:ext>
            </a:extLst>
          </p:cNvPr>
          <p:cNvSpPr txBox="1">
            <a:spLocks noChangeArrowheads="1"/>
          </p:cNvSpPr>
          <p:nvPr/>
        </p:nvSpPr>
        <p:spPr bwMode="auto">
          <a:xfrm>
            <a:off x="250825" y="642938"/>
            <a:ext cx="8610600" cy="93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kumimoji="1" lang="zh-CN" altLang="en-US" sz="5500" b="1" dirty="0">
                <a:solidFill>
                  <a:srgbClr val="FF3300"/>
                </a:solidFill>
                <a:effectLst>
                  <a:outerShdw blurRad="38100" dist="38100" dir="2700000" algn="tl">
                    <a:srgbClr val="000000"/>
                  </a:outerShdw>
                </a:effectLst>
                <a:latin typeface="隶书" pitchFamily="49" charset="-122"/>
                <a:ea typeface="隶书" pitchFamily="49" charset="-122"/>
              </a:rPr>
              <a:t>第</a:t>
            </a:r>
            <a:r>
              <a:rPr kumimoji="1" lang="en-US" altLang="zh-CN" sz="5500" b="1" dirty="0">
                <a:solidFill>
                  <a:srgbClr val="FF3300"/>
                </a:solidFill>
                <a:effectLst>
                  <a:outerShdw blurRad="38100" dist="38100" dir="2700000" algn="tl">
                    <a:srgbClr val="000000"/>
                  </a:outerShdw>
                </a:effectLst>
                <a:latin typeface="Times New Roman" pitchFamily="18" charset="0"/>
                <a:ea typeface="隶书" pitchFamily="49" charset="-122"/>
              </a:rPr>
              <a:t>10</a:t>
            </a:r>
            <a:r>
              <a:rPr kumimoji="1" lang="zh-CN" altLang="en-US" sz="5500" b="1" dirty="0">
                <a:solidFill>
                  <a:srgbClr val="FF3300"/>
                </a:solidFill>
                <a:effectLst>
                  <a:outerShdw blurRad="38100" dist="38100" dir="2700000" algn="tl">
                    <a:srgbClr val="000000"/>
                  </a:outerShdw>
                </a:effectLst>
                <a:latin typeface="隶书" pitchFamily="49" charset="-122"/>
                <a:ea typeface="隶书" pitchFamily="49" charset="-122"/>
              </a:rPr>
              <a:t>章 恒定磁场</a:t>
            </a:r>
          </a:p>
        </p:txBody>
      </p:sp>
    </p:spTree>
  </p:cSld>
  <p:clrMapOvr>
    <a:masterClrMapping/>
  </p:clrMapOvr>
  <p:transition spd="slow">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a:extLst>
              <a:ext uri="{FF2B5EF4-FFF2-40B4-BE49-F238E27FC236}">
                <a16:creationId xmlns:a16="http://schemas.microsoft.com/office/drawing/2014/main" id="{60AE7B72-0490-404C-A366-E51EC223FACC}"/>
              </a:ext>
            </a:extLst>
          </p:cNvPr>
          <p:cNvSpPr txBox="1">
            <a:spLocks noChangeArrowheads="1"/>
          </p:cNvSpPr>
          <p:nvPr/>
        </p:nvSpPr>
        <p:spPr bwMode="auto">
          <a:xfrm>
            <a:off x="0" y="320675"/>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b="1">
                <a:solidFill>
                  <a:srgbClr val="00FF00"/>
                </a:solidFill>
                <a:latin typeface="Times New Roman" panose="02020603050405020304" pitchFamily="18" charset="0"/>
                <a:ea typeface="黑体" panose="02010609060101010101" pitchFamily="49" charset="-122"/>
              </a:rPr>
              <a:t>10.2  </a:t>
            </a:r>
            <a:r>
              <a:rPr kumimoji="1" lang="zh-CN" altLang="en-US" sz="3200" b="1">
                <a:solidFill>
                  <a:srgbClr val="00FF00"/>
                </a:solidFill>
                <a:latin typeface="Times New Roman" panose="02020603050405020304" pitchFamily="18" charset="0"/>
                <a:ea typeface="黑体" panose="02010609060101010101" pitchFamily="49" charset="-122"/>
              </a:rPr>
              <a:t>毕奥－萨伐尔定律</a:t>
            </a:r>
            <a:r>
              <a:rPr kumimoji="1" lang="zh-CN" altLang="en-US" sz="3200" b="1">
                <a:solidFill>
                  <a:srgbClr val="00FF00"/>
                </a:solidFill>
                <a:latin typeface="Times New Roman" panose="02020603050405020304" pitchFamily="18" charset="0"/>
              </a:rPr>
              <a:t> </a:t>
            </a:r>
          </a:p>
        </p:txBody>
      </p:sp>
      <p:sp>
        <p:nvSpPr>
          <p:cNvPr id="11267" name="Text Box 3">
            <a:extLst>
              <a:ext uri="{FF2B5EF4-FFF2-40B4-BE49-F238E27FC236}">
                <a16:creationId xmlns:a16="http://schemas.microsoft.com/office/drawing/2014/main" id="{AFD5D41E-4AB2-47AB-A9F6-767527B5AD47}"/>
              </a:ext>
            </a:extLst>
          </p:cNvPr>
          <p:cNvSpPr txBox="1">
            <a:spLocks noChangeArrowheads="1"/>
          </p:cNvSpPr>
          <p:nvPr/>
        </p:nvSpPr>
        <p:spPr bwMode="auto">
          <a:xfrm>
            <a:off x="209550" y="881063"/>
            <a:ext cx="6267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a:solidFill>
                  <a:srgbClr val="FFFF00"/>
                </a:solidFill>
                <a:latin typeface="宋体" panose="02010600030101010101" pitchFamily="2" charset="-122"/>
              </a:rPr>
              <a:t>一</a:t>
            </a:r>
            <a:r>
              <a:rPr kumimoji="1" lang="en-US" altLang="zh-CN" sz="2800" b="1">
                <a:solidFill>
                  <a:srgbClr val="FFFF00"/>
                </a:solidFill>
                <a:latin typeface="宋体" panose="02010600030101010101" pitchFamily="2" charset="-122"/>
              </a:rPr>
              <a:t>.</a:t>
            </a:r>
            <a:r>
              <a:rPr kumimoji="1" lang="zh-CN" altLang="en-US" sz="2800" b="1">
                <a:solidFill>
                  <a:srgbClr val="FFFF00"/>
                </a:solidFill>
                <a:latin typeface="宋体" panose="02010600030101010101" pitchFamily="2" charset="-122"/>
              </a:rPr>
              <a:t>毕奥－萨伐尔定律</a:t>
            </a:r>
            <a:r>
              <a:rPr kumimoji="1" lang="zh-CN" altLang="en-US" sz="2800" b="1">
                <a:solidFill>
                  <a:srgbClr val="FFFF66"/>
                </a:solidFill>
                <a:latin typeface="Times New Roman" panose="02020603050405020304" pitchFamily="18" charset="0"/>
              </a:rPr>
              <a:t> </a:t>
            </a:r>
          </a:p>
        </p:txBody>
      </p:sp>
      <p:sp>
        <p:nvSpPr>
          <p:cNvPr id="6148" name="Text Box 4">
            <a:extLst>
              <a:ext uri="{FF2B5EF4-FFF2-40B4-BE49-F238E27FC236}">
                <a16:creationId xmlns:a16="http://schemas.microsoft.com/office/drawing/2014/main" id="{F515EBB3-F172-4122-9E8C-06B38C21090A}"/>
              </a:ext>
            </a:extLst>
          </p:cNvPr>
          <p:cNvSpPr txBox="1">
            <a:spLocks noChangeArrowheads="1"/>
          </p:cNvSpPr>
          <p:nvPr/>
        </p:nvSpPr>
        <p:spPr bwMode="auto">
          <a:xfrm>
            <a:off x="763588" y="1482725"/>
            <a:ext cx="167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66FFFF"/>
                </a:solidFill>
                <a:latin typeface="Times New Roman" panose="02020603050405020304" pitchFamily="18" charset="0"/>
              </a:rPr>
              <a:t>静电场</a:t>
            </a:r>
            <a:r>
              <a:rPr kumimoji="1" lang="en-US" altLang="zh-CN" sz="2400" b="1">
                <a:solidFill>
                  <a:srgbClr val="66FFFF"/>
                </a:solidFill>
                <a:latin typeface="Times New Roman" panose="02020603050405020304" pitchFamily="18" charset="0"/>
              </a:rPr>
              <a:t>:</a:t>
            </a:r>
          </a:p>
        </p:txBody>
      </p:sp>
      <p:sp>
        <p:nvSpPr>
          <p:cNvPr id="6149" name="Text Box 5">
            <a:extLst>
              <a:ext uri="{FF2B5EF4-FFF2-40B4-BE49-F238E27FC236}">
                <a16:creationId xmlns:a16="http://schemas.microsoft.com/office/drawing/2014/main" id="{7FF6FC4D-3665-4AC5-8B0E-B541B0FEF798}"/>
              </a:ext>
            </a:extLst>
          </p:cNvPr>
          <p:cNvSpPr txBox="1">
            <a:spLocks noChangeArrowheads="1"/>
          </p:cNvSpPr>
          <p:nvPr/>
        </p:nvSpPr>
        <p:spPr bwMode="auto">
          <a:xfrm>
            <a:off x="2117725" y="146208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取</a:t>
            </a:r>
          </a:p>
        </p:txBody>
      </p:sp>
      <p:graphicFrame>
        <p:nvGraphicFramePr>
          <p:cNvPr id="6150" name="Object 6">
            <a:extLst>
              <a:ext uri="{FF2B5EF4-FFF2-40B4-BE49-F238E27FC236}">
                <a16:creationId xmlns:a16="http://schemas.microsoft.com/office/drawing/2014/main" id="{0123B337-B716-4AE9-8E11-1B69CD8CBC59}"/>
              </a:ext>
            </a:extLst>
          </p:cNvPr>
          <p:cNvGraphicFramePr>
            <a:graphicFrameLocks/>
          </p:cNvGraphicFramePr>
          <p:nvPr/>
        </p:nvGraphicFramePr>
        <p:xfrm>
          <a:off x="2628900" y="1524000"/>
          <a:ext cx="392113" cy="392113"/>
        </p:xfrm>
        <a:graphic>
          <a:graphicData uri="http://schemas.openxmlformats.org/presentationml/2006/ole">
            <mc:AlternateContent xmlns:mc="http://schemas.openxmlformats.org/markup-compatibility/2006">
              <mc:Choice xmlns:v="urn:schemas-microsoft-com:vml" Requires="v">
                <p:oleObj spid="_x0000_s11325" name="Equation" r:id="rId3" imgW="295206" imgH="304748" progId="Equation.3">
                  <p:embed/>
                </p:oleObj>
              </mc:Choice>
              <mc:Fallback>
                <p:oleObj name="Equation" r:id="rId3" imgW="295206" imgH="304748" progId="Equation.3">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900" y="1524000"/>
                        <a:ext cx="39211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1" name="Line 7">
            <a:extLst>
              <a:ext uri="{FF2B5EF4-FFF2-40B4-BE49-F238E27FC236}">
                <a16:creationId xmlns:a16="http://schemas.microsoft.com/office/drawing/2014/main" id="{B58FAE20-06CE-40E4-A8F5-658DC078DC11}"/>
              </a:ext>
            </a:extLst>
          </p:cNvPr>
          <p:cNvSpPr>
            <a:spLocks noChangeAspect="1" noChangeShapeType="1"/>
          </p:cNvSpPr>
          <p:nvPr/>
        </p:nvSpPr>
        <p:spPr bwMode="auto">
          <a:xfrm>
            <a:off x="3200400" y="1711325"/>
            <a:ext cx="10668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52" name="Object 8">
            <a:extLst>
              <a:ext uri="{FF2B5EF4-FFF2-40B4-BE49-F238E27FC236}">
                <a16:creationId xmlns:a16="http://schemas.microsoft.com/office/drawing/2014/main" id="{013159BA-F2AE-455A-86B6-7CE67151862F}"/>
              </a:ext>
            </a:extLst>
          </p:cNvPr>
          <p:cNvGraphicFramePr>
            <a:graphicFrameLocks/>
          </p:cNvGraphicFramePr>
          <p:nvPr/>
        </p:nvGraphicFramePr>
        <p:xfrm>
          <a:off x="4457700" y="1541463"/>
          <a:ext cx="442913" cy="355600"/>
        </p:xfrm>
        <a:graphic>
          <a:graphicData uri="http://schemas.openxmlformats.org/presentationml/2006/ole">
            <mc:AlternateContent xmlns:mc="http://schemas.openxmlformats.org/markup-compatibility/2006">
              <mc:Choice xmlns:v="urn:schemas-microsoft-com:vml" Requires="v">
                <p:oleObj spid="_x0000_s11326" name="Equation" r:id="rId5" imgW="342944" imgH="266830" progId="Equation.3">
                  <p:embed/>
                </p:oleObj>
              </mc:Choice>
              <mc:Fallback>
                <p:oleObj name="Equation" r:id="rId5" imgW="342944" imgH="266830" progId="Equation.3">
                  <p:embed/>
                  <p:pic>
                    <p:nvPicPr>
                      <p:cNvPr id="0" name="Object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7700" y="1541463"/>
                        <a:ext cx="442913"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3" name="Line 9">
            <a:extLst>
              <a:ext uri="{FF2B5EF4-FFF2-40B4-BE49-F238E27FC236}">
                <a16:creationId xmlns:a16="http://schemas.microsoft.com/office/drawing/2014/main" id="{7F3A2DB3-2806-4A5A-9856-F8CAE4A1BA55}"/>
              </a:ext>
            </a:extLst>
          </p:cNvPr>
          <p:cNvSpPr>
            <a:spLocks noChangeShapeType="1"/>
          </p:cNvSpPr>
          <p:nvPr/>
        </p:nvSpPr>
        <p:spPr bwMode="auto">
          <a:xfrm>
            <a:off x="5181600" y="1711325"/>
            <a:ext cx="11430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54" name="Object 10">
            <a:extLst>
              <a:ext uri="{FF2B5EF4-FFF2-40B4-BE49-F238E27FC236}">
                <a16:creationId xmlns:a16="http://schemas.microsoft.com/office/drawing/2014/main" id="{C6DD61AB-315F-4F01-AAB4-4977444B3B1A}"/>
              </a:ext>
            </a:extLst>
          </p:cNvPr>
          <p:cNvGraphicFramePr>
            <a:graphicFrameLocks/>
          </p:cNvGraphicFramePr>
          <p:nvPr/>
        </p:nvGraphicFramePr>
        <p:xfrm>
          <a:off x="6527800" y="1465263"/>
          <a:ext cx="1244600" cy="582612"/>
        </p:xfrm>
        <a:graphic>
          <a:graphicData uri="http://schemas.openxmlformats.org/presentationml/2006/ole">
            <mc:AlternateContent xmlns:mc="http://schemas.openxmlformats.org/markup-compatibility/2006">
              <mc:Choice xmlns:v="urn:schemas-microsoft-com:vml" Requires="v">
                <p:oleObj spid="_x0000_s11327" name="Equation" r:id="rId7" imgW="1142912" imgH="485912" progId="Equation.3">
                  <p:embed/>
                </p:oleObj>
              </mc:Choice>
              <mc:Fallback>
                <p:oleObj name="Equation" r:id="rId7" imgW="1142912" imgH="485912" progId="Equation.3">
                  <p:embed/>
                  <p:pic>
                    <p:nvPicPr>
                      <p:cNvPr id="0" name="Object 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27800" y="1465263"/>
                        <a:ext cx="1244600" cy="582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5" name="Text Box 11">
            <a:extLst>
              <a:ext uri="{FF2B5EF4-FFF2-40B4-BE49-F238E27FC236}">
                <a16:creationId xmlns:a16="http://schemas.microsoft.com/office/drawing/2014/main" id="{0E13423F-1FC1-45C4-9A86-7048BF28AB19}"/>
              </a:ext>
            </a:extLst>
          </p:cNvPr>
          <p:cNvSpPr txBox="1">
            <a:spLocks noChangeArrowheads="1"/>
          </p:cNvSpPr>
          <p:nvPr/>
        </p:nvSpPr>
        <p:spPr bwMode="auto">
          <a:xfrm>
            <a:off x="779463" y="2157413"/>
            <a:ext cx="1887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66FFFF"/>
                </a:solidFill>
                <a:latin typeface="Times New Roman" panose="02020603050405020304" pitchFamily="18" charset="0"/>
              </a:rPr>
              <a:t>磁    场：</a:t>
            </a:r>
          </a:p>
        </p:txBody>
      </p:sp>
      <p:sp>
        <p:nvSpPr>
          <p:cNvPr id="6156" name="Text Box 12">
            <a:extLst>
              <a:ext uri="{FF2B5EF4-FFF2-40B4-BE49-F238E27FC236}">
                <a16:creationId xmlns:a16="http://schemas.microsoft.com/office/drawing/2014/main" id="{8AE4111B-5D98-4685-B6D7-D9592391710A}"/>
              </a:ext>
            </a:extLst>
          </p:cNvPr>
          <p:cNvSpPr txBox="1">
            <a:spLocks noChangeArrowheads="1"/>
          </p:cNvSpPr>
          <p:nvPr/>
        </p:nvSpPr>
        <p:spPr bwMode="auto">
          <a:xfrm>
            <a:off x="2133600" y="21590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取</a:t>
            </a:r>
          </a:p>
        </p:txBody>
      </p:sp>
      <p:graphicFrame>
        <p:nvGraphicFramePr>
          <p:cNvPr id="6157" name="Object 13">
            <a:extLst>
              <a:ext uri="{FF2B5EF4-FFF2-40B4-BE49-F238E27FC236}">
                <a16:creationId xmlns:a16="http://schemas.microsoft.com/office/drawing/2014/main" id="{1397376C-65F2-4F01-8A3E-0F459362ACC5}"/>
              </a:ext>
            </a:extLst>
          </p:cNvPr>
          <p:cNvGraphicFramePr>
            <a:graphicFrameLocks/>
          </p:cNvGraphicFramePr>
          <p:nvPr/>
        </p:nvGraphicFramePr>
        <p:xfrm>
          <a:off x="2616200" y="2168525"/>
          <a:ext cx="520700" cy="368300"/>
        </p:xfrm>
        <a:graphic>
          <a:graphicData uri="http://schemas.openxmlformats.org/presentationml/2006/ole">
            <mc:AlternateContent xmlns:mc="http://schemas.openxmlformats.org/markup-compatibility/2006">
              <mc:Choice xmlns:v="urn:schemas-microsoft-com:vml" Requires="v">
                <p:oleObj spid="_x0000_s11328" name="Equation" r:id="rId9" imgW="419115" imgH="266830" progId="Equation.3">
                  <p:embed/>
                </p:oleObj>
              </mc:Choice>
              <mc:Fallback>
                <p:oleObj name="Equation" r:id="rId9" imgW="419115" imgH="266830" progId="Equation.3">
                  <p:embed/>
                  <p:pic>
                    <p:nvPicPr>
                      <p:cNvPr id="0" name="Object 1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16200" y="2168525"/>
                        <a:ext cx="5207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8" name="Line 14">
            <a:extLst>
              <a:ext uri="{FF2B5EF4-FFF2-40B4-BE49-F238E27FC236}">
                <a16:creationId xmlns:a16="http://schemas.microsoft.com/office/drawing/2014/main" id="{7ED47E7E-D15F-439E-9F5B-A5F471E4E54A}"/>
              </a:ext>
            </a:extLst>
          </p:cNvPr>
          <p:cNvSpPr>
            <a:spLocks noChangeShapeType="1"/>
          </p:cNvSpPr>
          <p:nvPr/>
        </p:nvSpPr>
        <p:spPr bwMode="auto">
          <a:xfrm>
            <a:off x="3276600" y="2397125"/>
            <a:ext cx="10668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59" name="Object 15">
            <a:extLst>
              <a:ext uri="{FF2B5EF4-FFF2-40B4-BE49-F238E27FC236}">
                <a16:creationId xmlns:a16="http://schemas.microsoft.com/office/drawing/2014/main" id="{7ACF6CFF-644B-41A4-99C5-8AEAB19EE97B}"/>
              </a:ext>
            </a:extLst>
          </p:cNvPr>
          <p:cNvGraphicFramePr>
            <a:graphicFrameLocks/>
          </p:cNvGraphicFramePr>
          <p:nvPr/>
        </p:nvGraphicFramePr>
        <p:xfrm>
          <a:off x="4546600" y="2168525"/>
          <a:ext cx="431800" cy="355600"/>
        </p:xfrm>
        <a:graphic>
          <a:graphicData uri="http://schemas.openxmlformats.org/presentationml/2006/ole">
            <mc:AlternateContent xmlns:mc="http://schemas.openxmlformats.org/markup-compatibility/2006">
              <mc:Choice xmlns:v="urn:schemas-microsoft-com:vml" Requires="v">
                <p:oleObj spid="_x0000_s11329" name="Equation" r:id="rId11" imgW="333466" imgH="266830" progId="Equation.3">
                  <p:embed/>
                </p:oleObj>
              </mc:Choice>
              <mc:Fallback>
                <p:oleObj name="Equation" r:id="rId11" imgW="333466" imgH="266830" progId="Equation.3">
                  <p:embed/>
                  <p:pic>
                    <p:nvPicPr>
                      <p:cNvPr id="0" name="Object 1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46600" y="2168525"/>
                        <a:ext cx="4318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60" name="Line 16">
            <a:extLst>
              <a:ext uri="{FF2B5EF4-FFF2-40B4-BE49-F238E27FC236}">
                <a16:creationId xmlns:a16="http://schemas.microsoft.com/office/drawing/2014/main" id="{33049298-8A8E-4C72-9B3E-99167DD38C2F}"/>
              </a:ext>
            </a:extLst>
          </p:cNvPr>
          <p:cNvSpPr>
            <a:spLocks noChangeShapeType="1"/>
          </p:cNvSpPr>
          <p:nvPr/>
        </p:nvSpPr>
        <p:spPr bwMode="auto">
          <a:xfrm>
            <a:off x="5181600" y="2397125"/>
            <a:ext cx="11430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61" name="Object 17">
            <a:extLst>
              <a:ext uri="{FF2B5EF4-FFF2-40B4-BE49-F238E27FC236}">
                <a16:creationId xmlns:a16="http://schemas.microsoft.com/office/drawing/2014/main" id="{0A508347-E915-49CB-8546-E98982F9A41C}"/>
              </a:ext>
            </a:extLst>
          </p:cNvPr>
          <p:cNvGraphicFramePr>
            <a:graphicFrameLocks/>
          </p:cNvGraphicFramePr>
          <p:nvPr/>
        </p:nvGraphicFramePr>
        <p:xfrm>
          <a:off x="6553200" y="2117725"/>
          <a:ext cx="1231900" cy="584200"/>
        </p:xfrm>
        <a:graphic>
          <a:graphicData uri="http://schemas.openxmlformats.org/presentationml/2006/ole">
            <mc:AlternateContent xmlns:mc="http://schemas.openxmlformats.org/markup-compatibility/2006">
              <mc:Choice xmlns:v="urn:schemas-microsoft-com:vml" Requires="v">
                <p:oleObj spid="_x0000_s11330" name="Equation" r:id="rId13" imgW="1133435" imgH="485912" progId="Equation.3">
                  <p:embed/>
                </p:oleObj>
              </mc:Choice>
              <mc:Fallback>
                <p:oleObj name="Equation" r:id="rId13" imgW="1133435" imgH="485912" progId="Equation.3">
                  <p:embed/>
                  <p:pic>
                    <p:nvPicPr>
                      <p:cNvPr id="0" name="Object 1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53200" y="2117725"/>
                        <a:ext cx="12319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62" name="Object 18">
            <a:extLst>
              <a:ext uri="{FF2B5EF4-FFF2-40B4-BE49-F238E27FC236}">
                <a16:creationId xmlns:a16="http://schemas.microsoft.com/office/drawing/2014/main" id="{760EFB4C-B1EB-45C3-843F-2D6FA2C79E52}"/>
              </a:ext>
            </a:extLst>
          </p:cNvPr>
          <p:cNvGraphicFramePr>
            <a:graphicFrameLocks/>
          </p:cNvGraphicFramePr>
          <p:nvPr/>
        </p:nvGraphicFramePr>
        <p:xfrm>
          <a:off x="2819400" y="2930525"/>
          <a:ext cx="2271713" cy="847725"/>
        </p:xfrm>
        <a:graphic>
          <a:graphicData uri="http://schemas.openxmlformats.org/presentationml/2006/ole">
            <mc:AlternateContent xmlns:mc="http://schemas.openxmlformats.org/markup-compatibility/2006">
              <mc:Choice xmlns:v="urn:schemas-microsoft-com:vml" Requires="v">
                <p:oleObj spid="_x0000_s11331" name="Equation" r:id="rId15" imgW="2171744" imgH="752390" progId="Equation.3">
                  <p:embed/>
                </p:oleObj>
              </mc:Choice>
              <mc:Fallback>
                <p:oleObj name="Equation" r:id="rId15" imgW="2171744" imgH="752390" progId="Equation.3">
                  <p:embed/>
                  <p:pic>
                    <p:nvPicPr>
                      <p:cNvPr id="0" name="Object 1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19400" y="2930525"/>
                        <a:ext cx="2271713" cy="847725"/>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63" name="Text Box 19">
            <a:extLst>
              <a:ext uri="{FF2B5EF4-FFF2-40B4-BE49-F238E27FC236}">
                <a16:creationId xmlns:a16="http://schemas.microsoft.com/office/drawing/2014/main" id="{196818C6-3390-4ADC-9677-52A856BF7BF6}"/>
              </a:ext>
            </a:extLst>
          </p:cNvPr>
          <p:cNvSpPr txBox="1">
            <a:spLocks noChangeArrowheads="1"/>
          </p:cNvSpPr>
          <p:nvPr/>
        </p:nvSpPr>
        <p:spPr bwMode="auto">
          <a:xfrm>
            <a:off x="774700" y="3082925"/>
            <a:ext cx="31115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66FFFF"/>
                </a:solidFill>
                <a:latin typeface="Times New Roman" panose="02020603050405020304" pitchFamily="18" charset="0"/>
              </a:rPr>
              <a:t>毕－萨定律：</a:t>
            </a:r>
            <a:r>
              <a:rPr kumimoji="1" lang="zh-CN" altLang="en-US" sz="2800" b="1">
                <a:solidFill>
                  <a:srgbClr val="66FFFF"/>
                </a:solidFill>
                <a:latin typeface="Times New Roman" panose="02020603050405020304" pitchFamily="18" charset="0"/>
              </a:rPr>
              <a:t> </a:t>
            </a:r>
          </a:p>
        </p:txBody>
      </p:sp>
      <p:graphicFrame>
        <p:nvGraphicFramePr>
          <p:cNvPr id="6164" name="Object 20">
            <a:extLst>
              <a:ext uri="{FF2B5EF4-FFF2-40B4-BE49-F238E27FC236}">
                <a16:creationId xmlns:a16="http://schemas.microsoft.com/office/drawing/2014/main" id="{8475DE73-3476-42CC-B925-566EDEEB3E69}"/>
              </a:ext>
            </a:extLst>
          </p:cNvPr>
          <p:cNvGraphicFramePr>
            <a:graphicFrameLocks/>
          </p:cNvGraphicFramePr>
          <p:nvPr/>
        </p:nvGraphicFramePr>
        <p:xfrm>
          <a:off x="5791200" y="3106738"/>
          <a:ext cx="254000" cy="431800"/>
        </p:xfrm>
        <a:graphic>
          <a:graphicData uri="http://schemas.openxmlformats.org/presentationml/2006/ole">
            <mc:AlternateContent xmlns:mc="http://schemas.openxmlformats.org/markup-compatibility/2006">
              <mc:Choice xmlns:v="urn:schemas-microsoft-com:vml" Requires="v">
                <p:oleObj spid="_x0000_s11332" name="Equation" r:id="rId17" imgW="152341" imgH="343017" progId="Equation.3">
                  <p:embed/>
                </p:oleObj>
              </mc:Choice>
              <mc:Fallback>
                <p:oleObj name="Equation" r:id="rId17" imgW="152341" imgH="343017" progId="Equation.3">
                  <p:embed/>
                  <p:pic>
                    <p:nvPicPr>
                      <p:cNvPr id="0" name="Object 20"/>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91200" y="3106738"/>
                        <a:ext cx="254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65" name="Text Box 21">
            <a:extLst>
              <a:ext uri="{FF2B5EF4-FFF2-40B4-BE49-F238E27FC236}">
                <a16:creationId xmlns:a16="http://schemas.microsoft.com/office/drawing/2014/main" id="{6BEB1A7B-3D8B-4337-A7F5-4964585F5CBA}"/>
              </a:ext>
            </a:extLst>
          </p:cNvPr>
          <p:cNvSpPr txBox="1">
            <a:spLocks noChangeArrowheads="1"/>
          </p:cNvSpPr>
          <p:nvPr/>
        </p:nvSpPr>
        <p:spPr bwMode="auto">
          <a:xfrm>
            <a:off x="6686550" y="3082925"/>
            <a:ext cx="2305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单位矢量</a:t>
            </a:r>
          </a:p>
        </p:txBody>
      </p:sp>
      <p:sp>
        <p:nvSpPr>
          <p:cNvPr id="6166" name="Line 22">
            <a:extLst>
              <a:ext uri="{FF2B5EF4-FFF2-40B4-BE49-F238E27FC236}">
                <a16:creationId xmlns:a16="http://schemas.microsoft.com/office/drawing/2014/main" id="{693C88DD-B43A-4E60-9210-8BFC61364B40}"/>
              </a:ext>
            </a:extLst>
          </p:cNvPr>
          <p:cNvSpPr>
            <a:spLocks noChangeShapeType="1"/>
          </p:cNvSpPr>
          <p:nvPr/>
        </p:nvSpPr>
        <p:spPr bwMode="auto">
          <a:xfrm>
            <a:off x="6248400" y="3367088"/>
            <a:ext cx="45720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67" name="Rectangle 23">
            <a:extLst>
              <a:ext uri="{FF2B5EF4-FFF2-40B4-BE49-F238E27FC236}">
                <a16:creationId xmlns:a16="http://schemas.microsoft.com/office/drawing/2014/main" id="{9214B847-CB39-42AE-91D4-5BFFF22B1136}"/>
              </a:ext>
            </a:extLst>
          </p:cNvPr>
          <p:cNvSpPr>
            <a:spLocks noChangeArrowheads="1"/>
          </p:cNvSpPr>
          <p:nvPr/>
        </p:nvSpPr>
        <p:spPr bwMode="auto">
          <a:xfrm>
            <a:off x="4648200" y="4108450"/>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真空中的磁导率 </a:t>
            </a:r>
          </a:p>
        </p:txBody>
      </p:sp>
      <p:graphicFrame>
        <p:nvGraphicFramePr>
          <p:cNvPr id="6168" name="Object 24">
            <a:extLst>
              <a:ext uri="{FF2B5EF4-FFF2-40B4-BE49-F238E27FC236}">
                <a16:creationId xmlns:a16="http://schemas.microsoft.com/office/drawing/2014/main" id="{7A55E750-DCAE-4989-93AC-43CC7275B190}"/>
              </a:ext>
            </a:extLst>
          </p:cNvPr>
          <p:cNvGraphicFramePr>
            <a:graphicFrameLocks/>
          </p:cNvGraphicFramePr>
          <p:nvPr/>
        </p:nvGraphicFramePr>
        <p:xfrm>
          <a:off x="909638" y="4073525"/>
          <a:ext cx="2881312" cy="482600"/>
        </p:xfrm>
        <a:graphic>
          <a:graphicData uri="http://schemas.openxmlformats.org/presentationml/2006/ole">
            <mc:AlternateContent xmlns:mc="http://schemas.openxmlformats.org/markup-compatibility/2006">
              <mc:Choice xmlns:v="urn:schemas-microsoft-com:vml" Requires="v">
                <p:oleObj spid="_x0000_s11333" name="Equation" r:id="rId19" imgW="2781461" imgH="380935" progId="Equation.3">
                  <p:embed/>
                </p:oleObj>
              </mc:Choice>
              <mc:Fallback>
                <p:oleObj name="Equation" r:id="rId19" imgW="2781461" imgH="380935" progId="Equation.3">
                  <p:embed/>
                  <p:pic>
                    <p:nvPicPr>
                      <p:cNvPr id="0" name="Object 24"/>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9638" y="4073525"/>
                        <a:ext cx="2881312"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69" name="Text Box 25">
            <a:extLst>
              <a:ext uri="{FF2B5EF4-FFF2-40B4-BE49-F238E27FC236}">
                <a16:creationId xmlns:a16="http://schemas.microsoft.com/office/drawing/2014/main" id="{129E1478-63B8-47BD-A5E0-C8216ED9E33E}"/>
              </a:ext>
            </a:extLst>
          </p:cNvPr>
          <p:cNvSpPr txBox="1">
            <a:spLocks noChangeArrowheads="1"/>
          </p:cNvSpPr>
          <p:nvPr/>
        </p:nvSpPr>
        <p:spPr bwMode="auto">
          <a:xfrm>
            <a:off x="857250" y="4906963"/>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大小：</a:t>
            </a:r>
          </a:p>
        </p:txBody>
      </p:sp>
      <p:graphicFrame>
        <p:nvGraphicFramePr>
          <p:cNvPr id="6170" name="Object 26">
            <a:extLst>
              <a:ext uri="{FF2B5EF4-FFF2-40B4-BE49-F238E27FC236}">
                <a16:creationId xmlns:a16="http://schemas.microsoft.com/office/drawing/2014/main" id="{9A871968-8FF1-4810-B011-57B6FFCB6423}"/>
              </a:ext>
            </a:extLst>
          </p:cNvPr>
          <p:cNvGraphicFramePr>
            <a:graphicFrameLocks/>
          </p:cNvGraphicFramePr>
          <p:nvPr/>
        </p:nvGraphicFramePr>
        <p:xfrm>
          <a:off x="2120900" y="4773613"/>
          <a:ext cx="2374900" cy="823912"/>
        </p:xfrm>
        <a:graphic>
          <a:graphicData uri="http://schemas.openxmlformats.org/presentationml/2006/ole">
            <mc:AlternateContent xmlns:mc="http://schemas.openxmlformats.org/markup-compatibility/2006">
              <mc:Choice xmlns:v="urn:schemas-microsoft-com:vml" Requires="v">
                <p:oleObj spid="_x0000_s11334" name="Equation" r:id="rId21" imgW="2276347" imgH="723952" progId="Equation.3">
                  <p:embed/>
                </p:oleObj>
              </mc:Choice>
              <mc:Fallback>
                <p:oleObj name="Equation" r:id="rId21" imgW="2276347" imgH="723952" progId="Equation.3">
                  <p:embed/>
                  <p:pic>
                    <p:nvPicPr>
                      <p:cNvPr id="0" name="Object 26"/>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120900" y="4773613"/>
                        <a:ext cx="237490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71" name="Text Box 27">
            <a:extLst>
              <a:ext uri="{FF2B5EF4-FFF2-40B4-BE49-F238E27FC236}">
                <a16:creationId xmlns:a16="http://schemas.microsoft.com/office/drawing/2014/main" id="{3E662D19-6D3D-44D5-B446-1FA4D74710C5}"/>
              </a:ext>
            </a:extLst>
          </p:cNvPr>
          <p:cNvSpPr txBox="1">
            <a:spLocks noChangeArrowheads="1"/>
          </p:cNvSpPr>
          <p:nvPr/>
        </p:nvSpPr>
        <p:spPr bwMode="auto">
          <a:xfrm>
            <a:off x="914400" y="5826125"/>
            <a:ext cx="3708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方向：右螺旋法则</a:t>
            </a:r>
            <a:r>
              <a:rPr kumimoji="1" lang="zh-CN" altLang="en-US" sz="2800" b="1">
                <a:solidFill>
                  <a:srgbClr val="66FFFF"/>
                </a:solidFill>
                <a:latin typeface="Times New Roman" panose="02020603050405020304" pitchFamily="18" charset="0"/>
              </a:rPr>
              <a:t> </a:t>
            </a:r>
          </a:p>
        </p:txBody>
      </p:sp>
      <p:sp>
        <p:nvSpPr>
          <p:cNvPr id="6172" name="Text Box 28">
            <a:extLst>
              <a:ext uri="{FF2B5EF4-FFF2-40B4-BE49-F238E27FC236}">
                <a16:creationId xmlns:a16="http://schemas.microsoft.com/office/drawing/2014/main" id="{077A84B4-0AFF-40EC-A73D-77968D7C08DF}"/>
              </a:ext>
            </a:extLst>
          </p:cNvPr>
          <p:cNvSpPr txBox="1">
            <a:spLocks noChangeArrowheads="1"/>
          </p:cNvSpPr>
          <p:nvPr/>
        </p:nvSpPr>
        <p:spPr bwMode="auto">
          <a:xfrm>
            <a:off x="3470275" y="1881188"/>
            <a:ext cx="60325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6600" b="1">
                <a:solidFill>
                  <a:srgbClr val="FFCCFF"/>
                </a:solidFill>
                <a:latin typeface="Times New Roman" panose="02020603050405020304" pitchFamily="18" charset="0"/>
              </a:rPr>
              <a:t>?</a:t>
            </a:r>
          </a:p>
        </p:txBody>
      </p:sp>
      <p:sp>
        <p:nvSpPr>
          <p:cNvPr id="6173" name="Text Box 29">
            <a:extLst>
              <a:ext uri="{FF2B5EF4-FFF2-40B4-BE49-F238E27FC236}">
                <a16:creationId xmlns:a16="http://schemas.microsoft.com/office/drawing/2014/main" id="{1D54DB02-4427-4CCE-B539-77FA2BC5264E}"/>
              </a:ext>
            </a:extLst>
          </p:cNvPr>
          <p:cNvSpPr txBox="1">
            <a:spLocks noChangeArrowheads="1"/>
          </p:cNvSpPr>
          <p:nvPr/>
        </p:nvSpPr>
        <p:spPr bwMode="auto">
          <a:xfrm>
            <a:off x="3448050" y="1873250"/>
            <a:ext cx="60325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6600" b="1">
                <a:solidFill>
                  <a:srgbClr val="FFCCFF"/>
                </a:solidFill>
                <a:latin typeface="Times New Roman" panose="02020603050405020304" pitchFamily="18" charset="0"/>
              </a:rPr>
              <a:t>?</a:t>
            </a:r>
          </a:p>
        </p:txBody>
      </p:sp>
      <p:sp>
        <p:nvSpPr>
          <p:cNvPr id="6174" name="Text Box 30">
            <a:extLst>
              <a:ext uri="{FF2B5EF4-FFF2-40B4-BE49-F238E27FC236}">
                <a16:creationId xmlns:a16="http://schemas.microsoft.com/office/drawing/2014/main" id="{659B920B-EA20-4B68-A524-907250661660}"/>
              </a:ext>
            </a:extLst>
          </p:cNvPr>
          <p:cNvSpPr txBox="1">
            <a:spLocks noChangeArrowheads="1"/>
          </p:cNvSpPr>
          <p:nvPr/>
        </p:nvSpPr>
        <p:spPr bwMode="auto">
          <a:xfrm>
            <a:off x="3443288" y="1873250"/>
            <a:ext cx="60325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6600" b="1">
                <a:solidFill>
                  <a:srgbClr val="FFCCFF"/>
                </a:solidFill>
                <a:latin typeface="Times New Roman" panose="02020603050405020304" pitchFamily="18" charset="0"/>
              </a:rPr>
              <a:t>?</a:t>
            </a:r>
          </a:p>
        </p:txBody>
      </p:sp>
      <p:sp>
        <p:nvSpPr>
          <p:cNvPr id="6175" name="Freeform 31">
            <a:extLst>
              <a:ext uri="{FF2B5EF4-FFF2-40B4-BE49-F238E27FC236}">
                <a16:creationId xmlns:a16="http://schemas.microsoft.com/office/drawing/2014/main" id="{6C1BD7FE-3BFB-47A0-ADFE-8BFCED8FC888}"/>
              </a:ext>
            </a:extLst>
          </p:cNvPr>
          <p:cNvSpPr>
            <a:spLocks/>
          </p:cNvSpPr>
          <p:nvPr/>
        </p:nvSpPr>
        <p:spPr bwMode="auto">
          <a:xfrm>
            <a:off x="5410200" y="5102225"/>
            <a:ext cx="1295400" cy="1295400"/>
          </a:xfrm>
          <a:custGeom>
            <a:avLst/>
            <a:gdLst>
              <a:gd name="T0" fmla="*/ 0 w 816"/>
              <a:gd name="T1" fmla="*/ 0 h 816"/>
              <a:gd name="T2" fmla="*/ 2147483647 w 816"/>
              <a:gd name="T3" fmla="*/ 2147483647 h 816"/>
              <a:gd name="T4" fmla="*/ 2147483647 w 816"/>
              <a:gd name="T5" fmla="*/ 2147483647 h 816"/>
              <a:gd name="T6" fmla="*/ 0 60000 65536"/>
              <a:gd name="T7" fmla="*/ 0 60000 65536"/>
              <a:gd name="T8" fmla="*/ 0 60000 65536"/>
            </a:gdLst>
            <a:ahLst/>
            <a:cxnLst>
              <a:cxn ang="T6">
                <a:pos x="T0" y="T1"/>
              </a:cxn>
              <a:cxn ang="T7">
                <a:pos x="T2" y="T3"/>
              </a:cxn>
              <a:cxn ang="T8">
                <a:pos x="T4" y="T5"/>
              </a:cxn>
            </a:cxnLst>
            <a:rect l="0" t="0" r="r" b="b"/>
            <a:pathLst>
              <a:path w="816" h="816">
                <a:moveTo>
                  <a:pt x="0" y="0"/>
                </a:moveTo>
                <a:cubicBezTo>
                  <a:pt x="220" y="28"/>
                  <a:pt x="440" y="56"/>
                  <a:pt x="576" y="192"/>
                </a:cubicBezTo>
                <a:cubicBezTo>
                  <a:pt x="712" y="328"/>
                  <a:pt x="764" y="572"/>
                  <a:pt x="816" y="816"/>
                </a:cubicBezTo>
              </a:path>
            </a:pathLst>
          </a:custGeom>
          <a:noFill/>
          <a:ln w="38100"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76" name="Line 32">
            <a:extLst>
              <a:ext uri="{FF2B5EF4-FFF2-40B4-BE49-F238E27FC236}">
                <a16:creationId xmlns:a16="http://schemas.microsoft.com/office/drawing/2014/main" id="{FEA8B118-1803-48FE-B975-4DDB2B3C1102}"/>
              </a:ext>
            </a:extLst>
          </p:cNvPr>
          <p:cNvSpPr>
            <a:spLocks noChangeShapeType="1"/>
          </p:cNvSpPr>
          <p:nvPr/>
        </p:nvSpPr>
        <p:spPr bwMode="auto">
          <a:xfrm rot="-560826" flipH="1" flipV="1">
            <a:off x="6586538" y="5770563"/>
            <a:ext cx="49212" cy="454025"/>
          </a:xfrm>
          <a:prstGeom prst="line">
            <a:avLst/>
          </a:prstGeom>
          <a:noFill/>
          <a:ln w="57150">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177" name="Group 33">
            <a:extLst>
              <a:ext uri="{FF2B5EF4-FFF2-40B4-BE49-F238E27FC236}">
                <a16:creationId xmlns:a16="http://schemas.microsoft.com/office/drawing/2014/main" id="{5A4F0D33-A315-4B50-A669-73F21CBE0DB8}"/>
              </a:ext>
            </a:extLst>
          </p:cNvPr>
          <p:cNvGrpSpPr>
            <a:grpSpLocks/>
          </p:cNvGrpSpPr>
          <p:nvPr/>
        </p:nvGrpSpPr>
        <p:grpSpPr bwMode="auto">
          <a:xfrm>
            <a:off x="6869113" y="4762500"/>
            <a:ext cx="522287" cy="457200"/>
            <a:chOff x="1303" y="26"/>
            <a:chExt cx="329" cy="288"/>
          </a:xfrm>
        </p:grpSpPr>
        <p:sp>
          <p:nvSpPr>
            <p:cNvPr id="11309" name="Oval 34">
              <a:extLst>
                <a:ext uri="{FF2B5EF4-FFF2-40B4-BE49-F238E27FC236}">
                  <a16:creationId xmlns:a16="http://schemas.microsoft.com/office/drawing/2014/main" id="{AB1542ED-99AE-4943-99AE-4CFFC3C72A16}"/>
                </a:ext>
              </a:extLst>
            </p:cNvPr>
            <p:cNvSpPr>
              <a:spLocks noChangeArrowheads="1"/>
            </p:cNvSpPr>
            <p:nvPr/>
          </p:nvSpPr>
          <p:spPr bwMode="auto">
            <a:xfrm>
              <a:off x="1584" y="192"/>
              <a:ext cx="48" cy="48"/>
            </a:xfrm>
            <a:prstGeom prst="ellipse">
              <a:avLst/>
            </a:prstGeom>
            <a:solidFill>
              <a:srgbClr val="FFFF66"/>
            </a:solidFill>
            <a:ln w="9525">
              <a:solidFill>
                <a:srgbClr val="FFFF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10" name="Text Box 35">
              <a:extLst>
                <a:ext uri="{FF2B5EF4-FFF2-40B4-BE49-F238E27FC236}">
                  <a16:creationId xmlns:a16="http://schemas.microsoft.com/office/drawing/2014/main" id="{9CDD7701-5636-4234-9F5F-075DD5B564EB}"/>
                </a:ext>
              </a:extLst>
            </p:cNvPr>
            <p:cNvSpPr txBox="1">
              <a:spLocks noChangeArrowheads="1"/>
            </p:cNvSpPr>
            <p:nvPr/>
          </p:nvSpPr>
          <p:spPr bwMode="auto">
            <a:xfrm>
              <a:off x="1303" y="26"/>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rgbClr val="FFFF66"/>
                  </a:solidFill>
                  <a:latin typeface="Times New Roman" panose="02020603050405020304" pitchFamily="18" charset="0"/>
                </a:rPr>
                <a:t>P</a:t>
              </a:r>
            </a:p>
          </p:txBody>
        </p:sp>
      </p:grpSp>
      <p:graphicFrame>
        <p:nvGraphicFramePr>
          <p:cNvPr id="6178" name="Object 36">
            <a:extLst>
              <a:ext uri="{FF2B5EF4-FFF2-40B4-BE49-F238E27FC236}">
                <a16:creationId xmlns:a16="http://schemas.microsoft.com/office/drawing/2014/main" id="{B1F7E538-ED9B-4947-B02C-2480DA3CEF76}"/>
              </a:ext>
            </a:extLst>
          </p:cNvPr>
          <p:cNvGraphicFramePr>
            <a:graphicFrameLocks/>
          </p:cNvGraphicFramePr>
          <p:nvPr/>
        </p:nvGraphicFramePr>
        <p:xfrm>
          <a:off x="6019800" y="5905500"/>
          <a:ext cx="522288" cy="366713"/>
        </p:xfrm>
        <a:graphic>
          <a:graphicData uri="http://schemas.openxmlformats.org/presentationml/2006/ole">
            <mc:AlternateContent xmlns:mc="http://schemas.openxmlformats.org/markup-compatibility/2006">
              <mc:Choice xmlns:v="urn:schemas-microsoft-com:vml" Requires="v">
                <p:oleObj spid="_x0000_s11335" name="Equation" r:id="rId23" imgW="419115" imgH="266830" progId="Equation.3">
                  <p:embed/>
                </p:oleObj>
              </mc:Choice>
              <mc:Fallback>
                <p:oleObj name="Equation" r:id="rId23" imgW="419115" imgH="266830" progId="Equation.3">
                  <p:embed/>
                  <p:pic>
                    <p:nvPicPr>
                      <p:cNvPr id="0" name="Object 36"/>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019800" y="5905500"/>
                        <a:ext cx="5222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79" name="Line 37">
            <a:extLst>
              <a:ext uri="{FF2B5EF4-FFF2-40B4-BE49-F238E27FC236}">
                <a16:creationId xmlns:a16="http://schemas.microsoft.com/office/drawing/2014/main" id="{4E501659-6331-4532-A434-1E9130E234D1}"/>
              </a:ext>
            </a:extLst>
          </p:cNvPr>
          <p:cNvSpPr>
            <a:spLocks noChangeShapeType="1"/>
          </p:cNvSpPr>
          <p:nvPr/>
        </p:nvSpPr>
        <p:spPr bwMode="auto">
          <a:xfrm flipV="1">
            <a:off x="6659563" y="5094288"/>
            <a:ext cx="685800" cy="1143000"/>
          </a:xfrm>
          <a:prstGeom prst="line">
            <a:avLst/>
          </a:prstGeom>
          <a:noFill/>
          <a:ln w="38100">
            <a:solidFill>
              <a:srgbClr val="00FF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80" name="Object 38">
            <a:extLst>
              <a:ext uri="{FF2B5EF4-FFF2-40B4-BE49-F238E27FC236}">
                <a16:creationId xmlns:a16="http://schemas.microsoft.com/office/drawing/2014/main" id="{6B7FB8CF-9D8E-4EFC-BBCC-36FAD8DABC4C}"/>
              </a:ext>
            </a:extLst>
          </p:cNvPr>
          <p:cNvGraphicFramePr>
            <a:graphicFrameLocks noChangeAspect="1"/>
          </p:cNvGraphicFramePr>
          <p:nvPr/>
        </p:nvGraphicFramePr>
        <p:xfrm>
          <a:off x="7086600" y="5635625"/>
          <a:ext cx="444500" cy="533400"/>
        </p:xfrm>
        <a:graphic>
          <a:graphicData uri="http://schemas.openxmlformats.org/presentationml/2006/ole">
            <mc:AlternateContent xmlns:mc="http://schemas.openxmlformats.org/markup-compatibility/2006">
              <mc:Choice xmlns:v="urn:schemas-microsoft-com:vml" Requires="v">
                <p:oleObj spid="_x0000_s11336" name="Equation" r:id="rId25" imgW="38261" imgH="57228" progId="Equation.3">
                  <p:embed/>
                </p:oleObj>
              </mc:Choice>
              <mc:Fallback>
                <p:oleObj name="Equation" r:id="rId25" imgW="38261" imgH="57228" progId="Equation.3">
                  <p:embed/>
                  <p:pic>
                    <p:nvPicPr>
                      <p:cNvPr id="0" name="Object 3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086600" y="5635625"/>
                        <a:ext cx="4445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81" name="Object 39">
            <a:extLst>
              <a:ext uri="{FF2B5EF4-FFF2-40B4-BE49-F238E27FC236}">
                <a16:creationId xmlns:a16="http://schemas.microsoft.com/office/drawing/2014/main" id="{694EEF4D-5C3E-44F0-833D-35BF16449C45}"/>
              </a:ext>
            </a:extLst>
          </p:cNvPr>
          <p:cNvGraphicFramePr>
            <a:graphicFrameLocks noChangeAspect="1"/>
          </p:cNvGraphicFramePr>
          <p:nvPr/>
        </p:nvGraphicFramePr>
        <p:xfrm>
          <a:off x="6594475" y="5483225"/>
          <a:ext cx="377825" cy="487363"/>
        </p:xfrm>
        <a:graphic>
          <a:graphicData uri="http://schemas.openxmlformats.org/presentationml/2006/ole">
            <mc:AlternateContent xmlns:mc="http://schemas.openxmlformats.org/markup-compatibility/2006">
              <mc:Choice xmlns:v="urn:schemas-microsoft-com:vml" Requires="v">
                <p:oleObj spid="_x0000_s11337" name="Equation" r:id="rId27" imgW="38261" imgH="76187" progId="Equation.3">
                  <p:embed/>
                </p:oleObj>
              </mc:Choice>
              <mc:Fallback>
                <p:oleObj name="Equation" r:id="rId27" imgW="38261" imgH="76187" progId="Equation.3">
                  <p:embed/>
                  <p:pic>
                    <p:nvPicPr>
                      <p:cNvPr id="0" name="Object 3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594475" y="5483225"/>
                        <a:ext cx="377825"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182" name="Group 40">
            <a:extLst>
              <a:ext uri="{FF2B5EF4-FFF2-40B4-BE49-F238E27FC236}">
                <a16:creationId xmlns:a16="http://schemas.microsoft.com/office/drawing/2014/main" id="{37E75A2A-2DD2-46A5-9D8A-E15D19021CBE}"/>
              </a:ext>
            </a:extLst>
          </p:cNvPr>
          <p:cNvGrpSpPr>
            <a:grpSpLocks/>
          </p:cNvGrpSpPr>
          <p:nvPr/>
        </p:nvGrpSpPr>
        <p:grpSpPr bwMode="auto">
          <a:xfrm>
            <a:off x="7543800" y="4949825"/>
            <a:ext cx="381000" cy="381000"/>
            <a:chOff x="2304" y="1968"/>
            <a:chExt cx="192" cy="192"/>
          </a:xfrm>
        </p:grpSpPr>
        <p:sp>
          <p:nvSpPr>
            <p:cNvPr id="11305" name="Oval 41">
              <a:extLst>
                <a:ext uri="{FF2B5EF4-FFF2-40B4-BE49-F238E27FC236}">
                  <a16:creationId xmlns:a16="http://schemas.microsoft.com/office/drawing/2014/main" id="{0AC46D87-01A9-4EA3-ABBA-BEB59CA872F7}"/>
                </a:ext>
              </a:extLst>
            </p:cNvPr>
            <p:cNvSpPr>
              <a:spLocks noChangeArrowheads="1"/>
            </p:cNvSpPr>
            <p:nvPr/>
          </p:nvSpPr>
          <p:spPr bwMode="auto">
            <a:xfrm>
              <a:off x="2304" y="1968"/>
              <a:ext cx="192" cy="192"/>
            </a:xfrm>
            <a:prstGeom prst="ellipse">
              <a:avLst/>
            </a:prstGeom>
            <a:noFill/>
            <a:ln w="9525">
              <a:solidFill>
                <a:srgbClr val="FFFF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1306" name="Group 42">
              <a:extLst>
                <a:ext uri="{FF2B5EF4-FFF2-40B4-BE49-F238E27FC236}">
                  <a16:creationId xmlns:a16="http://schemas.microsoft.com/office/drawing/2014/main" id="{5F011077-B629-4750-8E9E-86081B1577F5}"/>
                </a:ext>
              </a:extLst>
            </p:cNvPr>
            <p:cNvGrpSpPr>
              <a:grpSpLocks/>
            </p:cNvGrpSpPr>
            <p:nvPr/>
          </p:nvGrpSpPr>
          <p:grpSpPr bwMode="auto">
            <a:xfrm>
              <a:off x="2352" y="2027"/>
              <a:ext cx="100" cy="96"/>
              <a:chOff x="2352" y="2027"/>
              <a:chExt cx="100" cy="96"/>
            </a:xfrm>
          </p:grpSpPr>
          <p:sp>
            <p:nvSpPr>
              <p:cNvPr id="11307" name="Line 43">
                <a:extLst>
                  <a:ext uri="{FF2B5EF4-FFF2-40B4-BE49-F238E27FC236}">
                    <a16:creationId xmlns:a16="http://schemas.microsoft.com/office/drawing/2014/main" id="{6FEFA3DD-9657-4547-9C2A-2D8E2CE18780}"/>
                  </a:ext>
                </a:extLst>
              </p:cNvPr>
              <p:cNvSpPr>
                <a:spLocks noChangeShapeType="1"/>
              </p:cNvSpPr>
              <p:nvPr/>
            </p:nvSpPr>
            <p:spPr bwMode="auto">
              <a:xfrm flipH="1">
                <a:off x="2352" y="2027"/>
                <a:ext cx="96" cy="96"/>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08" name="Line 44">
                <a:extLst>
                  <a:ext uri="{FF2B5EF4-FFF2-40B4-BE49-F238E27FC236}">
                    <a16:creationId xmlns:a16="http://schemas.microsoft.com/office/drawing/2014/main" id="{18E6803A-3978-47F3-A80E-A925F4BDAAB9}"/>
                  </a:ext>
                </a:extLst>
              </p:cNvPr>
              <p:cNvSpPr>
                <a:spLocks noChangeShapeType="1"/>
              </p:cNvSpPr>
              <p:nvPr/>
            </p:nvSpPr>
            <p:spPr bwMode="auto">
              <a:xfrm>
                <a:off x="2356" y="2027"/>
                <a:ext cx="96" cy="96"/>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aphicFrame>
        <p:nvGraphicFramePr>
          <p:cNvPr id="6183" name="Object 45">
            <a:extLst>
              <a:ext uri="{FF2B5EF4-FFF2-40B4-BE49-F238E27FC236}">
                <a16:creationId xmlns:a16="http://schemas.microsoft.com/office/drawing/2014/main" id="{6594C1EE-FECB-491B-BC00-C3CF7937040E}"/>
              </a:ext>
            </a:extLst>
          </p:cNvPr>
          <p:cNvGraphicFramePr>
            <a:graphicFrameLocks noChangeAspect="1"/>
          </p:cNvGraphicFramePr>
          <p:nvPr/>
        </p:nvGraphicFramePr>
        <p:xfrm>
          <a:off x="7981950" y="4854575"/>
          <a:ext cx="381000" cy="476250"/>
        </p:xfrm>
        <a:graphic>
          <a:graphicData uri="http://schemas.openxmlformats.org/presentationml/2006/ole">
            <mc:AlternateContent xmlns:mc="http://schemas.openxmlformats.org/markup-compatibility/2006">
              <mc:Choice xmlns:v="urn:schemas-microsoft-com:vml" Requires="v">
                <p:oleObj spid="_x0000_s11338" name="Equation" r:id="rId29" imgW="57216" imgH="95146" progId="Equation.3">
                  <p:embed/>
                </p:oleObj>
              </mc:Choice>
              <mc:Fallback>
                <p:oleObj name="Equation" r:id="rId29" imgW="57216" imgH="95146" progId="Equation.3">
                  <p:embed/>
                  <p:pic>
                    <p:nvPicPr>
                      <p:cNvPr id="0" name="Object 4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981950" y="4854575"/>
                        <a:ext cx="3810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84" name="Arc 46">
            <a:extLst>
              <a:ext uri="{FF2B5EF4-FFF2-40B4-BE49-F238E27FC236}">
                <a16:creationId xmlns:a16="http://schemas.microsoft.com/office/drawing/2014/main" id="{330C4D83-02BA-4314-BB2B-4FB06013B47B}"/>
              </a:ext>
            </a:extLst>
          </p:cNvPr>
          <p:cNvSpPr>
            <a:spLocks/>
          </p:cNvSpPr>
          <p:nvPr/>
        </p:nvSpPr>
        <p:spPr bwMode="auto">
          <a:xfrm rot="-8482144">
            <a:off x="6561138" y="5918200"/>
            <a:ext cx="211137" cy="285750"/>
          </a:xfrm>
          <a:custGeom>
            <a:avLst/>
            <a:gdLst>
              <a:gd name="T0" fmla="*/ 2147483647 w 15748"/>
              <a:gd name="T1" fmla="*/ 2147483647 h 21398"/>
              <a:gd name="T2" fmla="*/ 2147483647 w 15748"/>
              <a:gd name="T3" fmla="*/ 2147483647 h 21398"/>
              <a:gd name="T4" fmla="*/ 0 w 15748"/>
              <a:gd name="T5" fmla="*/ 0 h 21398"/>
              <a:gd name="T6" fmla="*/ 0 60000 65536"/>
              <a:gd name="T7" fmla="*/ 0 60000 65536"/>
              <a:gd name="T8" fmla="*/ 0 60000 65536"/>
            </a:gdLst>
            <a:ahLst/>
            <a:cxnLst>
              <a:cxn ang="T6">
                <a:pos x="T0" y="T1"/>
              </a:cxn>
              <a:cxn ang="T7">
                <a:pos x="T2" y="T3"/>
              </a:cxn>
              <a:cxn ang="T8">
                <a:pos x="T4" y="T5"/>
              </a:cxn>
            </a:cxnLst>
            <a:rect l="0" t="0" r="r" b="b"/>
            <a:pathLst>
              <a:path w="15748" h="21398" fill="none" extrusionOk="0">
                <a:moveTo>
                  <a:pt x="15747" y="14783"/>
                </a:moveTo>
                <a:cubicBezTo>
                  <a:pt x="12363" y="18388"/>
                  <a:pt x="7845" y="20723"/>
                  <a:pt x="2947" y="21398"/>
                </a:cubicBezTo>
              </a:path>
              <a:path w="15748" h="21398" stroke="0" extrusionOk="0">
                <a:moveTo>
                  <a:pt x="15747" y="14783"/>
                </a:moveTo>
                <a:cubicBezTo>
                  <a:pt x="12363" y="18388"/>
                  <a:pt x="7845" y="20723"/>
                  <a:pt x="2947" y="21398"/>
                </a:cubicBezTo>
                <a:lnTo>
                  <a:pt x="0" y="0"/>
                </a:lnTo>
                <a:lnTo>
                  <a:pt x="15747" y="14783"/>
                </a:lnTo>
                <a:close/>
              </a:path>
            </a:pathLst>
          </a:custGeom>
          <a:noFill/>
          <a:ln w="2857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6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7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7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616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16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16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6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16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6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168"/>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16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7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7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7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17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17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17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17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18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18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18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18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p:bldP spid="6149" grpId="0"/>
      <p:bldP spid="6155" grpId="0"/>
      <p:bldP spid="6156" grpId="0"/>
      <p:bldP spid="6163" grpId="0"/>
      <p:bldP spid="6165" grpId="0"/>
      <p:bldP spid="6167" grpId="0"/>
      <p:bldP spid="6169" grpId="0"/>
      <p:bldP spid="6171" grpId="0"/>
      <p:bldP spid="6172" grpId="0"/>
      <p:bldP spid="6173" grpId="0"/>
      <p:bldP spid="617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a:extLst>
              <a:ext uri="{FF2B5EF4-FFF2-40B4-BE49-F238E27FC236}">
                <a16:creationId xmlns:a16="http://schemas.microsoft.com/office/drawing/2014/main" id="{6043AF42-4EB9-4F97-9456-EAD457DD3319}"/>
              </a:ext>
            </a:extLst>
          </p:cNvPr>
          <p:cNvSpPr txBox="1">
            <a:spLocks noChangeArrowheads="1"/>
          </p:cNvSpPr>
          <p:nvPr/>
        </p:nvSpPr>
        <p:spPr bwMode="auto">
          <a:xfrm>
            <a:off x="647700" y="381000"/>
            <a:ext cx="1108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rPr>
              <a:t>例如：</a:t>
            </a:r>
          </a:p>
        </p:txBody>
      </p:sp>
      <p:grpSp>
        <p:nvGrpSpPr>
          <p:cNvPr id="109571" name="Group 3">
            <a:extLst>
              <a:ext uri="{FF2B5EF4-FFF2-40B4-BE49-F238E27FC236}">
                <a16:creationId xmlns:a16="http://schemas.microsoft.com/office/drawing/2014/main" id="{BB856895-DD19-4A47-95C7-DDD6AAD53109}"/>
              </a:ext>
            </a:extLst>
          </p:cNvPr>
          <p:cNvGrpSpPr>
            <a:grpSpLocks/>
          </p:cNvGrpSpPr>
          <p:nvPr/>
        </p:nvGrpSpPr>
        <p:grpSpPr bwMode="auto">
          <a:xfrm>
            <a:off x="1716088" y="1031875"/>
            <a:ext cx="1636712" cy="1077913"/>
            <a:chOff x="631" y="1392"/>
            <a:chExt cx="1031" cy="775"/>
          </a:xfrm>
        </p:grpSpPr>
        <p:sp>
          <p:nvSpPr>
            <p:cNvPr id="12324" name="Line 4">
              <a:extLst>
                <a:ext uri="{FF2B5EF4-FFF2-40B4-BE49-F238E27FC236}">
                  <a16:creationId xmlns:a16="http://schemas.microsoft.com/office/drawing/2014/main" id="{093ABE8D-1BE6-4F09-A9B8-42A71496BC5C}"/>
                </a:ext>
              </a:extLst>
            </p:cNvPr>
            <p:cNvSpPr>
              <a:spLocks noChangeShapeType="1"/>
            </p:cNvSpPr>
            <p:nvPr/>
          </p:nvSpPr>
          <p:spPr bwMode="auto">
            <a:xfrm>
              <a:off x="945" y="2064"/>
              <a:ext cx="336" cy="0"/>
            </a:xfrm>
            <a:prstGeom prst="line">
              <a:avLst/>
            </a:prstGeom>
            <a:noFill/>
            <a:ln w="57150">
              <a:solidFill>
                <a:srgbClr val="66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325" name="Object 5">
              <a:extLst>
                <a:ext uri="{FF2B5EF4-FFF2-40B4-BE49-F238E27FC236}">
                  <a16:creationId xmlns:a16="http://schemas.microsoft.com/office/drawing/2014/main" id="{1D6EA6E5-CC83-4D81-BF06-3FA60DA3EED7}"/>
                </a:ext>
              </a:extLst>
            </p:cNvPr>
            <p:cNvGraphicFramePr>
              <a:graphicFrameLocks noChangeAspect="1"/>
            </p:cNvGraphicFramePr>
            <p:nvPr/>
          </p:nvGraphicFramePr>
          <p:xfrm>
            <a:off x="1333" y="1935"/>
            <a:ext cx="329" cy="232"/>
          </p:xfrm>
          <a:graphic>
            <a:graphicData uri="http://schemas.openxmlformats.org/presentationml/2006/ole">
              <mc:AlternateContent xmlns:mc="http://schemas.openxmlformats.org/markup-compatibility/2006">
                <mc:Choice xmlns:v="urn:schemas-microsoft-com:vml" Requires="v">
                  <p:oleObj spid="_x0000_s12340" name="Equation" r:id="rId3" imgW="419115" imgH="266830" progId="Equation.3">
                    <p:embed/>
                  </p:oleObj>
                </mc:Choice>
                <mc:Fallback>
                  <p:oleObj name="Equation" r:id="rId3" imgW="419115" imgH="26683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 y="1935"/>
                          <a:ext cx="32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326" name="Group 6">
              <a:extLst>
                <a:ext uri="{FF2B5EF4-FFF2-40B4-BE49-F238E27FC236}">
                  <a16:creationId xmlns:a16="http://schemas.microsoft.com/office/drawing/2014/main" id="{0D0F79FE-B834-4D17-9FFA-402ED4F2B539}"/>
                </a:ext>
              </a:extLst>
            </p:cNvPr>
            <p:cNvGrpSpPr>
              <a:grpSpLocks/>
            </p:cNvGrpSpPr>
            <p:nvPr/>
          </p:nvGrpSpPr>
          <p:grpSpPr bwMode="auto">
            <a:xfrm>
              <a:off x="631" y="1392"/>
              <a:ext cx="329" cy="329"/>
              <a:chOff x="1303" y="26"/>
              <a:chExt cx="329" cy="329"/>
            </a:xfrm>
          </p:grpSpPr>
          <p:sp>
            <p:nvSpPr>
              <p:cNvPr id="12327" name="Oval 7">
                <a:extLst>
                  <a:ext uri="{FF2B5EF4-FFF2-40B4-BE49-F238E27FC236}">
                    <a16:creationId xmlns:a16="http://schemas.microsoft.com/office/drawing/2014/main" id="{179014C3-8C1A-4929-94D9-9E6D9E6D3888}"/>
                  </a:ext>
                </a:extLst>
              </p:cNvPr>
              <p:cNvSpPr>
                <a:spLocks noChangeArrowheads="1"/>
              </p:cNvSpPr>
              <p:nvPr/>
            </p:nvSpPr>
            <p:spPr bwMode="auto">
              <a:xfrm>
                <a:off x="1584" y="192"/>
                <a:ext cx="48" cy="48"/>
              </a:xfrm>
              <a:prstGeom prst="ellipse">
                <a:avLst/>
              </a:prstGeom>
              <a:solidFill>
                <a:srgbClr val="FFFF66"/>
              </a:solidFill>
              <a:ln w="9525">
                <a:solidFill>
                  <a:srgbClr val="FFFF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28" name="Text Box 8">
                <a:extLst>
                  <a:ext uri="{FF2B5EF4-FFF2-40B4-BE49-F238E27FC236}">
                    <a16:creationId xmlns:a16="http://schemas.microsoft.com/office/drawing/2014/main" id="{F131E44C-C9A1-40A5-A634-A1B0C5BB13AD}"/>
                  </a:ext>
                </a:extLst>
              </p:cNvPr>
              <p:cNvSpPr txBox="1">
                <a:spLocks noChangeArrowheads="1"/>
              </p:cNvSpPr>
              <p:nvPr/>
            </p:nvSpPr>
            <p:spPr bwMode="auto">
              <a:xfrm>
                <a:off x="1303" y="26"/>
                <a:ext cx="233"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FFFF66"/>
                    </a:solidFill>
                    <a:latin typeface="Times New Roman" panose="02020603050405020304" pitchFamily="18" charset="0"/>
                  </a:rPr>
                  <a:t>P</a:t>
                </a:r>
              </a:p>
            </p:txBody>
          </p:sp>
        </p:grpSp>
      </p:grpSp>
      <p:grpSp>
        <p:nvGrpSpPr>
          <p:cNvPr id="109577" name="Group 9">
            <a:extLst>
              <a:ext uri="{FF2B5EF4-FFF2-40B4-BE49-F238E27FC236}">
                <a16:creationId xmlns:a16="http://schemas.microsoft.com/office/drawing/2014/main" id="{59FBF531-F948-430B-B693-D4DF648631A7}"/>
              </a:ext>
            </a:extLst>
          </p:cNvPr>
          <p:cNvGrpSpPr>
            <a:grpSpLocks/>
          </p:cNvGrpSpPr>
          <p:nvPr/>
        </p:nvGrpSpPr>
        <p:grpSpPr bwMode="auto">
          <a:xfrm>
            <a:off x="4876800" y="644525"/>
            <a:ext cx="979488" cy="1565275"/>
            <a:chOff x="2880" y="1222"/>
            <a:chExt cx="617" cy="986"/>
          </a:xfrm>
        </p:grpSpPr>
        <p:grpSp>
          <p:nvGrpSpPr>
            <p:cNvPr id="12316" name="Group 10">
              <a:extLst>
                <a:ext uri="{FF2B5EF4-FFF2-40B4-BE49-F238E27FC236}">
                  <a16:creationId xmlns:a16="http://schemas.microsoft.com/office/drawing/2014/main" id="{7A3061A4-32EE-43C1-8FA3-EFBF81A74D2E}"/>
                </a:ext>
              </a:extLst>
            </p:cNvPr>
            <p:cNvGrpSpPr>
              <a:grpSpLocks/>
            </p:cNvGrpSpPr>
            <p:nvPr/>
          </p:nvGrpSpPr>
          <p:grpSpPr bwMode="auto">
            <a:xfrm>
              <a:off x="2880" y="1584"/>
              <a:ext cx="240" cy="240"/>
              <a:chOff x="2592" y="1488"/>
              <a:chExt cx="240" cy="240"/>
            </a:xfrm>
          </p:grpSpPr>
          <p:sp>
            <p:nvSpPr>
              <p:cNvPr id="12320" name="Oval 11">
                <a:extLst>
                  <a:ext uri="{FF2B5EF4-FFF2-40B4-BE49-F238E27FC236}">
                    <a16:creationId xmlns:a16="http://schemas.microsoft.com/office/drawing/2014/main" id="{173CED9F-3133-4AB0-941D-2592E109AC52}"/>
                  </a:ext>
                </a:extLst>
              </p:cNvPr>
              <p:cNvSpPr>
                <a:spLocks noChangeArrowheads="1"/>
              </p:cNvSpPr>
              <p:nvPr/>
            </p:nvSpPr>
            <p:spPr bwMode="auto">
              <a:xfrm>
                <a:off x="2592" y="1488"/>
                <a:ext cx="240" cy="24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2321" name="Group 12">
                <a:extLst>
                  <a:ext uri="{FF2B5EF4-FFF2-40B4-BE49-F238E27FC236}">
                    <a16:creationId xmlns:a16="http://schemas.microsoft.com/office/drawing/2014/main" id="{29C2498B-1AA7-4CC8-84BF-C13C1DAE7512}"/>
                  </a:ext>
                </a:extLst>
              </p:cNvPr>
              <p:cNvGrpSpPr>
                <a:grpSpLocks/>
              </p:cNvGrpSpPr>
              <p:nvPr/>
            </p:nvGrpSpPr>
            <p:grpSpPr bwMode="auto">
              <a:xfrm>
                <a:off x="2652" y="1562"/>
                <a:ext cx="125" cy="120"/>
                <a:chOff x="2352" y="2027"/>
                <a:chExt cx="100" cy="96"/>
              </a:xfrm>
            </p:grpSpPr>
            <p:sp>
              <p:nvSpPr>
                <p:cNvPr id="12322" name="Line 13">
                  <a:extLst>
                    <a:ext uri="{FF2B5EF4-FFF2-40B4-BE49-F238E27FC236}">
                      <a16:creationId xmlns:a16="http://schemas.microsoft.com/office/drawing/2014/main" id="{9637799D-FFC8-4F22-877D-DDF0335CE431}"/>
                    </a:ext>
                  </a:extLst>
                </p:cNvPr>
                <p:cNvSpPr>
                  <a:spLocks noChangeShapeType="1"/>
                </p:cNvSpPr>
                <p:nvPr/>
              </p:nvSpPr>
              <p:spPr bwMode="auto">
                <a:xfrm flipH="1">
                  <a:off x="2352" y="2027"/>
                  <a:ext cx="96" cy="9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23" name="Line 14">
                  <a:extLst>
                    <a:ext uri="{FF2B5EF4-FFF2-40B4-BE49-F238E27FC236}">
                      <a16:creationId xmlns:a16="http://schemas.microsoft.com/office/drawing/2014/main" id="{8D6F9400-E9CA-4052-A53D-CC78B29812CA}"/>
                    </a:ext>
                  </a:extLst>
                </p:cNvPr>
                <p:cNvSpPr>
                  <a:spLocks noChangeShapeType="1"/>
                </p:cNvSpPr>
                <p:nvPr/>
              </p:nvSpPr>
              <p:spPr bwMode="auto">
                <a:xfrm>
                  <a:off x="2356" y="2027"/>
                  <a:ext cx="96" cy="96"/>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aphicFrame>
          <p:nvGraphicFramePr>
            <p:cNvPr id="12317" name="Object 15">
              <a:extLst>
                <a:ext uri="{FF2B5EF4-FFF2-40B4-BE49-F238E27FC236}">
                  <a16:creationId xmlns:a16="http://schemas.microsoft.com/office/drawing/2014/main" id="{4FB4485F-39AF-4951-B02E-696F0C89410B}"/>
                </a:ext>
              </a:extLst>
            </p:cNvPr>
            <p:cNvGraphicFramePr>
              <a:graphicFrameLocks noChangeAspect="1"/>
            </p:cNvGraphicFramePr>
            <p:nvPr/>
          </p:nvGraphicFramePr>
          <p:xfrm>
            <a:off x="3168" y="1584"/>
            <a:ext cx="329" cy="232"/>
          </p:xfrm>
          <a:graphic>
            <a:graphicData uri="http://schemas.openxmlformats.org/presentationml/2006/ole">
              <mc:AlternateContent xmlns:mc="http://schemas.openxmlformats.org/markup-compatibility/2006">
                <mc:Choice xmlns:v="urn:schemas-microsoft-com:vml" Requires="v">
                  <p:oleObj spid="_x0000_s12341" name="Equation" r:id="rId5" imgW="419115" imgH="266830" progId="Equation.3">
                    <p:embed/>
                  </p:oleObj>
                </mc:Choice>
                <mc:Fallback>
                  <p:oleObj name="Equation" r:id="rId5" imgW="419115" imgH="266830" progId="Equation.3">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8" y="1584"/>
                          <a:ext cx="32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18" name="Oval 16">
              <a:extLst>
                <a:ext uri="{FF2B5EF4-FFF2-40B4-BE49-F238E27FC236}">
                  <a16:creationId xmlns:a16="http://schemas.microsoft.com/office/drawing/2014/main" id="{F6D823E3-59C9-4B43-A4AB-78F292277654}"/>
                </a:ext>
              </a:extLst>
            </p:cNvPr>
            <p:cNvSpPr>
              <a:spLocks noChangeArrowheads="1"/>
            </p:cNvSpPr>
            <p:nvPr/>
          </p:nvSpPr>
          <p:spPr bwMode="auto">
            <a:xfrm>
              <a:off x="2969" y="1222"/>
              <a:ext cx="48" cy="48"/>
            </a:xfrm>
            <a:prstGeom prst="ellipse">
              <a:avLst/>
            </a:prstGeom>
            <a:solidFill>
              <a:srgbClr val="FFFF66"/>
            </a:solidFill>
            <a:ln w="9525">
              <a:solidFill>
                <a:srgbClr val="FFFF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9" name="Oval 17">
              <a:extLst>
                <a:ext uri="{FF2B5EF4-FFF2-40B4-BE49-F238E27FC236}">
                  <a16:creationId xmlns:a16="http://schemas.microsoft.com/office/drawing/2014/main" id="{E3E18033-A27F-44D9-8B0F-D76D2572817C}"/>
                </a:ext>
              </a:extLst>
            </p:cNvPr>
            <p:cNvSpPr>
              <a:spLocks noChangeArrowheads="1"/>
            </p:cNvSpPr>
            <p:nvPr/>
          </p:nvSpPr>
          <p:spPr bwMode="auto">
            <a:xfrm>
              <a:off x="2969" y="2160"/>
              <a:ext cx="48" cy="48"/>
            </a:xfrm>
            <a:prstGeom prst="ellipse">
              <a:avLst/>
            </a:prstGeom>
            <a:solidFill>
              <a:srgbClr val="FFFF66"/>
            </a:solidFill>
            <a:ln w="9525">
              <a:solidFill>
                <a:srgbClr val="FFFF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09586" name="Group 18">
            <a:extLst>
              <a:ext uri="{FF2B5EF4-FFF2-40B4-BE49-F238E27FC236}">
                <a16:creationId xmlns:a16="http://schemas.microsoft.com/office/drawing/2014/main" id="{B9EA11BB-3B66-4DF8-940D-547F8FBED03A}"/>
              </a:ext>
            </a:extLst>
          </p:cNvPr>
          <p:cNvGrpSpPr>
            <a:grpSpLocks/>
          </p:cNvGrpSpPr>
          <p:nvPr/>
        </p:nvGrpSpPr>
        <p:grpSpPr bwMode="auto">
          <a:xfrm>
            <a:off x="7004050" y="1330325"/>
            <a:ext cx="1454150" cy="544513"/>
            <a:chOff x="4412" y="1654"/>
            <a:chExt cx="916" cy="343"/>
          </a:xfrm>
        </p:grpSpPr>
        <p:sp>
          <p:nvSpPr>
            <p:cNvPr id="12313" name="Line 19">
              <a:extLst>
                <a:ext uri="{FF2B5EF4-FFF2-40B4-BE49-F238E27FC236}">
                  <a16:creationId xmlns:a16="http://schemas.microsoft.com/office/drawing/2014/main" id="{00A30313-EA95-47D6-B661-F18F4EF7DDFB}"/>
                </a:ext>
              </a:extLst>
            </p:cNvPr>
            <p:cNvSpPr>
              <a:spLocks noChangeShapeType="1"/>
            </p:cNvSpPr>
            <p:nvPr/>
          </p:nvSpPr>
          <p:spPr bwMode="auto">
            <a:xfrm>
              <a:off x="4464" y="1680"/>
              <a:ext cx="336" cy="0"/>
            </a:xfrm>
            <a:prstGeom prst="line">
              <a:avLst/>
            </a:prstGeom>
            <a:noFill/>
            <a:ln w="38100">
              <a:solidFill>
                <a:srgbClr val="FF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314" name="Object 20">
              <a:extLst>
                <a:ext uri="{FF2B5EF4-FFF2-40B4-BE49-F238E27FC236}">
                  <a16:creationId xmlns:a16="http://schemas.microsoft.com/office/drawing/2014/main" id="{386523F7-0F9F-4EFC-B70B-7FB73F7EDCBB}"/>
                </a:ext>
              </a:extLst>
            </p:cNvPr>
            <p:cNvGraphicFramePr>
              <a:graphicFrameLocks noChangeAspect="1"/>
            </p:cNvGraphicFramePr>
            <p:nvPr/>
          </p:nvGraphicFramePr>
          <p:xfrm>
            <a:off x="4412" y="1765"/>
            <a:ext cx="329" cy="232"/>
          </p:xfrm>
          <a:graphic>
            <a:graphicData uri="http://schemas.openxmlformats.org/presentationml/2006/ole">
              <mc:AlternateContent xmlns:mc="http://schemas.openxmlformats.org/markup-compatibility/2006">
                <mc:Choice xmlns:v="urn:schemas-microsoft-com:vml" Requires="v">
                  <p:oleObj spid="_x0000_s12342" name="Equation" r:id="rId7" imgW="419115" imgH="266830" progId="Equation.3">
                    <p:embed/>
                  </p:oleObj>
                </mc:Choice>
                <mc:Fallback>
                  <p:oleObj name="Equation" r:id="rId7" imgW="419115" imgH="266830" progId="Equation.3">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2" y="1765"/>
                          <a:ext cx="32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15" name="Oval 21">
              <a:extLst>
                <a:ext uri="{FF2B5EF4-FFF2-40B4-BE49-F238E27FC236}">
                  <a16:creationId xmlns:a16="http://schemas.microsoft.com/office/drawing/2014/main" id="{C0DEA711-03A8-4B17-8997-0862CD9AFEA9}"/>
                </a:ext>
              </a:extLst>
            </p:cNvPr>
            <p:cNvSpPr>
              <a:spLocks noChangeArrowheads="1"/>
            </p:cNvSpPr>
            <p:nvPr/>
          </p:nvSpPr>
          <p:spPr bwMode="auto">
            <a:xfrm>
              <a:off x="5280" y="1654"/>
              <a:ext cx="48" cy="48"/>
            </a:xfrm>
            <a:prstGeom prst="ellipse">
              <a:avLst/>
            </a:prstGeom>
            <a:solidFill>
              <a:srgbClr val="FFFF66"/>
            </a:solidFill>
            <a:ln w="9525">
              <a:solidFill>
                <a:srgbClr val="FFFF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09590" name="Line 22">
            <a:extLst>
              <a:ext uri="{FF2B5EF4-FFF2-40B4-BE49-F238E27FC236}">
                <a16:creationId xmlns:a16="http://schemas.microsoft.com/office/drawing/2014/main" id="{0DF09368-63C2-4062-B99C-A022EC526033}"/>
              </a:ext>
            </a:extLst>
          </p:cNvPr>
          <p:cNvSpPr>
            <a:spLocks noChangeShapeType="1"/>
          </p:cNvSpPr>
          <p:nvPr/>
        </p:nvSpPr>
        <p:spPr bwMode="auto">
          <a:xfrm flipV="1">
            <a:off x="2203450" y="1295400"/>
            <a:ext cx="0" cy="6858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9591" name="Object 23">
            <a:extLst>
              <a:ext uri="{FF2B5EF4-FFF2-40B4-BE49-F238E27FC236}">
                <a16:creationId xmlns:a16="http://schemas.microsoft.com/office/drawing/2014/main" id="{919DDB02-9A21-4029-A180-2B4F93ED21B1}"/>
              </a:ext>
            </a:extLst>
          </p:cNvPr>
          <p:cNvGraphicFramePr>
            <a:graphicFrameLocks noChangeAspect="1"/>
          </p:cNvGraphicFramePr>
          <p:nvPr/>
        </p:nvGraphicFramePr>
        <p:xfrm>
          <a:off x="1670050" y="1447800"/>
          <a:ext cx="444500" cy="533400"/>
        </p:xfrm>
        <a:graphic>
          <a:graphicData uri="http://schemas.openxmlformats.org/presentationml/2006/ole">
            <mc:AlternateContent xmlns:mc="http://schemas.openxmlformats.org/markup-compatibility/2006">
              <mc:Choice xmlns:v="urn:schemas-microsoft-com:vml" Requires="v">
                <p:oleObj spid="_x0000_s12343" name="Equation" r:id="rId9" imgW="38261" imgH="57228" progId="Equation.3">
                  <p:embed/>
                </p:oleObj>
              </mc:Choice>
              <mc:Fallback>
                <p:oleObj name="Equation" r:id="rId9" imgW="38261" imgH="57228" progId="Equation.3">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0050" y="1447800"/>
                        <a:ext cx="4445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9592" name="Group 24">
            <a:extLst>
              <a:ext uri="{FF2B5EF4-FFF2-40B4-BE49-F238E27FC236}">
                <a16:creationId xmlns:a16="http://schemas.microsoft.com/office/drawing/2014/main" id="{E6D24B02-D3AC-438D-9AEF-A69F87C30222}"/>
              </a:ext>
            </a:extLst>
          </p:cNvPr>
          <p:cNvGrpSpPr>
            <a:grpSpLocks/>
          </p:cNvGrpSpPr>
          <p:nvPr/>
        </p:nvGrpSpPr>
        <p:grpSpPr bwMode="auto">
          <a:xfrm>
            <a:off x="2355850" y="1066800"/>
            <a:ext cx="381000" cy="381000"/>
            <a:chOff x="1484" y="672"/>
            <a:chExt cx="240" cy="240"/>
          </a:xfrm>
        </p:grpSpPr>
        <p:sp>
          <p:nvSpPr>
            <p:cNvPr id="12311" name="Oval 25">
              <a:extLst>
                <a:ext uri="{FF2B5EF4-FFF2-40B4-BE49-F238E27FC236}">
                  <a16:creationId xmlns:a16="http://schemas.microsoft.com/office/drawing/2014/main" id="{DC435AD3-49E9-473C-B845-82570B1C0854}"/>
                </a:ext>
              </a:extLst>
            </p:cNvPr>
            <p:cNvSpPr>
              <a:spLocks noChangeArrowheads="1"/>
            </p:cNvSpPr>
            <p:nvPr/>
          </p:nvSpPr>
          <p:spPr bwMode="auto">
            <a:xfrm>
              <a:off x="1484" y="672"/>
              <a:ext cx="240" cy="240"/>
            </a:xfrm>
            <a:prstGeom prst="ellipse">
              <a:avLst/>
            </a:prstGeom>
            <a:noFill/>
            <a:ln w="19050">
              <a:solidFill>
                <a:srgbClr val="FFFF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12" name="Oval 26">
              <a:extLst>
                <a:ext uri="{FF2B5EF4-FFF2-40B4-BE49-F238E27FC236}">
                  <a16:creationId xmlns:a16="http://schemas.microsoft.com/office/drawing/2014/main" id="{F83E6FD2-D36E-424C-9CDA-F914DAC653DF}"/>
                </a:ext>
              </a:extLst>
            </p:cNvPr>
            <p:cNvSpPr>
              <a:spLocks noChangeArrowheads="1"/>
            </p:cNvSpPr>
            <p:nvPr/>
          </p:nvSpPr>
          <p:spPr bwMode="auto">
            <a:xfrm>
              <a:off x="1576" y="773"/>
              <a:ext cx="47" cy="47"/>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109595" name="Object 27">
            <a:extLst>
              <a:ext uri="{FF2B5EF4-FFF2-40B4-BE49-F238E27FC236}">
                <a16:creationId xmlns:a16="http://schemas.microsoft.com/office/drawing/2014/main" id="{38D9BDF9-28B6-44EE-9E98-2B0B2AD782FD}"/>
              </a:ext>
            </a:extLst>
          </p:cNvPr>
          <p:cNvGraphicFramePr>
            <a:graphicFrameLocks noChangeAspect="1"/>
          </p:cNvGraphicFramePr>
          <p:nvPr/>
        </p:nvGraphicFramePr>
        <p:xfrm>
          <a:off x="2736850" y="990600"/>
          <a:ext cx="381000" cy="476250"/>
        </p:xfrm>
        <a:graphic>
          <a:graphicData uri="http://schemas.openxmlformats.org/presentationml/2006/ole">
            <mc:AlternateContent xmlns:mc="http://schemas.openxmlformats.org/markup-compatibility/2006">
              <mc:Choice xmlns:v="urn:schemas-microsoft-com:vml" Requires="v">
                <p:oleObj spid="_x0000_s12344" name="Equation" r:id="rId11" imgW="57216" imgH="95146" progId="Equation.3">
                  <p:embed/>
                </p:oleObj>
              </mc:Choice>
              <mc:Fallback>
                <p:oleObj name="Equation" r:id="rId11" imgW="57216" imgH="95146" progId="Equation.3">
                  <p:embed/>
                  <p:pic>
                    <p:nvPicPr>
                      <p:cNvPr id="0" name="Object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36850" y="990600"/>
                        <a:ext cx="3810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596" name="Line 28">
            <a:extLst>
              <a:ext uri="{FF2B5EF4-FFF2-40B4-BE49-F238E27FC236}">
                <a16:creationId xmlns:a16="http://schemas.microsoft.com/office/drawing/2014/main" id="{41E29E50-016F-46C0-AD4E-45DF6634764D}"/>
              </a:ext>
            </a:extLst>
          </p:cNvPr>
          <p:cNvSpPr>
            <a:spLocks noChangeShapeType="1"/>
          </p:cNvSpPr>
          <p:nvPr/>
        </p:nvSpPr>
        <p:spPr bwMode="auto">
          <a:xfrm flipV="1">
            <a:off x="5056188" y="723900"/>
            <a:ext cx="0" cy="492125"/>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9597" name="Object 29">
            <a:extLst>
              <a:ext uri="{FF2B5EF4-FFF2-40B4-BE49-F238E27FC236}">
                <a16:creationId xmlns:a16="http://schemas.microsoft.com/office/drawing/2014/main" id="{77E62A42-C599-4A57-9321-9D1E62AF857C}"/>
              </a:ext>
            </a:extLst>
          </p:cNvPr>
          <p:cNvGraphicFramePr>
            <a:graphicFrameLocks noChangeAspect="1"/>
          </p:cNvGraphicFramePr>
          <p:nvPr/>
        </p:nvGraphicFramePr>
        <p:xfrm>
          <a:off x="4572000" y="762000"/>
          <a:ext cx="444500" cy="533400"/>
        </p:xfrm>
        <a:graphic>
          <a:graphicData uri="http://schemas.openxmlformats.org/presentationml/2006/ole">
            <mc:AlternateContent xmlns:mc="http://schemas.openxmlformats.org/markup-compatibility/2006">
              <mc:Choice xmlns:v="urn:schemas-microsoft-com:vml" Requires="v">
                <p:oleObj spid="_x0000_s12345" name="Equation" r:id="rId13" imgW="38261" imgH="57228" progId="Equation.3">
                  <p:embed/>
                </p:oleObj>
              </mc:Choice>
              <mc:Fallback>
                <p:oleObj name="Equation" r:id="rId13" imgW="38261" imgH="57228" progId="Equation.3">
                  <p:embed/>
                  <p:pic>
                    <p:nvPicPr>
                      <p:cNvPr id="0" name="Object 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0" y="762000"/>
                        <a:ext cx="4445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598" name="Line 30">
            <a:extLst>
              <a:ext uri="{FF2B5EF4-FFF2-40B4-BE49-F238E27FC236}">
                <a16:creationId xmlns:a16="http://schemas.microsoft.com/office/drawing/2014/main" id="{62BFB049-E80D-4DBF-9C1A-B28754EA3E53}"/>
              </a:ext>
            </a:extLst>
          </p:cNvPr>
          <p:cNvSpPr>
            <a:spLocks noChangeShapeType="1"/>
          </p:cNvSpPr>
          <p:nvPr/>
        </p:nvSpPr>
        <p:spPr bwMode="auto">
          <a:xfrm>
            <a:off x="5095875" y="685800"/>
            <a:ext cx="533400" cy="0"/>
          </a:xfrm>
          <a:prstGeom prst="line">
            <a:avLst/>
          </a:prstGeom>
          <a:noFill/>
          <a:ln w="38100">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9599" name="Object 31">
            <a:extLst>
              <a:ext uri="{FF2B5EF4-FFF2-40B4-BE49-F238E27FC236}">
                <a16:creationId xmlns:a16="http://schemas.microsoft.com/office/drawing/2014/main" id="{B78DA996-FCFC-4CC5-B915-875DDC684AE3}"/>
              </a:ext>
            </a:extLst>
          </p:cNvPr>
          <p:cNvGraphicFramePr>
            <a:graphicFrameLocks noChangeAspect="1"/>
          </p:cNvGraphicFramePr>
          <p:nvPr/>
        </p:nvGraphicFramePr>
        <p:xfrm>
          <a:off x="5715000" y="457200"/>
          <a:ext cx="381000" cy="476250"/>
        </p:xfrm>
        <a:graphic>
          <a:graphicData uri="http://schemas.openxmlformats.org/presentationml/2006/ole">
            <mc:AlternateContent xmlns:mc="http://schemas.openxmlformats.org/markup-compatibility/2006">
              <mc:Choice xmlns:v="urn:schemas-microsoft-com:vml" Requires="v">
                <p:oleObj spid="_x0000_s12346" name="Equation" r:id="rId15" imgW="57216" imgH="95146" progId="Equation.3">
                  <p:embed/>
                </p:oleObj>
              </mc:Choice>
              <mc:Fallback>
                <p:oleObj name="Equation" r:id="rId15" imgW="57216" imgH="95146" progId="Equation.3">
                  <p:embed/>
                  <p:pic>
                    <p:nvPicPr>
                      <p:cNvPr id="0" name="Object 3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15000" y="457200"/>
                        <a:ext cx="3810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600" name="Line 32">
            <a:extLst>
              <a:ext uri="{FF2B5EF4-FFF2-40B4-BE49-F238E27FC236}">
                <a16:creationId xmlns:a16="http://schemas.microsoft.com/office/drawing/2014/main" id="{11E51E6B-607D-4E19-BF76-B819CA82F7EC}"/>
              </a:ext>
            </a:extLst>
          </p:cNvPr>
          <p:cNvSpPr>
            <a:spLocks noChangeShapeType="1"/>
          </p:cNvSpPr>
          <p:nvPr/>
        </p:nvSpPr>
        <p:spPr bwMode="auto">
          <a:xfrm>
            <a:off x="5060950" y="1600200"/>
            <a:ext cx="0" cy="5334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9601" name="Object 33">
            <a:extLst>
              <a:ext uri="{FF2B5EF4-FFF2-40B4-BE49-F238E27FC236}">
                <a16:creationId xmlns:a16="http://schemas.microsoft.com/office/drawing/2014/main" id="{5B7B4BA0-23D3-4B0E-B46B-D61508FE22D7}"/>
              </a:ext>
            </a:extLst>
          </p:cNvPr>
          <p:cNvGraphicFramePr>
            <a:graphicFrameLocks noChangeAspect="1"/>
          </p:cNvGraphicFramePr>
          <p:nvPr/>
        </p:nvGraphicFramePr>
        <p:xfrm>
          <a:off x="5181600" y="1600200"/>
          <a:ext cx="444500" cy="533400"/>
        </p:xfrm>
        <a:graphic>
          <a:graphicData uri="http://schemas.openxmlformats.org/presentationml/2006/ole">
            <mc:AlternateContent xmlns:mc="http://schemas.openxmlformats.org/markup-compatibility/2006">
              <mc:Choice xmlns:v="urn:schemas-microsoft-com:vml" Requires="v">
                <p:oleObj spid="_x0000_s12347" name="Equation" r:id="rId17" imgW="38261" imgH="57228" progId="Equation.3">
                  <p:embed/>
                </p:oleObj>
              </mc:Choice>
              <mc:Fallback>
                <p:oleObj name="Equation" r:id="rId17" imgW="38261" imgH="57228" progId="Equation.3">
                  <p:embed/>
                  <p:pic>
                    <p:nvPicPr>
                      <p:cNvPr id="0" name="Object 3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81600" y="1600200"/>
                        <a:ext cx="4445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602" name="Line 34">
            <a:extLst>
              <a:ext uri="{FF2B5EF4-FFF2-40B4-BE49-F238E27FC236}">
                <a16:creationId xmlns:a16="http://schemas.microsoft.com/office/drawing/2014/main" id="{F653AC6E-15C4-445D-84F9-383D54DC85E3}"/>
              </a:ext>
            </a:extLst>
          </p:cNvPr>
          <p:cNvSpPr>
            <a:spLocks noChangeShapeType="1"/>
          </p:cNvSpPr>
          <p:nvPr/>
        </p:nvSpPr>
        <p:spPr bwMode="auto">
          <a:xfrm flipH="1">
            <a:off x="4495800" y="2160588"/>
            <a:ext cx="533400" cy="0"/>
          </a:xfrm>
          <a:prstGeom prst="line">
            <a:avLst/>
          </a:prstGeom>
          <a:noFill/>
          <a:ln w="38100">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9603" name="Object 35">
            <a:extLst>
              <a:ext uri="{FF2B5EF4-FFF2-40B4-BE49-F238E27FC236}">
                <a16:creationId xmlns:a16="http://schemas.microsoft.com/office/drawing/2014/main" id="{0404655B-5C23-418E-9AE3-6E3C5CA28D86}"/>
              </a:ext>
            </a:extLst>
          </p:cNvPr>
          <p:cNvGraphicFramePr>
            <a:graphicFrameLocks noChangeAspect="1"/>
          </p:cNvGraphicFramePr>
          <p:nvPr/>
        </p:nvGraphicFramePr>
        <p:xfrm>
          <a:off x="4038600" y="1905000"/>
          <a:ext cx="381000" cy="476250"/>
        </p:xfrm>
        <a:graphic>
          <a:graphicData uri="http://schemas.openxmlformats.org/presentationml/2006/ole">
            <mc:AlternateContent xmlns:mc="http://schemas.openxmlformats.org/markup-compatibility/2006">
              <mc:Choice xmlns:v="urn:schemas-microsoft-com:vml" Requires="v">
                <p:oleObj spid="_x0000_s12348" name="Equation" r:id="rId19" imgW="57216" imgH="95146" progId="Equation.3">
                  <p:embed/>
                </p:oleObj>
              </mc:Choice>
              <mc:Fallback>
                <p:oleObj name="Equation" r:id="rId19" imgW="57216" imgH="95146" progId="Equation.3">
                  <p:embed/>
                  <p:pic>
                    <p:nvPicPr>
                      <p:cNvPr id="0" name="Object 3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38600" y="1905000"/>
                        <a:ext cx="3810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604" name="Line 36">
            <a:extLst>
              <a:ext uri="{FF2B5EF4-FFF2-40B4-BE49-F238E27FC236}">
                <a16:creationId xmlns:a16="http://schemas.microsoft.com/office/drawing/2014/main" id="{4BFB0FCE-298A-4A03-9456-0D08619A2852}"/>
              </a:ext>
            </a:extLst>
          </p:cNvPr>
          <p:cNvSpPr>
            <a:spLocks noChangeShapeType="1"/>
          </p:cNvSpPr>
          <p:nvPr/>
        </p:nvSpPr>
        <p:spPr bwMode="auto">
          <a:xfrm>
            <a:off x="7620000" y="1371600"/>
            <a:ext cx="762000" cy="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9605" name="Object 37">
            <a:extLst>
              <a:ext uri="{FF2B5EF4-FFF2-40B4-BE49-F238E27FC236}">
                <a16:creationId xmlns:a16="http://schemas.microsoft.com/office/drawing/2014/main" id="{C87A1848-9B09-4905-BF8F-730C585B0A36}"/>
              </a:ext>
            </a:extLst>
          </p:cNvPr>
          <p:cNvGraphicFramePr>
            <a:graphicFrameLocks noChangeAspect="1"/>
          </p:cNvGraphicFramePr>
          <p:nvPr/>
        </p:nvGraphicFramePr>
        <p:xfrm>
          <a:off x="7772400" y="1447800"/>
          <a:ext cx="444500" cy="533400"/>
        </p:xfrm>
        <a:graphic>
          <a:graphicData uri="http://schemas.openxmlformats.org/presentationml/2006/ole">
            <mc:AlternateContent xmlns:mc="http://schemas.openxmlformats.org/markup-compatibility/2006">
              <mc:Choice xmlns:v="urn:schemas-microsoft-com:vml" Requires="v">
                <p:oleObj spid="_x0000_s12349" name="Equation" r:id="rId21" imgW="38261" imgH="57228" progId="Equation.3">
                  <p:embed/>
                </p:oleObj>
              </mc:Choice>
              <mc:Fallback>
                <p:oleObj name="Equation" r:id="rId21" imgW="38261" imgH="57228" progId="Equation.3">
                  <p:embed/>
                  <p:pic>
                    <p:nvPicPr>
                      <p:cNvPr id="0" name="Object 3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772400" y="1447800"/>
                        <a:ext cx="4445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606" name="Object 38">
            <a:extLst>
              <a:ext uri="{FF2B5EF4-FFF2-40B4-BE49-F238E27FC236}">
                <a16:creationId xmlns:a16="http://schemas.microsoft.com/office/drawing/2014/main" id="{77F16457-F62B-4B46-9A6E-A73E30D540C8}"/>
              </a:ext>
            </a:extLst>
          </p:cNvPr>
          <p:cNvGraphicFramePr>
            <a:graphicFrameLocks noChangeAspect="1"/>
          </p:cNvGraphicFramePr>
          <p:nvPr/>
        </p:nvGraphicFramePr>
        <p:xfrm>
          <a:off x="7308850" y="836613"/>
          <a:ext cx="862013" cy="403225"/>
        </p:xfrm>
        <a:graphic>
          <a:graphicData uri="http://schemas.openxmlformats.org/presentationml/2006/ole">
            <mc:AlternateContent xmlns:mc="http://schemas.openxmlformats.org/markup-compatibility/2006">
              <mc:Choice xmlns:v="urn:schemas-microsoft-com:vml" Requires="v">
                <p:oleObj spid="_x0000_s12350" name="Equation" r:id="rId23" imgW="285728" imgH="76187" progId="Equation.3">
                  <p:embed/>
                </p:oleObj>
              </mc:Choice>
              <mc:Fallback>
                <p:oleObj name="Equation" r:id="rId23" imgW="285728" imgH="76187" progId="Equation.3">
                  <p:embed/>
                  <p:pic>
                    <p:nvPicPr>
                      <p:cNvPr id="0" name="Object 3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308850" y="836613"/>
                        <a:ext cx="862013"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a:extLst>
              <a:ext uri="{FF2B5EF4-FFF2-40B4-BE49-F238E27FC236}">
                <a16:creationId xmlns:a16="http://schemas.microsoft.com/office/drawing/2014/main" id="{BA895AA3-1BE1-443D-AF8F-A0174CC8AC7C}"/>
              </a:ext>
            </a:extLst>
          </p:cNvPr>
          <p:cNvSpPr>
            <a:spLocks noChangeArrowheads="1"/>
          </p:cNvSpPr>
          <p:nvPr/>
        </p:nvSpPr>
        <p:spPr bwMode="auto">
          <a:xfrm>
            <a:off x="323850" y="2708275"/>
            <a:ext cx="59293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800" b="1">
                <a:solidFill>
                  <a:schemeClr val="bg1"/>
                </a:solidFill>
              </a:rPr>
              <a:t>整个载流导线产生的磁感应强度为：</a:t>
            </a:r>
          </a:p>
        </p:txBody>
      </p:sp>
      <p:pic>
        <p:nvPicPr>
          <p:cNvPr id="109653" name="Picture 85">
            <a:extLst>
              <a:ext uri="{FF2B5EF4-FFF2-40B4-BE49-F238E27FC236}">
                <a16:creationId xmlns:a16="http://schemas.microsoft.com/office/drawing/2014/main" id="{B309EAB6-6A39-4196-81B5-AE7206FC0A5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330325" y="3500438"/>
            <a:ext cx="6330950" cy="1065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5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95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95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959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959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95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959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959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959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95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96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960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960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960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0958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960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960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9606"/>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9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39">
            <a:extLst>
              <a:ext uri="{FF2B5EF4-FFF2-40B4-BE49-F238E27FC236}">
                <a16:creationId xmlns:a16="http://schemas.microsoft.com/office/drawing/2014/main" id="{65A6F39C-EC59-496E-B25E-8963E2BA805D}"/>
              </a:ext>
            </a:extLst>
          </p:cNvPr>
          <p:cNvSpPr txBox="1">
            <a:spLocks noChangeArrowheads="1"/>
          </p:cNvSpPr>
          <p:nvPr/>
        </p:nvSpPr>
        <p:spPr bwMode="auto">
          <a:xfrm>
            <a:off x="69850" y="323850"/>
            <a:ext cx="54562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a:solidFill>
                  <a:srgbClr val="FFFF00"/>
                </a:solidFill>
                <a:latin typeface="宋体" panose="02010600030101010101" pitchFamily="2" charset="-122"/>
              </a:rPr>
              <a:t>二</a:t>
            </a:r>
            <a:r>
              <a:rPr kumimoji="1" lang="en-US" altLang="zh-CN" sz="2800" b="1">
                <a:solidFill>
                  <a:srgbClr val="FFFF00"/>
                </a:solidFill>
                <a:latin typeface="宋体" panose="02010600030101010101" pitchFamily="2" charset="-122"/>
              </a:rPr>
              <a:t>.</a:t>
            </a:r>
            <a:r>
              <a:rPr kumimoji="1" lang="zh-CN" altLang="en-US" sz="2800" b="1">
                <a:solidFill>
                  <a:srgbClr val="FFFF00"/>
                </a:solidFill>
                <a:latin typeface="宋体" panose="02010600030101010101" pitchFamily="2" charset="-122"/>
              </a:rPr>
              <a:t>毕－萨定律的应用举例</a:t>
            </a:r>
            <a:r>
              <a:rPr kumimoji="1" lang="zh-CN" altLang="en-US" sz="2800" b="1">
                <a:solidFill>
                  <a:srgbClr val="FFFF66"/>
                </a:solidFill>
                <a:latin typeface="Times New Roman" panose="02020603050405020304" pitchFamily="18" charset="0"/>
              </a:rPr>
              <a:t> </a:t>
            </a:r>
          </a:p>
        </p:txBody>
      </p:sp>
      <p:sp>
        <p:nvSpPr>
          <p:cNvPr id="13315" name="Text Box 40">
            <a:extLst>
              <a:ext uri="{FF2B5EF4-FFF2-40B4-BE49-F238E27FC236}">
                <a16:creationId xmlns:a16="http://schemas.microsoft.com/office/drawing/2014/main" id="{187E2B5D-0020-4199-8EBA-FF2A39BD50D7}"/>
              </a:ext>
            </a:extLst>
          </p:cNvPr>
          <p:cNvSpPr txBox="1">
            <a:spLocks noChangeArrowheads="1"/>
          </p:cNvSpPr>
          <p:nvPr/>
        </p:nvSpPr>
        <p:spPr bwMode="auto">
          <a:xfrm>
            <a:off x="179388" y="1744663"/>
            <a:ext cx="6657975"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rgbClr val="66FFFF"/>
                </a:solidFill>
                <a:latin typeface="Times New Roman" panose="02020603050405020304" pitchFamily="18" charset="0"/>
              </a:rPr>
              <a:t>1. </a:t>
            </a:r>
            <a:r>
              <a:rPr kumimoji="1" lang="zh-CN" altLang="en-US" sz="2400" b="1">
                <a:solidFill>
                  <a:srgbClr val="66FFFF"/>
                </a:solidFill>
                <a:latin typeface="宋体" panose="02010600030101010101" pitchFamily="2" charset="-122"/>
              </a:rPr>
              <a:t>载流直导线的磁场  </a:t>
            </a:r>
            <a:r>
              <a:rPr lang="zh-CN" altLang="zh-CN" sz="2400" b="1">
                <a:solidFill>
                  <a:srgbClr val="FFC000"/>
                </a:solidFill>
              </a:rPr>
              <a:t>书中例题</a:t>
            </a:r>
            <a:r>
              <a:rPr lang="en-US" altLang="zh-CN" sz="2400" b="1">
                <a:solidFill>
                  <a:srgbClr val="FFC000"/>
                </a:solidFill>
              </a:rPr>
              <a:t>9.1(p.365)</a:t>
            </a:r>
            <a:endParaRPr lang="zh-CN" altLang="zh-CN" sz="2400" b="1">
              <a:solidFill>
                <a:srgbClr val="FFC000"/>
              </a:solidFill>
            </a:endParaRPr>
          </a:p>
          <a:p>
            <a:pPr algn="l" eaLnBrk="1" hangingPunct="1"/>
            <a:endParaRPr kumimoji="1" lang="zh-CN" altLang="en-US" sz="2400" b="1">
              <a:solidFill>
                <a:srgbClr val="66FFFF"/>
              </a:solidFill>
              <a:latin typeface="宋体" panose="02010600030101010101" pitchFamily="2" charset="-122"/>
            </a:endParaRPr>
          </a:p>
        </p:txBody>
      </p:sp>
      <p:sp>
        <p:nvSpPr>
          <p:cNvPr id="13316" name="Rectangle 41">
            <a:extLst>
              <a:ext uri="{FF2B5EF4-FFF2-40B4-BE49-F238E27FC236}">
                <a16:creationId xmlns:a16="http://schemas.microsoft.com/office/drawing/2014/main" id="{D345C727-D839-4A0B-8F41-7E1D23D8F046}"/>
              </a:ext>
            </a:extLst>
          </p:cNvPr>
          <p:cNvSpPr>
            <a:spLocks noChangeArrowheads="1"/>
          </p:cNvSpPr>
          <p:nvPr/>
        </p:nvSpPr>
        <p:spPr bwMode="auto">
          <a:xfrm>
            <a:off x="6184900" y="2265363"/>
            <a:ext cx="152400" cy="2743200"/>
          </a:xfrm>
          <a:prstGeom prst="rect">
            <a:avLst/>
          </a:prstGeom>
          <a:gradFill rotWithShape="0">
            <a:gsLst>
              <a:gs pos="0">
                <a:srgbClr val="FFCC99"/>
              </a:gs>
              <a:gs pos="100000">
                <a:srgbClr val="C4894E"/>
              </a:gs>
            </a:gsLst>
            <a:lin ang="0" scaled="1"/>
          </a:gradFill>
          <a:ln>
            <a:noFill/>
          </a:ln>
          <a:effectLst/>
          <a:extLst>
            <a:ext uri="{91240B29-F687-4F45-9708-019B960494DF}">
              <a14:hiddenLine xmlns:a14="http://schemas.microsoft.com/office/drawing/2010/main" w="9525">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17" name="Text Box 42">
            <a:extLst>
              <a:ext uri="{FF2B5EF4-FFF2-40B4-BE49-F238E27FC236}">
                <a16:creationId xmlns:a16="http://schemas.microsoft.com/office/drawing/2014/main" id="{A3CB620E-2A51-4D4F-9DD6-BF32634A1536}"/>
              </a:ext>
            </a:extLst>
          </p:cNvPr>
          <p:cNvSpPr txBox="1">
            <a:spLocks noChangeArrowheads="1"/>
          </p:cNvSpPr>
          <p:nvPr/>
        </p:nvSpPr>
        <p:spPr bwMode="auto">
          <a:xfrm>
            <a:off x="5838825" y="25749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FFFF00"/>
                </a:solidFill>
                <a:latin typeface="Times New Roman" panose="02020603050405020304" pitchFamily="18" charset="0"/>
              </a:rPr>
              <a:t>I</a:t>
            </a:r>
          </a:p>
        </p:txBody>
      </p:sp>
      <p:grpSp>
        <p:nvGrpSpPr>
          <p:cNvPr id="13318" name="Group 43">
            <a:extLst>
              <a:ext uri="{FF2B5EF4-FFF2-40B4-BE49-F238E27FC236}">
                <a16:creationId xmlns:a16="http://schemas.microsoft.com/office/drawing/2014/main" id="{E09BD8C1-C95E-4CEE-A74B-3C200176D485}"/>
              </a:ext>
            </a:extLst>
          </p:cNvPr>
          <p:cNvGrpSpPr>
            <a:grpSpLocks/>
          </p:cNvGrpSpPr>
          <p:nvPr/>
        </p:nvGrpSpPr>
        <p:grpSpPr bwMode="auto">
          <a:xfrm>
            <a:off x="6338888" y="3832225"/>
            <a:ext cx="1143000" cy="519113"/>
            <a:chOff x="4320" y="3114"/>
            <a:chExt cx="720" cy="327"/>
          </a:xfrm>
        </p:grpSpPr>
        <p:sp>
          <p:nvSpPr>
            <p:cNvPr id="13341" name="Line 44">
              <a:extLst>
                <a:ext uri="{FF2B5EF4-FFF2-40B4-BE49-F238E27FC236}">
                  <a16:creationId xmlns:a16="http://schemas.microsoft.com/office/drawing/2014/main" id="{925988A0-B14A-49F8-A35A-4BA1614A2DEB}"/>
                </a:ext>
              </a:extLst>
            </p:cNvPr>
            <p:cNvSpPr>
              <a:spLocks noChangeShapeType="1"/>
            </p:cNvSpPr>
            <p:nvPr/>
          </p:nvSpPr>
          <p:spPr bwMode="auto">
            <a:xfrm>
              <a:off x="4320" y="3434"/>
              <a:ext cx="720" cy="0"/>
            </a:xfrm>
            <a:prstGeom prst="line">
              <a:avLst/>
            </a:prstGeom>
            <a:noFill/>
            <a:ln w="38100">
              <a:solidFill>
                <a:srgbClr val="CC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42" name="Text Box 45">
              <a:extLst>
                <a:ext uri="{FF2B5EF4-FFF2-40B4-BE49-F238E27FC236}">
                  <a16:creationId xmlns:a16="http://schemas.microsoft.com/office/drawing/2014/main" id="{8D0D0446-F415-46B6-9B6F-4660AE2C2B66}"/>
                </a:ext>
              </a:extLst>
            </p:cNvPr>
            <p:cNvSpPr txBox="1">
              <a:spLocks noChangeArrowheads="1"/>
            </p:cNvSpPr>
            <p:nvPr/>
          </p:nvSpPr>
          <p:spPr bwMode="auto">
            <a:xfrm>
              <a:off x="4406" y="3114"/>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66FFFF"/>
                  </a:solidFill>
                  <a:latin typeface="Times New Roman" panose="02020603050405020304" pitchFamily="18" charset="0"/>
                </a:rPr>
                <a:t>a</a:t>
              </a:r>
            </a:p>
          </p:txBody>
        </p:sp>
      </p:grpSp>
      <p:sp>
        <p:nvSpPr>
          <p:cNvPr id="13319" name="Line 46">
            <a:extLst>
              <a:ext uri="{FF2B5EF4-FFF2-40B4-BE49-F238E27FC236}">
                <a16:creationId xmlns:a16="http://schemas.microsoft.com/office/drawing/2014/main" id="{C17AA3A8-7CE7-461F-A985-756BDC25D547}"/>
              </a:ext>
            </a:extLst>
          </p:cNvPr>
          <p:cNvSpPr>
            <a:spLocks noChangeShapeType="1"/>
          </p:cNvSpPr>
          <p:nvPr/>
        </p:nvSpPr>
        <p:spPr bwMode="auto">
          <a:xfrm flipV="1">
            <a:off x="6261100" y="2422525"/>
            <a:ext cx="0" cy="762000"/>
          </a:xfrm>
          <a:prstGeom prst="line">
            <a:avLst/>
          </a:prstGeom>
          <a:noFill/>
          <a:ln w="381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20" name="Rectangle 47">
            <a:extLst>
              <a:ext uri="{FF2B5EF4-FFF2-40B4-BE49-F238E27FC236}">
                <a16:creationId xmlns:a16="http://schemas.microsoft.com/office/drawing/2014/main" id="{F3E96213-C336-4424-A69C-6BAD2557A100}"/>
              </a:ext>
            </a:extLst>
          </p:cNvPr>
          <p:cNvSpPr>
            <a:spLocks noChangeArrowheads="1"/>
          </p:cNvSpPr>
          <p:nvPr/>
        </p:nvSpPr>
        <p:spPr bwMode="auto">
          <a:xfrm>
            <a:off x="6184900" y="3605213"/>
            <a:ext cx="152400" cy="228600"/>
          </a:xfrm>
          <a:prstGeom prst="rect">
            <a:avLst/>
          </a:prstGeom>
          <a:gradFill rotWithShape="1">
            <a:gsLst>
              <a:gs pos="0">
                <a:srgbClr val="760000"/>
              </a:gs>
              <a:gs pos="50000">
                <a:srgbClr val="FF0000"/>
              </a:gs>
              <a:gs pos="100000">
                <a:srgbClr val="760000"/>
              </a:gs>
            </a:gsLst>
            <a:lin ang="0" scaled="1"/>
          </a:grad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321" name="Object 48">
            <a:extLst>
              <a:ext uri="{FF2B5EF4-FFF2-40B4-BE49-F238E27FC236}">
                <a16:creationId xmlns:a16="http://schemas.microsoft.com/office/drawing/2014/main" id="{85BE50D2-3E35-4C0B-9301-97624091D6FF}"/>
              </a:ext>
            </a:extLst>
          </p:cNvPr>
          <p:cNvGraphicFramePr>
            <a:graphicFrameLocks/>
          </p:cNvGraphicFramePr>
          <p:nvPr/>
        </p:nvGraphicFramePr>
        <p:xfrm>
          <a:off x="5610225" y="3579813"/>
          <a:ext cx="522288" cy="366712"/>
        </p:xfrm>
        <a:graphic>
          <a:graphicData uri="http://schemas.openxmlformats.org/presentationml/2006/ole">
            <mc:AlternateContent xmlns:mc="http://schemas.openxmlformats.org/markup-compatibility/2006">
              <mc:Choice xmlns:v="urn:schemas-microsoft-com:vml" Requires="v">
                <p:oleObj spid="_x0000_s13350" name="Equation" r:id="rId3" imgW="419115" imgH="266830" progId="Equation.3">
                  <p:embed/>
                </p:oleObj>
              </mc:Choice>
              <mc:Fallback>
                <p:oleObj name="Equation" r:id="rId3" imgW="419115" imgH="266830" progId="Equation.3">
                  <p:embed/>
                  <p:pic>
                    <p:nvPicPr>
                      <p:cNvPr id="0" name="Object 4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0225" y="3579813"/>
                        <a:ext cx="5222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22" name="Line 49">
            <a:extLst>
              <a:ext uri="{FF2B5EF4-FFF2-40B4-BE49-F238E27FC236}">
                <a16:creationId xmlns:a16="http://schemas.microsoft.com/office/drawing/2014/main" id="{22937336-D666-4BC7-8707-E9D251252FE6}"/>
              </a:ext>
            </a:extLst>
          </p:cNvPr>
          <p:cNvSpPr>
            <a:spLocks noChangeShapeType="1"/>
          </p:cNvSpPr>
          <p:nvPr/>
        </p:nvSpPr>
        <p:spPr bwMode="auto">
          <a:xfrm>
            <a:off x="6342063" y="3833813"/>
            <a:ext cx="1143000" cy="457200"/>
          </a:xfrm>
          <a:prstGeom prst="line">
            <a:avLst/>
          </a:prstGeom>
          <a:noFill/>
          <a:ln w="38100">
            <a:solidFill>
              <a:srgbClr val="FFCC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323" name="Object 50">
            <a:extLst>
              <a:ext uri="{FF2B5EF4-FFF2-40B4-BE49-F238E27FC236}">
                <a16:creationId xmlns:a16="http://schemas.microsoft.com/office/drawing/2014/main" id="{FFDB112D-CEBA-4153-ADE8-CD3104E261C6}"/>
              </a:ext>
            </a:extLst>
          </p:cNvPr>
          <p:cNvGraphicFramePr>
            <a:graphicFrameLocks noChangeAspect="1"/>
          </p:cNvGraphicFramePr>
          <p:nvPr/>
        </p:nvGraphicFramePr>
        <p:xfrm>
          <a:off x="6835775" y="3560763"/>
          <a:ext cx="444500" cy="533400"/>
        </p:xfrm>
        <a:graphic>
          <a:graphicData uri="http://schemas.openxmlformats.org/presentationml/2006/ole">
            <mc:AlternateContent xmlns:mc="http://schemas.openxmlformats.org/markup-compatibility/2006">
              <mc:Choice xmlns:v="urn:schemas-microsoft-com:vml" Requires="v">
                <p:oleObj spid="_x0000_s13351" name="公式" r:id="rId5" imgW="38261" imgH="57228" progId="Equation.3">
                  <p:embed/>
                </p:oleObj>
              </mc:Choice>
              <mc:Fallback>
                <p:oleObj name="公式" r:id="rId5" imgW="38261" imgH="57228" progId="Equation.3">
                  <p:embed/>
                  <p:pic>
                    <p:nvPicPr>
                      <p:cNvPr id="0" name="Object 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5775" y="3560763"/>
                        <a:ext cx="4445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4" name="Object 51">
            <a:extLst>
              <a:ext uri="{FF2B5EF4-FFF2-40B4-BE49-F238E27FC236}">
                <a16:creationId xmlns:a16="http://schemas.microsoft.com/office/drawing/2014/main" id="{3636A1C6-5733-48BE-A23B-4418FF5EB1B5}"/>
              </a:ext>
            </a:extLst>
          </p:cNvPr>
          <p:cNvGraphicFramePr>
            <a:graphicFrameLocks noChangeAspect="1"/>
          </p:cNvGraphicFramePr>
          <p:nvPr/>
        </p:nvGraphicFramePr>
        <p:xfrm>
          <a:off x="6475413" y="3273425"/>
          <a:ext cx="336550" cy="469900"/>
        </p:xfrm>
        <a:graphic>
          <a:graphicData uri="http://schemas.openxmlformats.org/presentationml/2006/ole">
            <mc:AlternateContent xmlns:mc="http://schemas.openxmlformats.org/markup-compatibility/2006">
              <mc:Choice xmlns:v="urn:schemas-microsoft-com:vml" Requires="v">
                <p:oleObj spid="_x0000_s13352" name="Equation" r:id="rId7" imgW="38261" imgH="76187" progId="Equation.3">
                  <p:embed/>
                </p:oleObj>
              </mc:Choice>
              <mc:Fallback>
                <p:oleObj name="Equation" r:id="rId7" imgW="38261" imgH="76187" progId="Equation.3">
                  <p:embed/>
                  <p:pic>
                    <p:nvPicPr>
                      <p:cNvPr id="0" name="Object 5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5413" y="3273425"/>
                        <a:ext cx="33655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325" name="Group 52">
            <a:extLst>
              <a:ext uri="{FF2B5EF4-FFF2-40B4-BE49-F238E27FC236}">
                <a16:creationId xmlns:a16="http://schemas.microsoft.com/office/drawing/2014/main" id="{ED69E6F4-A835-4C28-B82E-12AEEB5FE1CD}"/>
              </a:ext>
            </a:extLst>
          </p:cNvPr>
          <p:cNvGrpSpPr>
            <a:grpSpLocks/>
          </p:cNvGrpSpPr>
          <p:nvPr/>
        </p:nvGrpSpPr>
        <p:grpSpPr bwMode="auto">
          <a:xfrm>
            <a:off x="7439025" y="3829050"/>
            <a:ext cx="381000" cy="381000"/>
            <a:chOff x="4992" y="3216"/>
            <a:chExt cx="240" cy="240"/>
          </a:xfrm>
        </p:grpSpPr>
        <p:sp>
          <p:nvSpPr>
            <p:cNvPr id="13337" name="Oval 53">
              <a:extLst>
                <a:ext uri="{FF2B5EF4-FFF2-40B4-BE49-F238E27FC236}">
                  <a16:creationId xmlns:a16="http://schemas.microsoft.com/office/drawing/2014/main" id="{1251D34B-C7DE-4A79-B944-EB48456C6937}"/>
                </a:ext>
              </a:extLst>
            </p:cNvPr>
            <p:cNvSpPr>
              <a:spLocks noChangeArrowheads="1"/>
            </p:cNvSpPr>
            <p:nvPr/>
          </p:nvSpPr>
          <p:spPr bwMode="auto">
            <a:xfrm>
              <a:off x="4992" y="3216"/>
              <a:ext cx="240" cy="240"/>
            </a:xfrm>
            <a:prstGeom prst="ellipse">
              <a:avLst/>
            </a:prstGeom>
            <a:noFill/>
            <a:ln w="9525">
              <a:solidFill>
                <a:srgbClr val="FFFF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3338" name="Group 54">
              <a:extLst>
                <a:ext uri="{FF2B5EF4-FFF2-40B4-BE49-F238E27FC236}">
                  <a16:creationId xmlns:a16="http://schemas.microsoft.com/office/drawing/2014/main" id="{73F57CF7-0FE7-43FA-8835-0229E0606678}"/>
                </a:ext>
              </a:extLst>
            </p:cNvPr>
            <p:cNvGrpSpPr>
              <a:grpSpLocks/>
            </p:cNvGrpSpPr>
            <p:nvPr/>
          </p:nvGrpSpPr>
          <p:grpSpPr bwMode="auto">
            <a:xfrm>
              <a:off x="5052" y="3290"/>
              <a:ext cx="125" cy="120"/>
              <a:chOff x="2352" y="2027"/>
              <a:chExt cx="100" cy="96"/>
            </a:xfrm>
          </p:grpSpPr>
          <p:sp>
            <p:nvSpPr>
              <p:cNvPr id="13339" name="Line 55">
                <a:extLst>
                  <a:ext uri="{FF2B5EF4-FFF2-40B4-BE49-F238E27FC236}">
                    <a16:creationId xmlns:a16="http://schemas.microsoft.com/office/drawing/2014/main" id="{B8D9B17E-DCAA-4964-A40A-D821DE6C9629}"/>
                  </a:ext>
                </a:extLst>
              </p:cNvPr>
              <p:cNvSpPr>
                <a:spLocks noChangeShapeType="1"/>
              </p:cNvSpPr>
              <p:nvPr/>
            </p:nvSpPr>
            <p:spPr bwMode="auto">
              <a:xfrm flipH="1">
                <a:off x="2352" y="2027"/>
                <a:ext cx="96" cy="96"/>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40" name="Line 56">
                <a:extLst>
                  <a:ext uri="{FF2B5EF4-FFF2-40B4-BE49-F238E27FC236}">
                    <a16:creationId xmlns:a16="http://schemas.microsoft.com/office/drawing/2014/main" id="{315D61FF-21B7-4674-B4C8-208B682B9AB1}"/>
                  </a:ext>
                </a:extLst>
              </p:cNvPr>
              <p:cNvSpPr>
                <a:spLocks noChangeShapeType="1"/>
              </p:cNvSpPr>
              <p:nvPr/>
            </p:nvSpPr>
            <p:spPr bwMode="auto">
              <a:xfrm>
                <a:off x="2356" y="2027"/>
                <a:ext cx="96" cy="96"/>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aphicFrame>
        <p:nvGraphicFramePr>
          <p:cNvPr id="13326" name="Object 57">
            <a:extLst>
              <a:ext uri="{FF2B5EF4-FFF2-40B4-BE49-F238E27FC236}">
                <a16:creationId xmlns:a16="http://schemas.microsoft.com/office/drawing/2014/main" id="{E3413C79-43E9-4D8E-ACB0-E13F8045D8A9}"/>
              </a:ext>
            </a:extLst>
          </p:cNvPr>
          <p:cNvGraphicFramePr>
            <a:graphicFrameLocks/>
          </p:cNvGraphicFramePr>
          <p:nvPr/>
        </p:nvGraphicFramePr>
        <p:xfrm>
          <a:off x="7515225" y="3384550"/>
          <a:ext cx="280988" cy="341313"/>
        </p:xfrm>
        <a:graphic>
          <a:graphicData uri="http://schemas.openxmlformats.org/presentationml/2006/ole">
            <mc:AlternateContent xmlns:mc="http://schemas.openxmlformats.org/markup-compatibility/2006">
              <mc:Choice xmlns:v="urn:schemas-microsoft-com:vml" Requires="v">
                <p:oleObj spid="_x0000_s13353" name="Equation" r:id="rId9" imgW="190602" imgH="247520" progId="Equation.3">
                  <p:embed/>
                </p:oleObj>
              </mc:Choice>
              <mc:Fallback>
                <p:oleObj name="Equation" r:id="rId9" imgW="190602" imgH="247520" progId="Equation.3">
                  <p:embed/>
                  <p:pic>
                    <p:nvPicPr>
                      <p:cNvPr id="0" name="Object 5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5225" y="3384550"/>
                        <a:ext cx="280988"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7" name="Text Box 58">
            <a:extLst>
              <a:ext uri="{FF2B5EF4-FFF2-40B4-BE49-F238E27FC236}">
                <a16:creationId xmlns:a16="http://schemas.microsoft.com/office/drawing/2014/main" id="{80DFB0F6-A5EC-41B5-B029-202DD8782173}"/>
              </a:ext>
            </a:extLst>
          </p:cNvPr>
          <p:cNvSpPr txBox="1">
            <a:spLocks noChangeArrowheads="1"/>
          </p:cNvSpPr>
          <p:nvPr/>
        </p:nvSpPr>
        <p:spPr bwMode="auto">
          <a:xfrm>
            <a:off x="523875" y="361632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rPr>
              <a:t>解</a:t>
            </a:r>
          </a:p>
        </p:txBody>
      </p:sp>
      <p:graphicFrame>
        <p:nvGraphicFramePr>
          <p:cNvPr id="8208" name="Object 59">
            <a:extLst>
              <a:ext uri="{FF2B5EF4-FFF2-40B4-BE49-F238E27FC236}">
                <a16:creationId xmlns:a16="http://schemas.microsoft.com/office/drawing/2014/main" id="{A091CCBE-00F9-44EF-AF1E-B7084222FD46}"/>
              </a:ext>
            </a:extLst>
          </p:cNvPr>
          <p:cNvGraphicFramePr>
            <a:graphicFrameLocks noChangeAspect="1"/>
          </p:cNvGraphicFramePr>
          <p:nvPr/>
        </p:nvGraphicFramePr>
        <p:xfrm>
          <a:off x="1516063" y="3463925"/>
          <a:ext cx="2373312" cy="819150"/>
        </p:xfrm>
        <a:graphic>
          <a:graphicData uri="http://schemas.openxmlformats.org/presentationml/2006/ole">
            <mc:AlternateContent xmlns:mc="http://schemas.openxmlformats.org/markup-compatibility/2006">
              <mc:Choice xmlns:v="urn:schemas-microsoft-com:vml" Requires="v">
                <p:oleObj spid="_x0000_s13354" name="Equation" r:id="rId11" imgW="2276347" imgH="723952" progId="Equation.3">
                  <p:embed/>
                </p:oleObj>
              </mc:Choice>
              <mc:Fallback>
                <p:oleObj name="Equation" r:id="rId11" imgW="2276347" imgH="723952" progId="Equation.3">
                  <p:embed/>
                  <p:pic>
                    <p:nvPicPr>
                      <p:cNvPr id="0" name="Object 5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16063" y="3463925"/>
                        <a:ext cx="2373312"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9" name="Rectangle 60">
            <a:extLst>
              <a:ext uri="{FF2B5EF4-FFF2-40B4-BE49-F238E27FC236}">
                <a16:creationId xmlns:a16="http://schemas.microsoft.com/office/drawing/2014/main" id="{6414FD52-26AD-4B0C-9E4A-5F0B62EB0190}"/>
              </a:ext>
            </a:extLst>
          </p:cNvPr>
          <p:cNvSpPr>
            <a:spLocks noChangeArrowheads="1"/>
          </p:cNvSpPr>
          <p:nvPr/>
        </p:nvSpPr>
        <p:spPr bwMode="auto">
          <a:xfrm>
            <a:off x="504825" y="2300288"/>
            <a:ext cx="4876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125000"/>
              </a:lnSpc>
            </a:pPr>
            <a:r>
              <a:rPr kumimoji="1" lang="zh-CN" altLang="en-US" sz="2400" b="1">
                <a:solidFill>
                  <a:schemeClr val="bg1"/>
                </a:solidFill>
                <a:latin typeface="Times New Roman" panose="02020603050405020304" pitchFamily="18" charset="0"/>
              </a:rPr>
              <a:t>求距离载流直导线为</a:t>
            </a:r>
            <a:r>
              <a:rPr kumimoji="1" lang="en-US" altLang="zh-CN" sz="2400" b="1" i="1">
                <a:solidFill>
                  <a:srgbClr val="66FFFF"/>
                </a:solidFill>
                <a:latin typeface="Times New Roman" panose="02020603050405020304" pitchFamily="18" charset="0"/>
              </a:rPr>
              <a:t>a</a:t>
            </a:r>
            <a:r>
              <a:rPr kumimoji="1" lang="en-US" altLang="zh-CN" sz="2400" b="1" i="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处</a:t>
            </a:r>
          </a:p>
          <a:p>
            <a:pPr algn="l" eaLnBrk="1" hangingPunct="1">
              <a:lnSpc>
                <a:spcPct val="125000"/>
              </a:lnSpc>
            </a:pPr>
            <a:r>
              <a:rPr kumimoji="1" lang="zh-CN" altLang="en-US" sz="2400" b="1">
                <a:solidFill>
                  <a:schemeClr val="bg1"/>
                </a:solidFill>
                <a:latin typeface="Times New Roman" panose="02020603050405020304" pitchFamily="18" charset="0"/>
              </a:rPr>
              <a:t>一点</a:t>
            </a:r>
            <a:r>
              <a:rPr kumimoji="1" lang="en-US" altLang="zh-CN" sz="2400" b="1" i="1">
                <a:solidFill>
                  <a:srgbClr val="66FFFF"/>
                </a:solidFill>
                <a:latin typeface="Times New Roman" panose="02020603050405020304" pitchFamily="18" charset="0"/>
              </a:rPr>
              <a:t>P </a:t>
            </a:r>
            <a:r>
              <a:rPr kumimoji="1" lang="zh-CN" altLang="en-US" sz="2400" b="1">
                <a:solidFill>
                  <a:schemeClr val="bg1"/>
                </a:solidFill>
                <a:latin typeface="Times New Roman" panose="02020603050405020304" pitchFamily="18" charset="0"/>
              </a:rPr>
              <a:t>的磁感应强度 </a:t>
            </a:r>
          </a:p>
        </p:txBody>
      </p:sp>
      <p:graphicFrame>
        <p:nvGraphicFramePr>
          <p:cNvPr id="13330" name="Object 61">
            <a:extLst>
              <a:ext uri="{FF2B5EF4-FFF2-40B4-BE49-F238E27FC236}">
                <a16:creationId xmlns:a16="http://schemas.microsoft.com/office/drawing/2014/main" id="{8BE9F846-153C-4CE4-94FC-9F4E6414DD90}"/>
              </a:ext>
            </a:extLst>
          </p:cNvPr>
          <p:cNvGraphicFramePr>
            <a:graphicFrameLocks noChangeAspect="1"/>
          </p:cNvGraphicFramePr>
          <p:nvPr/>
        </p:nvGraphicFramePr>
        <p:xfrm>
          <a:off x="3400425" y="2951163"/>
          <a:ext cx="277813" cy="341312"/>
        </p:xfrm>
        <a:graphic>
          <a:graphicData uri="http://schemas.openxmlformats.org/presentationml/2006/ole">
            <mc:AlternateContent xmlns:mc="http://schemas.openxmlformats.org/markup-compatibility/2006">
              <mc:Choice xmlns:v="urn:schemas-microsoft-com:vml" Requires="v">
                <p:oleObj spid="_x0000_s13355" name="Equation" r:id="rId13" imgW="190602" imgH="247520" progId="Equation.3">
                  <p:embed/>
                </p:oleObj>
              </mc:Choice>
              <mc:Fallback>
                <p:oleObj name="Equation" r:id="rId13" imgW="190602" imgH="247520" progId="Equation.3">
                  <p:embed/>
                  <p:pic>
                    <p:nvPicPr>
                      <p:cNvPr id="0" name="Object 6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00425" y="2951163"/>
                        <a:ext cx="277813"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11" name="Object 62">
            <a:extLst>
              <a:ext uri="{FF2B5EF4-FFF2-40B4-BE49-F238E27FC236}">
                <a16:creationId xmlns:a16="http://schemas.microsoft.com/office/drawing/2014/main" id="{61456537-17BE-416D-BC08-899A79DABBC1}"/>
              </a:ext>
            </a:extLst>
          </p:cNvPr>
          <p:cNvGraphicFramePr>
            <a:graphicFrameLocks/>
          </p:cNvGraphicFramePr>
          <p:nvPr/>
        </p:nvGraphicFramePr>
        <p:xfrm>
          <a:off x="1501775" y="4475163"/>
          <a:ext cx="3365500" cy="823912"/>
        </p:xfrm>
        <a:graphic>
          <a:graphicData uri="http://schemas.openxmlformats.org/presentationml/2006/ole">
            <mc:AlternateContent xmlns:mc="http://schemas.openxmlformats.org/markup-compatibility/2006">
              <mc:Choice xmlns:v="urn:schemas-microsoft-com:vml" Requires="v">
                <p:oleObj spid="_x0000_s13356" name="Equation" r:id="rId15" imgW="3266918" imgH="723952" progId="Equation.3">
                  <p:embed/>
                </p:oleObj>
              </mc:Choice>
              <mc:Fallback>
                <p:oleObj name="Equation" r:id="rId15" imgW="3266918" imgH="723952" progId="Equation.3">
                  <p:embed/>
                  <p:pic>
                    <p:nvPicPr>
                      <p:cNvPr id="0" name="Object 6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01775" y="4475163"/>
                        <a:ext cx="336550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3332" name="Group 63">
            <a:extLst>
              <a:ext uri="{FF2B5EF4-FFF2-40B4-BE49-F238E27FC236}">
                <a16:creationId xmlns:a16="http://schemas.microsoft.com/office/drawing/2014/main" id="{12CB563E-5753-4AD6-9F02-20AA6E892800}"/>
              </a:ext>
            </a:extLst>
          </p:cNvPr>
          <p:cNvGrpSpPr>
            <a:grpSpLocks/>
          </p:cNvGrpSpPr>
          <p:nvPr/>
        </p:nvGrpSpPr>
        <p:grpSpPr bwMode="auto">
          <a:xfrm>
            <a:off x="7388225" y="4286250"/>
            <a:ext cx="401638" cy="585788"/>
            <a:chOff x="4982" y="3408"/>
            <a:chExt cx="253" cy="369"/>
          </a:xfrm>
        </p:grpSpPr>
        <p:sp>
          <p:nvSpPr>
            <p:cNvPr id="13335" name="Oval 64">
              <a:extLst>
                <a:ext uri="{FF2B5EF4-FFF2-40B4-BE49-F238E27FC236}">
                  <a16:creationId xmlns:a16="http://schemas.microsoft.com/office/drawing/2014/main" id="{D9428C91-438F-481F-BF0F-4B3C4F5922EB}"/>
                </a:ext>
              </a:extLst>
            </p:cNvPr>
            <p:cNvSpPr>
              <a:spLocks noChangeArrowheads="1"/>
            </p:cNvSpPr>
            <p:nvPr/>
          </p:nvSpPr>
          <p:spPr bwMode="auto">
            <a:xfrm>
              <a:off x="5033" y="3408"/>
              <a:ext cx="48" cy="48"/>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36" name="Text Box 65">
              <a:extLst>
                <a:ext uri="{FF2B5EF4-FFF2-40B4-BE49-F238E27FC236}">
                  <a16:creationId xmlns:a16="http://schemas.microsoft.com/office/drawing/2014/main" id="{747BA3C2-C204-4F68-A9F2-5CC835C0538B}"/>
                </a:ext>
              </a:extLst>
            </p:cNvPr>
            <p:cNvSpPr txBox="1">
              <a:spLocks noChangeArrowheads="1"/>
            </p:cNvSpPr>
            <p:nvPr/>
          </p:nvSpPr>
          <p:spPr bwMode="auto">
            <a:xfrm>
              <a:off x="4982" y="3450"/>
              <a:ext cx="2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FFFF66"/>
                  </a:solidFill>
                  <a:latin typeface="Times New Roman" panose="02020603050405020304" pitchFamily="18" charset="0"/>
                </a:rPr>
                <a:t>P</a:t>
              </a:r>
            </a:p>
          </p:txBody>
        </p:sp>
      </p:grpSp>
      <p:sp>
        <p:nvSpPr>
          <p:cNvPr id="13333" name="Arc 66">
            <a:extLst>
              <a:ext uri="{FF2B5EF4-FFF2-40B4-BE49-F238E27FC236}">
                <a16:creationId xmlns:a16="http://schemas.microsoft.com/office/drawing/2014/main" id="{591B537D-F80C-478D-8631-EBD9F4BF3CBD}"/>
              </a:ext>
            </a:extLst>
          </p:cNvPr>
          <p:cNvSpPr>
            <a:spLocks/>
          </p:cNvSpPr>
          <p:nvPr/>
        </p:nvSpPr>
        <p:spPr bwMode="auto">
          <a:xfrm rot="-8482144">
            <a:off x="6219825" y="3630613"/>
            <a:ext cx="354013" cy="288925"/>
          </a:xfrm>
          <a:custGeom>
            <a:avLst/>
            <a:gdLst>
              <a:gd name="T0" fmla="*/ 2147483647 w 26431"/>
              <a:gd name="T1" fmla="*/ 2147483647 h 21600"/>
              <a:gd name="T2" fmla="*/ 0 w 26431"/>
              <a:gd name="T3" fmla="*/ 2147483647 h 21600"/>
              <a:gd name="T4" fmla="*/ 2147483647 w 26431"/>
              <a:gd name="T5" fmla="*/ 0 h 21600"/>
              <a:gd name="T6" fmla="*/ 0 60000 65536"/>
              <a:gd name="T7" fmla="*/ 0 60000 65536"/>
              <a:gd name="T8" fmla="*/ 0 60000 65536"/>
            </a:gdLst>
            <a:ahLst/>
            <a:cxnLst>
              <a:cxn ang="T6">
                <a:pos x="T0" y="T1"/>
              </a:cxn>
              <a:cxn ang="T7">
                <a:pos x="T2" y="T3"/>
              </a:cxn>
              <a:cxn ang="T8">
                <a:pos x="T4" y="T5"/>
              </a:cxn>
            </a:cxnLst>
            <a:rect l="0" t="0" r="r" b="b"/>
            <a:pathLst>
              <a:path w="26431" h="21600" fill="none" extrusionOk="0">
                <a:moveTo>
                  <a:pt x="26431" y="20208"/>
                </a:moveTo>
                <a:cubicBezTo>
                  <a:pt x="23993" y="21128"/>
                  <a:pt x="21408" y="21599"/>
                  <a:pt x="18803" y="21600"/>
                </a:cubicBezTo>
                <a:cubicBezTo>
                  <a:pt x="11016" y="21600"/>
                  <a:pt x="3832" y="17409"/>
                  <a:pt x="0" y="10630"/>
                </a:cubicBezTo>
              </a:path>
              <a:path w="26431" h="21600" stroke="0" extrusionOk="0">
                <a:moveTo>
                  <a:pt x="26431" y="20208"/>
                </a:moveTo>
                <a:cubicBezTo>
                  <a:pt x="23993" y="21128"/>
                  <a:pt x="21408" y="21599"/>
                  <a:pt x="18803" y="21600"/>
                </a:cubicBezTo>
                <a:cubicBezTo>
                  <a:pt x="11016" y="21600"/>
                  <a:pt x="3832" y="17409"/>
                  <a:pt x="0" y="10630"/>
                </a:cubicBezTo>
                <a:lnTo>
                  <a:pt x="18803" y="0"/>
                </a:lnTo>
                <a:lnTo>
                  <a:pt x="26431" y="20208"/>
                </a:lnTo>
                <a:close/>
              </a:path>
            </a:pathLst>
          </a:custGeom>
          <a:noFill/>
          <a:ln w="2857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34" name="TextBox 29">
            <a:extLst>
              <a:ext uri="{FF2B5EF4-FFF2-40B4-BE49-F238E27FC236}">
                <a16:creationId xmlns:a16="http://schemas.microsoft.com/office/drawing/2014/main" id="{E3D491E7-999B-4CF8-B02C-35DECFB2E60D}"/>
              </a:ext>
            </a:extLst>
          </p:cNvPr>
          <p:cNvSpPr txBox="1">
            <a:spLocks noChangeArrowheads="1"/>
          </p:cNvSpPr>
          <p:nvPr/>
        </p:nvSpPr>
        <p:spPr bwMode="auto">
          <a:xfrm>
            <a:off x="671513" y="1041400"/>
            <a:ext cx="48021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rPr>
              <a:t>积分求磁感应强度是本课程的重点</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0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Line 2">
            <a:extLst>
              <a:ext uri="{FF2B5EF4-FFF2-40B4-BE49-F238E27FC236}">
                <a16:creationId xmlns:a16="http://schemas.microsoft.com/office/drawing/2014/main" id="{C42FDB47-4A57-49E3-A8A2-8C9436C660AB}"/>
              </a:ext>
            </a:extLst>
          </p:cNvPr>
          <p:cNvSpPr>
            <a:spLocks noChangeShapeType="1"/>
          </p:cNvSpPr>
          <p:nvPr/>
        </p:nvSpPr>
        <p:spPr bwMode="auto">
          <a:xfrm flipH="1" flipV="1">
            <a:off x="6848475" y="601663"/>
            <a:ext cx="28575" cy="3254375"/>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0595" name="Object 3">
            <a:extLst>
              <a:ext uri="{FF2B5EF4-FFF2-40B4-BE49-F238E27FC236}">
                <a16:creationId xmlns:a16="http://schemas.microsoft.com/office/drawing/2014/main" id="{442A6F83-8FCF-47FC-8E30-6B682F03A898}"/>
              </a:ext>
            </a:extLst>
          </p:cNvPr>
          <p:cNvGraphicFramePr>
            <a:graphicFrameLocks noChangeAspect="1"/>
          </p:cNvGraphicFramePr>
          <p:nvPr/>
        </p:nvGraphicFramePr>
        <p:xfrm>
          <a:off x="7019925" y="3208338"/>
          <a:ext cx="280988" cy="420687"/>
        </p:xfrm>
        <a:graphic>
          <a:graphicData uri="http://schemas.openxmlformats.org/presentationml/2006/ole">
            <mc:AlternateContent xmlns:mc="http://schemas.openxmlformats.org/markup-compatibility/2006">
              <mc:Choice xmlns:v="urn:schemas-microsoft-com:vml" Requires="v">
                <p:oleObj spid="_x0000_s14399" name="公式" r:id="rId3" imgW="209557" imgH="343017" progId="Equation.3">
                  <p:embed/>
                </p:oleObj>
              </mc:Choice>
              <mc:Fallback>
                <p:oleObj name="公式" r:id="rId3" imgW="209557" imgH="343017"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9925" y="3208338"/>
                        <a:ext cx="280988"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596" name="Line 4">
            <a:extLst>
              <a:ext uri="{FF2B5EF4-FFF2-40B4-BE49-F238E27FC236}">
                <a16:creationId xmlns:a16="http://schemas.microsoft.com/office/drawing/2014/main" id="{9A1CCC51-ECC9-4254-8829-FF05338B982F}"/>
              </a:ext>
            </a:extLst>
          </p:cNvPr>
          <p:cNvSpPr>
            <a:spLocks noChangeShapeType="1"/>
          </p:cNvSpPr>
          <p:nvPr/>
        </p:nvSpPr>
        <p:spPr bwMode="auto">
          <a:xfrm>
            <a:off x="6931025" y="1149350"/>
            <a:ext cx="1185863" cy="2062163"/>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0597" name="Object 5">
            <a:extLst>
              <a:ext uri="{FF2B5EF4-FFF2-40B4-BE49-F238E27FC236}">
                <a16:creationId xmlns:a16="http://schemas.microsoft.com/office/drawing/2014/main" id="{D8992D41-7E62-485E-A749-C2F1BCC3D30B}"/>
              </a:ext>
            </a:extLst>
          </p:cNvPr>
          <p:cNvGraphicFramePr>
            <a:graphicFrameLocks noChangeAspect="1"/>
          </p:cNvGraphicFramePr>
          <p:nvPr/>
        </p:nvGraphicFramePr>
        <p:xfrm>
          <a:off x="7092950" y="841375"/>
          <a:ext cx="320675" cy="422275"/>
        </p:xfrm>
        <a:graphic>
          <a:graphicData uri="http://schemas.openxmlformats.org/presentationml/2006/ole">
            <mc:AlternateContent xmlns:mc="http://schemas.openxmlformats.org/markup-compatibility/2006">
              <mc:Choice xmlns:v="urn:schemas-microsoft-com:vml" Requires="v">
                <p:oleObj spid="_x0000_s14400" name="公式" r:id="rId5" imgW="247818" imgH="343017" progId="Equation.3">
                  <p:embed/>
                </p:oleObj>
              </mc:Choice>
              <mc:Fallback>
                <p:oleObj name="公式" r:id="rId5" imgW="247818" imgH="343017"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2950" y="841375"/>
                        <a:ext cx="320675"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598" name="Object 6">
            <a:extLst>
              <a:ext uri="{FF2B5EF4-FFF2-40B4-BE49-F238E27FC236}">
                <a16:creationId xmlns:a16="http://schemas.microsoft.com/office/drawing/2014/main" id="{B7EFD60E-DE81-40AD-A47F-1C8DB15AD634}"/>
              </a:ext>
            </a:extLst>
          </p:cNvPr>
          <p:cNvGraphicFramePr>
            <a:graphicFrameLocks/>
          </p:cNvGraphicFramePr>
          <p:nvPr/>
        </p:nvGraphicFramePr>
        <p:xfrm>
          <a:off x="892175" y="995363"/>
          <a:ext cx="2146300" cy="417512"/>
        </p:xfrm>
        <a:graphic>
          <a:graphicData uri="http://schemas.openxmlformats.org/presentationml/2006/ole">
            <mc:AlternateContent xmlns:mc="http://schemas.openxmlformats.org/markup-compatibility/2006">
              <mc:Choice xmlns:v="urn:schemas-microsoft-com:vml" Requires="v">
                <p:oleObj spid="_x0000_s14401" name="Equation" r:id="rId7" imgW="2076618" imgH="343017" progId="Equation.3">
                  <p:embed/>
                </p:oleObj>
              </mc:Choice>
              <mc:Fallback>
                <p:oleObj name="Equation" r:id="rId7" imgW="2076618" imgH="343017" progId="Equation.3">
                  <p:embed/>
                  <p:pic>
                    <p:nvPicPr>
                      <p:cNvPr id="0" name="Object 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2175" y="995363"/>
                        <a:ext cx="2146300"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0599" name="Object 7">
            <a:extLst>
              <a:ext uri="{FF2B5EF4-FFF2-40B4-BE49-F238E27FC236}">
                <a16:creationId xmlns:a16="http://schemas.microsoft.com/office/drawing/2014/main" id="{019F1B2A-715E-4FD7-A1D5-E739B95ABC3D}"/>
              </a:ext>
            </a:extLst>
          </p:cNvPr>
          <p:cNvGraphicFramePr>
            <a:graphicFrameLocks/>
          </p:cNvGraphicFramePr>
          <p:nvPr/>
        </p:nvGraphicFramePr>
        <p:xfrm>
          <a:off x="898525" y="2014538"/>
          <a:ext cx="2108200" cy="392112"/>
        </p:xfrm>
        <a:graphic>
          <a:graphicData uri="http://schemas.openxmlformats.org/presentationml/2006/ole">
            <mc:AlternateContent xmlns:mc="http://schemas.openxmlformats.org/markup-compatibility/2006">
              <mc:Choice xmlns:v="urn:schemas-microsoft-com:vml" Requires="v">
                <p:oleObj spid="_x0000_s14402" name="Equation" r:id="rId9" imgW="2038357" imgH="323707" progId="Equation.3">
                  <p:embed/>
                </p:oleObj>
              </mc:Choice>
              <mc:Fallback>
                <p:oleObj name="Equation" r:id="rId9" imgW="2038357" imgH="323707" progId="Equation.3">
                  <p:embed/>
                  <p:pic>
                    <p:nvPicPr>
                      <p:cNvPr id="0" name="Object 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8525" y="2014538"/>
                        <a:ext cx="2108200"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0600" name="Object 8">
            <a:extLst>
              <a:ext uri="{FF2B5EF4-FFF2-40B4-BE49-F238E27FC236}">
                <a16:creationId xmlns:a16="http://schemas.microsoft.com/office/drawing/2014/main" id="{BCD8EC69-CA06-4165-918C-0CE9483FE74D}"/>
              </a:ext>
            </a:extLst>
          </p:cNvPr>
          <p:cNvGraphicFramePr>
            <a:graphicFrameLocks/>
          </p:cNvGraphicFramePr>
          <p:nvPr/>
        </p:nvGraphicFramePr>
        <p:xfrm>
          <a:off x="917575" y="1509713"/>
          <a:ext cx="3567113" cy="406400"/>
        </p:xfrm>
        <a:graphic>
          <a:graphicData uri="http://schemas.openxmlformats.org/presentationml/2006/ole">
            <mc:AlternateContent xmlns:mc="http://schemas.openxmlformats.org/markup-compatibility/2006">
              <mc:Choice xmlns:v="urn:schemas-microsoft-com:vml" Requires="v">
                <p:oleObj spid="_x0000_s14403" name="Equation" r:id="rId11" imgW="3505259" imgH="343017" progId="Equation.3">
                  <p:embed/>
                </p:oleObj>
              </mc:Choice>
              <mc:Fallback>
                <p:oleObj name="Equation" r:id="rId11" imgW="3505259" imgH="343017" progId="Equation.3">
                  <p:embed/>
                  <p:pic>
                    <p:nvPicPr>
                      <p:cNvPr id="0" name="Object 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7575" y="1509713"/>
                        <a:ext cx="3567113"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0601" name="Text Box 9">
            <a:extLst>
              <a:ext uri="{FF2B5EF4-FFF2-40B4-BE49-F238E27FC236}">
                <a16:creationId xmlns:a16="http://schemas.microsoft.com/office/drawing/2014/main" id="{023CE195-CF87-4931-956C-98E8E97659A9}"/>
              </a:ext>
            </a:extLst>
          </p:cNvPr>
          <p:cNvSpPr txBox="1">
            <a:spLocks noChangeArrowheads="1"/>
          </p:cNvSpPr>
          <p:nvPr/>
        </p:nvSpPr>
        <p:spPr bwMode="auto">
          <a:xfrm>
            <a:off x="788988" y="371475"/>
            <a:ext cx="3173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根据几何关系</a:t>
            </a:r>
          </a:p>
        </p:txBody>
      </p:sp>
      <p:sp>
        <p:nvSpPr>
          <p:cNvPr id="110602" name="AutoShape 10">
            <a:extLst>
              <a:ext uri="{FF2B5EF4-FFF2-40B4-BE49-F238E27FC236}">
                <a16:creationId xmlns:a16="http://schemas.microsoft.com/office/drawing/2014/main" id="{5FAAE9AF-72CB-4B6A-80F4-6F5FE1C58A08}"/>
              </a:ext>
            </a:extLst>
          </p:cNvPr>
          <p:cNvSpPr>
            <a:spLocks/>
          </p:cNvSpPr>
          <p:nvPr/>
        </p:nvSpPr>
        <p:spPr bwMode="auto">
          <a:xfrm>
            <a:off x="4495800" y="1095375"/>
            <a:ext cx="304800" cy="1447800"/>
          </a:xfrm>
          <a:prstGeom prst="rightBrace">
            <a:avLst>
              <a:gd name="adj1" fmla="val 39583"/>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10603" name="Object 11">
            <a:extLst>
              <a:ext uri="{FF2B5EF4-FFF2-40B4-BE49-F238E27FC236}">
                <a16:creationId xmlns:a16="http://schemas.microsoft.com/office/drawing/2014/main" id="{18634C92-FC87-4D85-8A23-D40A582EF4DF}"/>
              </a:ext>
            </a:extLst>
          </p:cNvPr>
          <p:cNvGraphicFramePr>
            <a:graphicFrameLocks/>
          </p:cNvGraphicFramePr>
          <p:nvPr/>
        </p:nvGraphicFramePr>
        <p:xfrm>
          <a:off x="1627188" y="3630613"/>
          <a:ext cx="3097212" cy="823912"/>
        </p:xfrm>
        <a:graphic>
          <a:graphicData uri="http://schemas.openxmlformats.org/presentationml/2006/ole">
            <mc:AlternateContent xmlns:mc="http://schemas.openxmlformats.org/markup-compatibility/2006">
              <mc:Choice xmlns:v="urn:schemas-microsoft-com:vml" Requires="v">
                <p:oleObj spid="_x0000_s14404" name="Equation" r:id="rId13" imgW="3028928" imgH="752390" progId="Equation.3">
                  <p:embed/>
                </p:oleObj>
              </mc:Choice>
              <mc:Fallback>
                <p:oleObj name="Equation" r:id="rId13" imgW="3028928" imgH="752390" progId="Equation.3">
                  <p:embed/>
                  <p:pic>
                    <p:nvPicPr>
                      <p:cNvPr id="0" name="Object 1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27188" y="3630613"/>
                        <a:ext cx="3097212"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0604" name="Object 12">
            <a:extLst>
              <a:ext uri="{FF2B5EF4-FFF2-40B4-BE49-F238E27FC236}">
                <a16:creationId xmlns:a16="http://schemas.microsoft.com/office/drawing/2014/main" id="{B84498B6-927E-4B1C-8E17-401E83D2AC8E}"/>
              </a:ext>
            </a:extLst>
          </p:cNvPr>
          <p:cNvGraphicFramePr>
            <a:graphicFrameLocks/>
          </p:cNvGraphicFramePr>
          <p:nvPr/>
        </p:nvGraphicFramePr>
        <p:xfrm>
          <a:off x="1327150" y="2695575"/>
          <a:ext cx="2794000" cy="825500"/>
        </p:xfrm>
        <a:graphic>
          <a:graphicData uri="http://schemas.openxmlformats.org/presentationml/2006/ole">
            <mc:AlternateContent xmlns:mc="http://schemas.openxmlformats.org/markup-compatibility/2006">
              <mc:Choice xmlns:v="urn:schemas-microsoft-com:vml" Requires="v">
                <p:oleObj spid="_x0000_s14405" name="公式" r:id="rId15" imgW="2724245" imgH="752390" progId="Equation.3">
                  <p:embed/>
                </p:oleObj>
              </mc:Choice>
              <mc:Fallback>
                <p:oleObj name="公式" r:id="rId15" imgW="2724245" imgH="752390" progId="Equation.3">
                  <p:embed/>
                  <p:pic>
                    <p:nvPicPr>
                      <p:cNvPr id="0" name="Object 1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27150" y="2695575"/>
                        <a:ext cx="27940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0605" name="AutoShape 13">
            <a:extLst>
              <a:ext uri="{FF2B5EF4-FFF2-40B4-BE49-F238E27FC236}">
                <a16:creationId xmlns:a16="http://schemas.microsoft.com/office/drawing/2014/main" id="{6C400D59-FE58-49B2-84E4-4C913724AA01}"/>
              </a:ext>
            </a:extLst>
          </p:cNvPr>
          <p:cNvSpPr>
            <a:spLocks noChangeArrowheads="1"/>
          </p:cNvSpPr>
          <p:nvPr/>
        </p:nvSpPr>
        <p:spPr bwMode="auto">
          <a:xfrm>
            <a:off x="4933950" y="1687513"/>
            <a:ext cx="609600" cy="1752600"/>
          </a:xfrm>
          <a:prstGeom prst="curvedLeftArrow">
            <a:avLst>
              <a:gd name="adj1" fmla="val 45840"/>
              <a:gd name="adj2" fmla="val 103127"/>
              <a:gd name="adj3" fmla="val 36199"/>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0606" name="Line 14">
            <a:extLst>
              <a:ext uri="{FF2B5EF4-FFF2-40B4-BE49-F238E27FC236}">
                <a16:creationId xmlns:a16="http://schemas.microsoft.com/office/drawing/2014/main" id="{F084D626-2F13-4766-ADF9-D05B59F6FA31}"/>
              </a:ext>
            </a:extLst>
          </p:cNvPr>
          <p:cNvSpPr>
            <a:spLocks noChangeShapeType="1"/>
          </p:cNvSpPr>
          <p:nvPr/>
        </p:nvSpPr>
        <p:spPr bwMode="auto">
          <a:xfrm flipV="1">
            <a:off x="6913563" y="3200400"/>
            <a:ext cx="1181100" cy="638175"/>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0607" name="Group 15">
            <a:extLst>
              <a:ext uri="{FF2B5EF4-FFF2-40B4-BE49-F238E27FC236}">
                <a16:creationId xmlns:a16="http://schemas.microsoft.com/office/drawing/2014/main" id="{02A26BFF-3339-4362-9B5B-F95A9A308912}"/>
              </a:ext>
            </a:extLst>
          </p:cNvPr>
          <p:cNvGrpSpPr>
            <a:grpSpLocks/>
          </p:cNvGrpSpPr>
          <p:nvPr/>
        </p:nvGrpSpPr>
        <p:grpSpPr bwMode="auto">
          <a:xfrm>
            <a:off x="6243638" y="1116013"/>
            <a:ext cx="2144712" cy="2743200"/>
            <a:chOff x="3933" y="1570"/>
            <a:chExt cx="1351" cy="1728"/>
          </a:xfrm>
        </p:grpSpPr>
        <p:sp>
          <p:nvSpPr>
            <p:cNvPr id="14371" name="Rectangle 16">
              <a:extLst>
                <a:ext uri="{FF2B5EF4-FFF2-40B4-BE49-F238E27FC236}">
                  <a16:creationId xmlns:a16="http://schemas.microsoft.com/office/drawing/2014/main" id="{25B42097-FEEC-47C2-9F85-CDCD52C35C12}"/>
                </a:ext>
              </a:extLst>
            </p:cNvPr>
            <p:cNvSpPr>
              <a:spLocks noChangeArrowheads="1"/>
            </p:cNvSpPr>
            <p:nvPr/>
          </p:nvSpPr>
          <p:spPr bwMode="auto">
            <a:xfrm>
              <a:off x="4273" y="1570"/>
              <a:ext cx="96" cy="1728"/>
            </a:xfrm>
            <a:prstGeom prst="rect">
              <a:avLst/>
            </a:prstGeom>
            <a:gradFill rotWithShape="0">
              <a:gsLst>
                <a:gs pos="0">
                  <a:srgbClr val="FFCC99"/>
                </a:gs>
                <a:gs pos="100000">
                  <a:srgbClr val="C4894E"/>
                </a:gs>
              </a:gsLst>
              <a:lin ang="0" scaled="1"/>
            </a:gradFill>
            <a:ln>
              <a:noFill/>
            </a:ln>
            <a:effectLst/>
            <a:extLst>
              <a:ext uri="{91240B29-F687-4F45-9708-019B960494DF}">
                <a14:hiddenLine xmlns:a14="http://schemas.microsoft.com/office/drawing/2010/main" w="9525">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72" name="Text Box 17">
              <a:extLst>
                <a:ext uri="{FF2B5EF4-FFF2-40B4-BE49-F238E27FC236}">
                  <a16:creationId xmlns:a16="http://schemas.microsoft.com/office/drawing/2014/main" id="{1E9D7428-0D76-4BF2-B1B4-54727BD9F57E}"/>
                </a:ext>
              </a:extLst>
            </p:cNvPr>
            <p:cNvSpPr txBox="1">
              <a:spLocks noChangeArrowheads="1"/>
            </p:cNvSpPr>
            <p:nvPr/>
          </p:nvSpPr>
          <p:spPr bwMode="auto">
            <a:xfrm>
              <a:off x="4055" y="1765"/>
              <a:ext cx="2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FFFF00"/>
                  </a:solidFill>
                  <a:latin typeface="Times New Roman" panose="02020603050405020304" pitchFamily="18" charset="0"/>
                </a:rPr>
                <a:t>I</a:t>
              </a:r>
            </a:p>
          </p:txBody>
        </p:sp>
        <p:grpSp>
          <p:nvGrpSpPr>
            <p:cNvPr id="14373" name="Group 18">
              <a:extLst>
                <a:ext uri="{FF2B5EF4-FFF2-40B4-BE49-F238E27FC236}">
                  <a16:creationId xmlns:a16="http://schemas.microsoft.com/office/drawing/2014/main" id="{AE90C8D0-FA15-44B8-8270-EF140EE93133}"/>
                </a:ext>
              </a:extLst>
            </p:cNvPr>
            <p:cNvGrpSpPr>
              <a:grpSpLocks/>
            </p:cNvGrpSpPr>
            <p:nvPr/>
          </p:nvGrpSpPr>
          <p:grpSpPr bwMode="auto">
            <a:xfrm>
              <a:off x="4370" y="2557"/>
              <a:ext cx="720" cy="327"/>
              <a:chOff x="4320" y="3114"/>
              <a:chExt cx="720" cy="327"/>
            </a:xfrm>
          </p:grpSpPr>
          <p:sp>
            <p:nvSpPr>
              <p:cNvPr id="14384" name="Line 19">
                <a:extLst>
                  <a:ext uri="{FF2B5EF4-FFF2-40B4-BE49-F238E27FC236}">
                    <a16:creationId xmlns:a16="http://schemas.microsoft.com/office/drawing/2014/main" id="{F3F6E540-774C-43DF-95B3-15E6D8AAFEAE}"/>
                  </a:ext>
                </a:extLst>
              </p:cNvPr>
              <p:cNvSpPr>
                <a:spLocks noChangeShapeType="1"/>
              </p:cNvSpPr>
              <p:nvPr/>
            </p:nvSpPr>
            <p:spPr bwMode="auto">
              <a:xfrm>
                <a:off x="4320" y="3434"/>
                <a:ext cx="720" cy="0"/>
              </a:xfrm>
              <a:prstGeom prst="line">
                <a:avLst/>
              </a:prstGeom>
              <a:noFill/>
              <a:ln w="38100">
                <a:solidFill>
                  <a:srgbClr val="CC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85" name="Text Box 20">
                <a:extLst>
                  <a:ext uri="{FF2B5EF4-FFF2-40B4-BE49-F238E27FC236}">
                    <a16:creationId xmlns:a16="http://schemas.microsoft.com/office/drawing/2014/main" id="{BB9347F9-C296-4BA0-BC36-D9EEA5BECDF2}"/>
                  </a:ext>
                </a:extLst>
              </p:cNvPr>
              <p:cNvSpPr txBox="1">
                <a:spLocks noChangeArrowheads="1"/>
              </p:cNvSpPr>
              <p:nvPr/>
            </p:nvSpPr>
            <p:spPr bwMode="auto">
              <a:xfrm>
                <a:off x="4406" y="3114"/>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66FFFF"/>
                    </a:solidFill>
                    <a:latin typeface="Times New Roman" panose="02020603050405020304" pitchFamily="18" charset="0"/>
                  </a:rPr>
                  <a:t>a</a:t>
                </a:r>
              </a:p>
            </p:txBody>
          </p:sp>
        </p:grpSp>
        <p:sp>
          <p:nvSpPr>
            <p:cNvPr id="14374" name="Line 21">
              <a:extLst>
                <a:ext uri="{FF2B5EF4-FFF2-40B4-BE49-F238E27FC236}">
                  <a16:creationId xmlns:a16="http://schemas.microsoft.com/office/drawing/2014/main" id="{0D8BB9FC-A2B3-4772-A264-8A51CF60CD2C}"/>
                </a:ext>
              </a:extLst>
            </p:cNvPr>
            <p:cNvSpPr>
              <a:spLocks noChangeShapeType="1"/>
            </p:cNvSpPr>
            <p:nvPr/>
          </p:nvSpPr>
          <p:spPr bwMode="auto">
            <a:xfrm flipV="1">
              <a:off x="4321" y="1669"/>
              <a:ext cx="0" cy="480"/>
            </a:xfrm>
            <a:prstGeom prst="line">
              <a:avLst/>
            </a:prstGeom>
            <a:noFill/>
            <a:ln w="381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75" name="Rectangle 22">
              <a:extLst>
                <a:ext uri="{FF2B5EF4-FFF2-40B4-BE49-F238E27FC236}">
                  <a16:creationId xmlns:a16="http://schemas.microsoft.com/office/drawing/2014/main" id="{0CDF2CEB-00D9-4B7A-8D37-F123CD64A5F8}"/>
                </a:ext>
              </a:extLst>
            </p:cNvPr>
            <p:cNvSpPr>
              <a:spLocks noChangeArrowheads="1"/>
            </p:cNvSpPr>
            <p:nvPr/>
          </p:nvSpPr>
          <p:spPr bwMode="auto">
            <a:xfrm>
              <a:off x="4273" y="2414"/>
              <a:ext cx="96" cy="144"/>
            </a:xfrm>
            <a:prstGeom prst="rect">
              <a:avLst/>
            </a:prstGeom>
            <a:gradFill rotWithShape="1">
              <a:gsLst>
                <a:gs pos="0">
                  <a:srgbClr val="760000"/>
                </a:gs>
                <a:gs pos="50000">
                  <a:srgbClr val="FF0000"/>
                </a:gs>
                <a:gs pos="100000">
                  <a:srgbClr val="760000"/>
                </a:gs>
              </a:gsLst>
              <a:lin ang="0" scaled="1"/>
            </a:grad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376" name="Object 23">
              <a:extLst>
                <a:ext uri="{FF2B5EF4-FFF2-40B4-BE49-F238E27FC236}">
                  <a16:creationId xmlns:a16="http://schemas.microsoft.com/office/drawing/2014/main" id="{67712058-4FCC-4B86-A821-1B440CF33053}"/>
                </a:ext>
              </a:extLst>
            </p:cNvPr>
            <p:cNvGraphicFramePr>
              <a:graphicFrameLocks/>
            </p:cNvGraphicFramePr>
            <p:nvPr/>
          </p:nvGraphicFramePr>
          <p:xfrm>
            <a:off x="3933" y="2313"/>
            <a:ext cx="329" cy="231"/>
          </p:xfrm>
          <a:graphic>
            <a:graphicData uri="http://schemas.openxmlformats.org/presentationml/2006/ole">
              <mc:AlternateContent xmlns:mc="http://schemas.openxmlformats.org/markup-compatibility/2006">
                <mc:Choice xmlns:v="urn:schemas-microsoft-com:vml" Requires="v">
                  <p:oleObj spid="_x0000_s14406" name="Equation" r:id="rId17" imgW="447547" imgH="304748" progId="Equation.3">
                    <p:embed/>
                  </p:oleObj>
                </mc:Choice>
                <mc:Fallback>
                  <p:oleObj name="Equation" r:id="rId17" imgW="447547" imgH="304748" progId="Equation.3">
                    <p:embed/>
                    <p:pic>
                      <p:nvPicPr>
                        <p:cNvPr id="0" name="Object 2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33" y="2313"/>
                          <a:ext cx="329"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77" name="Line 24">
              <a:extLst>
                <a:ext uri="{FF2B5EF4-FFF2-40B4-BE49-F238E27FC236}">
                  <a16:creationId xmlns:a16="http://schemas.microsoft.com/office/drawing/2014/main" id="{53EB378E-7DC1-487D-8BFB-457E83DD9864}"/>
                </a:ext>
              </a:extLst>
            </p:cNvPr>
            <p:cNvSpPr>
              <a:spLocks noChangeShapeType="1"/>
            </p:cNvSpPr>
            <p:nvPr/>
          </p:nvSpPr>
          <p:spPr bwMode="auto">
            <a:xfrm>
              <a:off x="4372" y="2558"/>
              <a:ext cx="720" cy="288"/>
            </a:xfrm>
            <a:prstGeom prst="line">
              <a:avLst/>
            </a:prstGeom>
            <a:noFill/>
            <a:ln w="38100">
              <a:solidFill>
                <a:srgbClr val="FFCC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78" name="Object 25">
              <a:extLst>
                <a:ext uri="{FF2B5EF4-FFF2-40B4-BE49-F238E27FC236}">
                  <a16:creationId xmlns:a16="http://schemas.microsoft.com/office/drawing/2014/main" id="{B49C53C7-9A45-44AD-BE2A-EC609274A88F}"/>
                </a:ext>
              </a:extLst>
            </p:cNvPr>
            <p:cNvGraphicFramePr>
              <a:graphicFrameLocks noChangeAspect="1"/>
            </p:cNvGraphicFramePr>
            <p:nvPr/>
          </p:nvGraphicFramePr>
          <p:xfrm>
            <a:off x="4683" y="2386"/>
            <a:ext cx="280" cy="336"/>
          </p:xfrm>
          <a:graphic>
            <a:graphicData uri="http://schemas.openxmlformats.org/presentationml/2006/ole">
              <mc:AlternateContent xmlns:mc="http://schemas.openxmlformats.org/markup-compatibility/2006">
                <mc:Choice xmlns:v="urn:schemas-microsoft-com:vml" Requires="v">
                  <p:oleObj spid="_x0000_s14407" name="公式" r:id="rId19" imgW="57216" imgH="76187" progId="Equation.3">
                    <p:embed/>
                  </p:oleObj>
                </mc:Choice>
                <mc:Fallback>
                  <p:oleObj name="公式" r:id="rId19" imgW="57216" imgH="76187" progId="Equation.3">
                    <p:embed/>
                    <p:pic>
                      <p:nvPicPr>
                        <p:cNvPr id="0" name="Object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83" y="2386"/>
                          <a:ext cx="28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79" name="Object 26">
              <a:extLst>
                <a:ext uri="{FF2B5EF4-FFF2-40B4-BE49-F238E27FC236}">
                  <a16:creationId xmlns:a16="http://schemas.microsoft.com/office/drawing/2014/main" id="{40D99B75-426F-4D99-BB09-5DEE5EF135B8}"/>
                </a:ext>
              </a:extLst>
            </p:cNvPr>
            <p:cNvGraphicFramePr>
              <a:graphicFrameLocks noChangeAspect="1"/>
            </p:cNvGraphicFramePr>
            <p:nvPr/>
          </p:nvGraphicFramePr>
          <p:xfrm>
            <a:off x="4456" y="2205"/>
            <a:ext cx="212" cy="296"/>
          </p:xfrm>
          <a:graphic>
            <a:graphicData uri="http://schemas.openxmlformats.org/presentationml/2006/ole">
              <mc:AlternateContent xmlns:mc="http://schemas.openxmlformats.org/markup-compatibility/2006">
                <mc:Choice xmlns:v="urn:schemas-microsoft-com:vml" Requires="v">
                  <p:oleObj spid="_x0000_s14408" name="Equation" r:id="rId21" imgW="57216" imgH="104625" progId="Equation.3">
                    <p:embed/>
                  </p:oleObj>
                </mc:Choice>
                <mc:Fallback>
                  <p:oleObj name="Equation" r:id="rId21" imgW="57216" imgH="104625" progId="Equation.3">
                    <p:embed/>
                    <p:pic>
                      <p:nvPicPr>
                        <p:cNvPr id="0" name="Object 2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56" y="2205"/>
                          <a:ext cx="212"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380" name="Group 27">
              <a:extLst>
                <a:ext uri="{FF2B5EF4-FFF2-40B4-BE49-F238E27FC236}">
                  <a16:creationId xmlns:a16="http://schemas.microsoft.com/office/drawing/2014/main" id="{F4612954-2CBE-412C-A34E-09CCA85E92CB}"/>
                </a:ext>
              </a:extLst>
            </p:cNvPr>
            <p:cNvGrpSpPr>
              <a:grpSpLocks/>
            </p:cNvGrpSpPr>
            <p:nvPr/>
          </p:nvGrpSpPr>
          <p:grpSpPr bwMode="auto">
            <a:xfrm>
              <a:off x="5031" y="2843"/>
              <a:ext cx="253" cy="369"/>
              <a:chOff x="4982" y="3408"/>
              <a:chExt cx="253" cy="369"/>
            </a:xfrm>
          </p:grpSpPr>
          <p:sp>
            <p:nvSpPr>
              <p:cNvPr id="14382" name="Oval 28">
                <a:extLst>
                  <a:ext uri="{FF2B5EF4-FFF2-40B4-BE49-F238E27FC236}">
                    <a16:creationId xmlns:a16="http://schemas.microsoft.com/office/drawing/2014/main" id="{C8EE59BA-67B0-4876-A0A1-43D0A575F3AF}"/>
                  </a:ext>
                </a:extLst>
              </p:cNvPr>
              <p:cNvSpPr>
                <a:spLocks noChangeArrowheads="1"/>
              </p:cNvSpPr>
              <p:nvPr/>
            </p:nvSpPr>
            <p:spPr bwMode="auto">
              <a:xfrm>
                <a:off x="5033" y="3408"/>
                <a:ext cx="48" cy="48"/>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83" name="Text Box 29">
                <a:extLst>
                  <a:ext uri="{FF2B5EF4-FFF2-40B4-BE49-F238E27FC236}">
                    <a16:creationId xmlns:a16="http://schemas.microsoft.com/office/drawing/2014/main" id="{82C31489-941F-4B67-9B3B-EE6A6C75D18E}"/>
                  </a:ext>
                </a:extLst>
              </p:cNvPr>
              <p:cNvSpPr txBox="1">
                <a:spLocks noChangeArrowheads="1"/>
              </p:cNvSpPr>
              <p:nvPr/>
            </p:nvSpPr>
            <p:spPr bwMode="auto">
              <a:xfrm>
                <a:off x="4982" y="3450"/>
                <a:ext cx="2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FFFF66"/>
                    </a:solidFill>
                    <a:latin typeface="Times New Roman" panose="02020603050405020304" pitchFamily="18" charset="0"/>
                  </a:rPr>
                  <a:t>P</a:t>
                </a:r>
              </a:p>
            </p:txBody>
          </p:sp>
        </p:grpSp>
        <p:sp>
          <p:nvSpPr>
            <p:cNvPr id="14381" name="Arc 30">
              <a:extLst>
                <a:ext uri="{FF2B5EF4-FFF2-40B4-BE49-F238E27FC236}">
                  <a16:creationId xmlns:a16="http://schemas.microsoft.com/office/drawing/2014/main" id="{5F1A2B1F-9478-4605-969A-D1348D9F31B4}"/>
                </a:ext>
              </a:extLst>
            </p:cNvPr>
            <p:cNvSpPr>
              <a:spLocks/>
            </p:cNvSpPr>
            <p:nvPr/>
          </p:nvSpPr>
          <p:spPr bwMode="auto">
            <a:xfrm rot="-8482144">
              <a:off x="4295" y="2430"/>
              <a:ext cx="223" cy="182"/>
            </a:xfrm>
            <a:custGeom>
              <a:avLst/>
              <a:gdLst>
                <a:gd name="T0" fmla="*/ 0 w 26431"/>
                <a:gd name="T1" fmla="*/ 0 h 21600"/>
                <a:gd name="T2" fmla="*/ 0 w 26431"/>
                <a:gd name="T3" fmla="*/ 0 h 21600"/>
                <a:gd name="T4" fmla="*/ 0 w 26431"/>
                <a:gd name="T5" fmla="*/ 0 h 21600"/>
                <a:gd name="T6" fmla="*/ 0 60000 65536"/>
                <a:gd name="T7" fmla="*/ 0 60000 65536"/>
                <a:gd name="T8" fmla="*/ 0 60000 65536"/>
              </a:gdLst>
              <a:ahLst/>
              <a:cxnLst>
                <a:cxn ang="T6">
                  <a:pos x="T0" y="T1"/>
                </a:cxn>
                <a:cxn ang="T7">
                  <a:pos x="T2" y="T3"/>
                </a:cxn>
                <a:cxn ang="T8">
                  <a:pos x="T4" y="T5"/>
                </a:cxn>
              </a:cxnLst>
              <a:rect l="0" t="0" r="r" b="b"/>
              <a:pathLst>
                <a:path w="26431" h="21600" fill="none" extrusionOk="0">
                  <a:moveTo>
                    <a:pt x="26431" y="20208"/>
                  </a:moveTo>
                  <a:cubicBezTo>
                    <a:pt x="23993" y="21128"/>
                    <a:pt x="21408" y="21599"/>
                    <a:pt x="18803" y="21600"/>
                  </a:cubicBezTo>
                  <a:cubicBezTo>
                    <a:pt x="11016" y="21600"/>
                    <a:pt x="3832" y="17409"/>
                    <a:pt x="0" y="10630"/>
                  </a:cubicBezTo>
                </a:path>
                <a:path w="26431" h="21600" stroke="0" extrusionOk="0">
                  <a:moveTo>
                    <a:pt x="26431" y="20208"/>
                  </a:moveTo>
                  <a:cubicBezTo>
                    <a:pt x="23993" y="21128"/>
                    <a:pt x="21408" y="21599"/>
                    <a:pt x="18803" y="21600"/>
                  </a:cubicBezTo>
                  <a:cubicBezTo>
                    <a:pt x="11016" y="21600"/>
                    <a:pt x="3832" y="17409"/>
                    <a:pt x="0" y="10630"/>
                  </a:cubicBezTo>
                  <a:lnTo>
                    <a:pt x="18803" y="0"/>
                  </a:lnTo>
                  <a:lnTo>
                    <a:pt x="26431" y="20208"/>
                  </a:lnTo>
                  <a:close/>
                </a:path>
              </a:pathLst>
            </a:custGeom>
            <a:noFill/>
            <a:ln w="2857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0623" name="Group 31">
            <a:extLst>
              <a:ext uri="{FF2B5EF4-FFF2-40B4-BE49-F238E27FC236}">
                <a16:creationId xmlns:a16="http://schemas.microsoft.com/office/drawing/2014/main" id="{78228F6C-D4FC-47E2-9621-56894A873254}"/>
              </a:ext>
            </a:extLst>
          </p:cNvPr>
          <p:cNvGrpSpPr>
            <a:grpSpLocks/>
          </p:cNvGrpSpPr>
          <p:nvPr/>
        </p:nvGrpSpPr>
        <p:grpSpPr bwMode="auto">
          <a:xfrm>
            <a:off x="6319838" y="2690813"/>
            <a:ext cx="466725" cy="517525"/>
            <a:chOff x="3981" y="2061"/>
            <a:chExt cx="294" cy="326"/>
          </a:xfrm>
        </p:grpSpPr>
        <p:sp>
          <p:nvSpPr>
            <p:cNvPr id="14367" name="Line 32">
              <a:extLst>
                <a:ext uri="{FF2B5EF4-FFF2-40B4-BE49-F238E27FC236}">
                  <a16:creationId xmlns:a16="http://schemas.microsoft.com/office/drawing/2014/main" id="{404343C9-9F9E-4A33-BE54-1B8ACA7DF28D}"/>
                </a:ext>
              </a:extLst>
            </p:cNvPr>
            <p:cNvSpPr>
              <a:spLocks noChangeShapeType="1"/>
            </p:cNvSpPr>
            <p:nvPr/>
          </p:nvSpPr>
          <p:spPr bwMode="auto">
            <a:xfrm>
              <a:off x="4094" y="2061"/>
              <a:ext cx="181"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68" name="Line 33">
              <a:extLst>
                <a:ext uri="{FF2B5EF4-FFF2-40B4-BE49-F238E27FC236}">
                  <a16:creationId xmlns:a16="http://schemas.microsoft.com/office/drawing/2014/main" id="{70F76F59-7A43-42A0-A5B8-AEB63340542E}"/>
                </a:ext>
              </a:extLst>
            </p:cNvPr>
            <p:cNvSpPr>
              <a:spLocks noChangeShapeType="1"/>
            </p:cNvSpPr>
            <p:nvPr/>
          </p:nvSpPr>
          <p:spPr bwMode="auto">
            <a:xfrm>
              <a:off x="4093" y="2387"/>
              <a:ext cx="181"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69" name="Line 34">
              <a:extLst>
                <a:ext uri="{FF2B5EF4-FFF2-40B4-BE49-F238E27FC236}">
                  <a16:creationId xmlns:a16="http://schemas.microsoft.com/office/drawing/2014/main" id="{0D68910E-D117-4D9E-9CB0-F5D7928E19CB}"/>
                </a:ext>
              </a:extLst>
            </p:cNvPr>
            <p:cNvSpPr>
              <a:spLocks noChangeShapeType="1"/>
            </p:cNvSpPr>
            <p:nvPr/>
          </p:nvSpPr>
          <p:spPr bwMode="auto">
            <a:xfrm flipH="1">
              <a:off x="4195" y="2067"/>
              <a:ext cx="6" cy="320"/>
            </a:xfrm>
            <a:prstGeom prst="line">
              <a:avLst/>
            </a:prstGeom>
            <a:noFill/>
            <a:ln w="19050">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70" name="Text Box 35">
              <a:extLst>
                <a:ext uri="{FF2B5EF4-FFF2-40B4-BE49-F238E27FC236}">
                  <a16:creationId xmlns:a16="http://schemas.microsoft.com/office/drawing/2014/main" id="{58C34024-E8C6-4E05-8B19-6DFB55C95C9F}"/>
                </a:ext>
              </a:extLst>
            </p:cNvPr>
            <p:cNvSpPr txBox="1">
              <a:spLocks noChangeArrowheads="1"/>
            </p:cNvSpPr>
            <p:nvPr/>
          </p:nvSpPr>
          <p:spPr bwMode="auto">
            <a:xfrm>
              <a:off x="3981" y="2069"/>
              <a:ext cx="16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2400" b="1" i="1">
                  <a:solidFill>
                    <a:srgbClr val="FFFF00"/>
                  </a:solidFill>
                  <a:latin typeface="Times New Roman" panose="02020603050405020304" pitchFamily="18" charset="0"/>
                </a:rPr>
                <a:t>l</a:t>
              </a:r>
            </a:p>
          </p:txBody>
        </p:sp>
      </p:grpSp>
      <p:sp>
        <p:nvSpPr>
          <p:cNvPr id="110628" name="Arc 36">
            <a:extLst>
              <a:ext uri="{FF2B5EF4-FFF2-40B4-BE49-F238E27FC236}">
                <a16:creationId xmlns:a16="http://schemas.microsoft.com/office/drawing/2014/main" id="{D5CFDFCA-83BC-4F67-B673-23AF45BA2CD8}"/>
              </a:ext>
            </a:extLst>
          </p:cNvPr>
          <p:cNvSpPr>
            <a:spLocks/>
          </p:cNvSpPr>
          <p:nvPr/>
        </p:nvSpPr>
        <p:spPr bwMode="auto">
          <a:xfrm rot="10594661">
            <a:off x="6896100" y="3568700"/>
            <a:ext cx="252413" cy="285750"/>
          </a:xfrm>
          <a:custGeom>
            <a:avLst/>
            <a:gdLst>
              <a:gd name="T0" fmla="*/ 2147483647 w 18803"/>
              <a:gd name="T1" fmla="*/ 2147483647 h 21372"/>
              <a:gd name="T2" fmla="*/ 0 w 18803"/>
              <a:gd name="T3" fmla="*/ 2147483647 h 21372"/>
              <a:gd name="T4" fmla="*/ 2147483647 w 18803"/>
              <a:gd name="T5" fmla="*/ 0 h 21372"/>
              <a:gd name="T6" fmla="*/ 0 60000 65536"/>
              <a:gd name="T7" fmla="*/ 0 60000 65536"/>
              <a:gd name="T8" fmla="*/ 0 60000 65536"/>
            </a:gdLst>
            <a:ahLst/>
            <a:cxnLst>
              <a:cxn ang="T6">
                <a:pos x="T0" y="T1"/>
              </a:cxn>
              <a:cxn ang="T7">
                <a:pos x="T2" y="T3"/>
              </a:cxn>
              <a:cxn ang="T8">
                <a:pos x="T4" y="T5"/>
              </a:cxn>
            </a:cxnLst>
            <a:rect l="0" t="0" r="r" b="b"/>
            <a:pathLst>
              <a:path w="18803" h="21372" fill="none" extrusionOk="0">
                <a:moveTo>
                  <a:pt x="15675" y="21372"/>
                </a:moveTo>
                <a:cubicBezTo>
                  <a:pt x="9071" y="20406"/>
                  <a:pt x="3285" y="16441"/>
                  <a:pt x="0" y="10630"/>
                </a:cubicBezTo>
              </a:path>
              <a:path w="18803" h="21372" stroke="0" extrusionOk="0">
                <a:moveTo>
                  <a:pt x="15675" y="21372"/>
                </a:moveTo>
                <a:cubicBezTo>
                  <a:pt x="9071" y="20406"/>
                  <a:pt x="3285" y="16441"/>
                  <a:pt x="0" y="10630"/>
                </a:cubicBezTo>
                <a:lnTo>
                  <a:pt x="18803" y="0"/>
                </a:lnTo>
                <a:lnTo>
                  <a:pt x="15675" y="21372"/>
                </a:lnTo>
                <a:close/>
              </a:path>
            </a:pathLst>
          </a:custGeom>
          <a:noFill/>
          <a:ln w="2857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29" name="Arc 37">
            <a:extLst>
              <a:ext uri="{FF2B5EF4-FFF2-40B4-BE49-F238E27FC236}">
                <a16:creationId xmlns:a16="http://schemas.microsoft.com/office/drawing/2014/main" id="{0D5B35E8-747E-4046-B264-A3C488C92E29}"/>
              </a:ext>
            </a:extLst>
          </p:cNvPr>
          <p:cNvSpPr>
            <a:spLocks/>
          </p:cNvSpPr>
          <p:nvPr/>
        </p:nvSpPr>
        <p:spPr bwMode="auto">
          <a:xfrm rot="-8482144">
            <a:off x="6740525" y="985838"/>
            <a:ext cx="384175" cy="288925"/>
          </a:xfrm>
          <a:custGeom>
            <a:avLst/>
            <a:gdLst>
              <a:gd name="T0" fmla="*/ 2147483647 w 28675"/>
              <a:gd name="T1" fmla="*/ 2147483647 h 21600"/>
              <a:gd name="T2" fmla="*/ 0 w 28675"/>
              <a:gd name="T3" fmla="*/ 2147483647 h 21600"/>
              <a:gd name="T4" fmla="*/ 2147483647 w 28675"/>
              <a:gd name="T5" fmla="*/ 0 h 21600"/>
              <a:gd name="T6" fmla="*/ 0 60000 65536"/>
              <a:gd name="T7" fmla="*/ 0 60000 65536"/>
              <a:gd name="T8" fmla="*/ 0 60000 65536"/>
            </a:gdLst>
            <a:ahLst/>
            <a:cxnLst>
              <a:cxn ang="T6">
                <a:pos x="T0" y="T1"/>
              </a:cxn>
              <a:cxn ang="T7">
                <a:pos x="T2" y="T3"/>
              </a:cxn>
              <a:cxn ang="T8">
                <a:pos x="T4" y="T5"/>
              </a:cxn>
            </a:cxnLst>
            <a:rect l="0" t="0" r="r" b="b"/>
            <a:pathLst>
              <a:path w="28675" h="21600" fill="none" extrusionOk="0">
                <a:moveTo>
                  <a:pt x="28675" y="20208"/>
                </a:moveTo>
                <a:cubicBezTo>
                  <a:pt x="26237" y="21128"/>
                  <a:pt x="23652" y="21599"/>
                  <a:pt x="21047" y="21600"/>
                </a:cubicBezTo>
                <a:cubicBezTo>
                  <a:pt x="10988" y="21600"/>
                  <a:pt x="2260" y="14656"/>
                  <a:pt x="-1" y="4855"/>
                </a:cubicBezTo>
              </a:path>
              <a:path w="28675" h="21600" stroke="0" extrusionOk="0">
                <a:moveTo>
                  <a:pt x="28675" y="20208"/>
                </a:moveTo>
                <a:cubicBezTo>
                  <a:pt x="26237" y="21128"/>
                  <a:pt x="23652" y="21599"/>
                  <a:pt x="21047" y="21600"/>
                </a:cubicBezTo>
                <a:cubicBezTo>
                  <a:pt x="10988" y="21600"/>
                  <a:pt x="2260" y="14656"/>
                  <a:pt x="-1" y="4855"/>
                </a:cubicBezTo>
                <a:lnTo>
                  <a:pt x="21047" y="0"/>
                </a:lnTo>
                <a:lnTo>
                  <a:pt x="28675" y="20208"/>
                </a:lnTo>
                <a:close/>
              </a:path>
            </a:pathLst>
          </a:custGeom>
          <a:noFill/>
          <a:ln w="2857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0630" name="Group 38">
            <a:extLst>
              <a:ext uri="{FF2B5EF4-FFF2-40B4-BE49-F238E27FC236}">
                <a16:creationId xmlns:a16="http://schemas.microsoft.com/office/drawing/2014/main" id="{AF0C5F7D-B3D4-4F98-AF4E-8A779A76DB7D}"/>
              </a:ext>
            </a:extLst>
          </p:cNvPr>
          <p:cNvGrpSpPr>
            <a:grpSpLocks/>
          </p:cNvGrpSpPr>
          <p:nvPr/>
        </p:nvGrpSpPr>
        <p:grpSpPr bwMode="auto">
          <a:xfrm>
            <a:off x="6789738" y="838200"/>
            <a:ext cx="146050" cy="3238500"/>
            <a:chOff x="4626" y="337"/>
            <a:chExt cx="92" cy="2040"/>
          </a:xfrm>
        </p:grpSpPr>
        <p:sp>
          <p:nvSpPr>
            <p:cNvPr id="14363" name="Line 39">
              <a:extLst>
                <a:ext uri="{FF2B5EF4-FFF2-40B4-BE49-F238E27FC236}">
                  <a16:creationId xmlns:a16="http://schemas.microsoft.com/office/drawing/2014/main" id="{FF684955-37F2-491C-9BD2-D47F71F7CA16}"/>
                </a:ext>
              </a:extLst>
            </p:cNvPr>
            <p:cNvSpPr>
              <a:spLocks noChangeShapeType="1"/>
            </p:cNvSpPr>
            <p:nvPr/>
          </p:nvSpPr>
          <p:spPr bwMode="auto">
            <a:xfrm>
              <a:off x="4626" y="2118"/>
              <a:ext cx="0" cy="259"/>
            </a:xfrm>
            <a:prstGeom prst="line">
              <a:avLst/>
            </a:prstGeom>
            <a:noFill/>
            <a:ln w="28575">
              <a:solidFill>
                <a:srgbClr val="FFFF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64" name="Line 40">
              <a:extLst>
                <a:ext uri="{FF2B5EF4-FFF2-40B4-BE49-F238E27FC236}">
                  <a16:creationId xmlns:a16="http://schemas.microsoft.com/office/drawing/2014/main" id="{996EC432-06D1-42D5-802A-ACF92A0576EC}"/>
                </a:ext>
              </a:extLst>
            </p:cNvPr>
            <p:cNvSpPr>
              <a:spLocks noChangeShapeType="1"/>
            </p:cNvSpPr>
            <p:nvPr/>
          </p:nvSpPr>
          <p:spPr bwMode="auto">
            <a:xfrm>
              <a:off x="4718" y="2115"/>
              <a:ext cx="0" cy="259"/>
            </a:xfrm>
            <a:prstGeom prst="line">
              <a:avLst/>
            </a:prstGeom>
            <a:noFill/>
            <a:ln w="28575">
              <a:solidFill>
                <a:srgbClr val="FFFF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65" name="Line 41">
              <a:extLst>
                <a:ext uri="{FF2B5EF4-FFF2-40B4-BE49-F238E27FC236}">
                  <a16:creationId xmlns:a16="http://schemas.microsoft.com/office/drawing/2014/main" id="{FA8D81D5-5CC1-4CF7-BB50-FE767456A8F2}"/>
                </a:ext>
              </a:extLst>
            </p:cNvPr>
            <p:cNvSpPr>
              <a:spLocks noChangeShapeType="1"/>
            </p:cNvSpPr>
            <p:nvPr/>
          </p:nvSpPr>
          <p:spPr bwMode="auto">
            <a:xfrm flipV="1">
              <a:off x="4626" y="338"/>
              <a:ext cx="0" cy="367"/>
            </a:xfrm>
            <a:prstGeom prst="line">
              <a:avLst/>
            </a:prstGeom>
            <a:noFill/>
            <a:ln w="28575">
              <a:solidFill>
                <a:srgbClr val="FFFF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66" name="Line 42">
              <a:extLst>
                <a:ext uri="{FF2B5EF4-FFF2-40B4-BE49-F238E27FC236}">
                  <a16:creationId xmlns:a16="http://schemas.microsoft.com/office/drawing/2014/main" id="{F9DFDE1A-14D2-40B1-8398-767772949BEB}"/>
                </a:ext>
              </a:extLst>
            </p:cNvPr>
            <p:cNvSpPr>
              <a:spLocks noChangeShapeType="1"/>
            </p:cNvSpPr>
            <p:nvPr/>
          </p:nvSpPr>
          <p:spPr bwMode="auto">
            <a:xfrm flipV="1">
              <a:off x="4712" y="337"/>
              <a:ext cx="0" cy="367"/>
            </a:xfrm>
            <a:prstGeom prst="line">
              <a:avLst/>
            </a:prstGeom>
            <a:noFill/>
            <a:ln w="28575">
              <a:solidFill>
                <a:srgbClr val="FFFF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0635" name="Text Box 43">
            <a:extLst>
              <a:ext uri="{FF2B5EF4-FFF2-40B4-BE49-F238E27FC236}">
                <a16:creationId xmlns:a16="http://schemas.microsoft.com/office/drawing/2014/main" id="{CA39A5C3-E2A7-4713-945E-B740876E4C9B}"/>
              </a:ext>
            </a:extLst>
          </p:cNvPr>
          <p:cNvSpPr txBox="1">
            <a:spLocks noChangeArrowheads="1"/>
          </p:cNvSpPr>
          <p:nvPr/>
        </p:nvSpPr>
        <p:spPr bwMode="auto">
          <a:xfrm>
            <a:off x="1008063" y="4999038"/>
            <a:ext cx="2916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Times New Roman" panose="02020603050405020304" pitchFamily="18" charset="0"/>
                <a:ea typeface="楷体_GB2312" pitchFamily="49" charset="-122"/>
              </a:rPr>
              <a:t>(1) </a:t>
            </a:r>
            <a:r>
              <a:rPr kumimoji="1" lang="zh-CN" altLang="en-US" sz="2400" b="1">
                <a:solidFill>
                  <a:schemeClr val="bg1"/>
                </a:solidFill>
                <a:latin typeface="楷体_GB2312" pitchFamily="49" charset="-122"/>
                <a:ea typeface="楷体_GB2312" pitchFamily="49" charset="-122"/>
              </a:rPr>
              <a:t>无限长直导线</a:t>
            </a:r>
          </a:p>
        </p:txBody>
      </p:sp>
      <p:graphicFrame>
        <p:nvGraphicFramePr>
          <p:cNvPr id="110636" name="Object 44">
            <a:extLst>
              <a:ext uri="{FF2B5EF4-FFF2-40B4-BE49-F238E27FC236}">
                <a16:creationId xmlns:a16="http://schemas.microsoft.com/office/drawing/2014/main" id="{855EC63A-47D5-495F-B9AD-210525B1CA44}"/>
              </a:ext>
            </a:extLst>
          </p:cNvPr>
          <p:cNvGraphicFramePr>
            <a:graphicFrameLocks/>
          </p:cNvGraphicFramePr>
          <p:nvPr/>
        </p:nvGraphicFramePr>
        <p:xfrm>
          <a:off x="3663950" y="5072063"/>
          <a:ext cx="979488" cy="419100"/>
        </p:xfrm>
        <a:graphic>
          <a:graphicData uri="http://schemas.openxmlformats.org/presentationml/2006/ole">
            <mc:AlternateContent xmlns:mc="http://schemas.openxmlformats.org/markup-compatibility/2006">
              <mc:Choice xmlns:v="urn:schemas-microsoft-com:vml" Requires="v">
                <p:oleObj spid="_x0000_s14409" name="Equation" r:id="rId23" imgW="914400" imgH="343017" progId="Equation.3">
                  <p:embed/>
                </p:oleObj>
              </mc:Choice>
              <mc:Fallback>
                <p:oleObj name="Equation" r:id="rId23" imgW="914400" imgH="343017" progId="Equation.3">
                  <p:embed/>
                  <p:pic>
                    <p:nvPicPr>
                      <p:cNvPr id="0" name="Object 44"/>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663950" y="5072063"/>
                        <a:ext cx="979488"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37" name="Object 45">
            <a:extLst>
              <a:ext uri="{FF2B5EF4-FFF2-40B4-BE49-F238E27FC236}">
                <a16:creationId xmlns:a16="http://schemas.microsoft.com/office/drawing/2014/main" id="{F674D75F-3521-45A2-A2C2-EB51AB488FAD}"/>
              </a:ext>
            </a:extLst>
          </p:cNvPr>
          <p:cNvGraphicFramePr>
            <a:graphicFrameLocks/>
          </p:cNvGraphicFramePr>
          <p:nvPr/>
        </p:nvGraphicFramePr>
        <p:xfrm>
          <a:off x="4972050" y="5072063"/>
          <a:ext cx="1039813" cy="419100"/>
        </p:xfrm>
        <a:graphic>
          <a:graphicData uri="http://schemas.openxmlformats.org/presentationml/2006/ole">
            <mc:AlternateContent xmlns:mc="http://schemas.openxmlformats.org/markup-compatibility/2006">
              <mc:Choice xmlns:v="urn:schemas-microsoft-com:vml" Requires="v">
                <p:oleObj spid="_x0000_s14410" name="Equation" r:id="rId25" imgW="971616" imgH="343017" progId="Equation.3">
                  <p:embed/>
                </p:oleObj>
              </mc:Choice>
              <mc:Fallback>
                <p:oleObj name="Equation" r:id="rId25" imgW="971616" imgH="343017" progId="Equation.3">
                  <p:embed/>
                  <p:pic>
                    <p:nvPicPr>
                      <p:cNvPr id="0" name="Object 45"/>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972050" y="5072063"/>
                        <a:ext cx="103981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38" name="Object 46">
            <a:extLst>
              <a:ext uri="{FF2B5EF4-FFF2-40B4-BE49-F238E27FC236}">
                <a16:creationId xmlns:a16="http://schemas.microsoft.com/office/drawing/2014/main" id="{9715E274-C6E8-43EE-B9F3-4AEFF56BCA20}"/>
              </a:ext>
            </a:extLst>
          </p:cNvPr>
          <p:cNvGraphicFramePr>
            <a:graphicFrameLocks/>
          </p:cNvGraphicFramePr>
          <p:nvPr/>
        </p:nvGraphicFramePr>
        <p:xfrm>
          <a:off x="2489200" y="5553075"/>
          <a:ext cx="1219200" cy="823913"/>
        </p:xfrm>
        <a:graphic>
          <a:graphicData uri="http://schemas.openxmlformats.org/presentationml/2006/ole">
            <mc:AlternateContent xmlns:mc="http://schemas.openxmlformats.org/markup-compatibility/2006">
              <mc:Choice xmlns:v="urn:schemas-microsoft-com:vml" Requires="v">
                <p:oleObj spid="_x0000_s14411" name="Equation" r:id="rId27" imgW="1142912" imgH="752390" progId="Equation.3">
                  <p:embed/>
                </p:oleObj>
              </mc:Choice>
              <mc:Fallback>
                <p:oleObj name="Equation" r:id="rId27" imgW="1142912" imgH="752390" progId="Equation.3">
                  <p:embed/>
                  <p:pic>
                    <p:nvPicPr>
                      <p:cNvPr id="0" name="Object 46"/>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89200" y="5553075"/>
                        <a:ext cx="12192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0639" name="Text Box 47">
            <a:extLst>
              <a:ext uri="{FF2B5EF4-FFF2-40B4-BE49-F238E27FC236}">
                <a16:creationId xmlns:a16="http://schemas.microsoft.com/office/drawing/2014/main" id="{428CCA5A-BCEE-4BA1-BB9B-7C7E4851A1AC}"/>
              </a:ext>
            </a:extLst>
          </p:cNvPr>
          <p:cNvSpPr txBox="1">
            <a:spLocks noChangeArrowheads="1"/>
          </p:cNvSpPr>
          <p:nvPr/>
        </p:nvSpPr>
        <p:spPr bwMode="auto">
          <a:xfrm>
            <a:off x="3908425" y="5735638"/>
            <a:ext cx="3543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ea typeface="楷体_GB2312" pitchFamily="49" charset="-122"/>
              </a:rPr>
              <a:t>方向：右螺旋法则</a:t>
            </a:r>
          </a:p>
        </p:txBody>
      </p:sp>
      <p:sp>
        <p:nvSpPr>
          <p:cNvPr id="110640" name="Rectangle 48">
            <a:extLst>
              <a:ext uri="{FF2B5EF4-FFF2-40B4-BE49-F238E27FC236}">
                <a16:creationId xmlns:a16="http://schemas.microsoft.com/office/drawing/2014/main" id="{EF8A65E8-1F4B-4D73-908F-4CFA45851778}"/>
              </a:ext>
            </a:extLst>
          </p:cNvPr>
          <p:cNvSpPr>
            <a:spLocks noChangeArrowheads="1"/>
          </p:cNvSpPr>
          <p:nvPr/>
        </p:nvSpPr>
        <p:spPr bwMode="auto">
          <a:xfrm>
            <a:off x="747713" y="4540250"/>
            <a:ext cx="11763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宋体" panose="02010600030101010101" pitchFamily="2" charset="-122"/>
              </a:rPr>
              <a:t>讨论</a:t>
            </a:r>
          </a:p>
        </p:txBody>
      </p:sp>
      <p:sp>
        <p:nvSpPr>
          <p:cNvPr id="110641" name="AutoShape 49">
            <a:extLst>
              <a:ext uri="{FF2B5EF4-FFF2-40B4-BE49-F238E27FC236}">
                <a16:creationId xmlns:a16="http://schemas.microsoft.com/office/drawing/2014/main" id="{A424D4FA-C7BD-48CE-AAFF-31454F6E6523}"/>
              </a:ext>
            </a:extLst>
          </p:cNvPr>
          <p:cNvSpPr>
            <a:spLocks noChangeArrowheads="1"/>
          </p:cNvSpPr>
          <p:nvPr/>
        </p:nvSpPr>
        <p:spPr bwMode="auto">
          <a:xfrm>
            <a:off x="395288" y="4495800"/>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110607"/>
                                        </p:tgtEl>
                                        <p:attrNameLst>
                                          <p:attrName>style.visibility</p:attrName>
                                        </p:attrNameLst>
                                      </p:cBhvr>
                                      <p:to>
                                        <p:strVal val="visible"/>
                                      </p:to>
                                    </p:set>
                                    <p:animEffect transition="in" filter="box(out)">
                                      <p:cBhvr>
                                        <p:cTn id="7" dur="500"/>
                                        <p:tgtEl>
                                          <p:spTgt spid="1106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10594"/>
                                        </p:tgtEl>
                                        <p:attrNameLst>
                                          <p:attrName>style.visibility</p:attrName>
                                        </p:attrNameLst>
                                      </p:cBhvr>
                                      <p:to>
                                        <p:strVal val="visible"/>
                                      </p:to>
                                    </p:set>
                                    <p:animEffect transition="in" filter="wipe(down)">
                                      <p:cBhvr>
                                        <p:cTn id="12" dur="500"/>
                                        <p:tgtEl>
                                          <p:spTgt spid="11059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5" presetClass="entr" presetSubtype="0" fill="hold" nodeType="clickEffect">
                                  <p:stCondLst>
                                    <p:cond delay="0"/>
                                  </p:stCondLst>
                                  <p:childTnLst>
                                    <p:set>
                                      <p:cBhvr>
                                        <p:cTn id="16" dur="1" fill="hold">
                                          <p:stCondLst>
                                            <p:cond delay="0"/>
                                          </p:stCondLst>
                                        </p:cTn>
                                        <p:tgtEl>
                                          <p:spTgt spid="110623"/>
                                        </p:tgtEl>
                                        <p:attrNameLst>
                                          <p:attrName>style.visibility</p:attrName>
                                        </p:attrNameLst>
                                      </p:cBhvr>
                                      <p:to>
                                        <p:strVal val="visible"/>
                                      </p:to>
                                    </p:set>
                                    <p:anim calcmode="lin" valueType="num">
                                      <p:cBhvr>
                                        <p:cTn id="17" dur="1000" fill="hold"/>
                                        <p:tgtEl>
                                          <p:spTgt spid="110623"/>
                                        </p:tgtEl>
                                        <p:attrNameLst>
                                          <p:attrName>ppt_w</p:attrName>
                                        </p:attrNameLst>
                                      </p:cBhvr>
                                      <p:tavLst>
                                        <p:tav tm="0">
                                          <p:val>
                                            <p:strVal val="#ppt_w*0.70"/>
                                          </p:val>
                                        </p:tav>
                                        <p:tav tm="100000">
                                          <p:val>
                                            <p:strVal val="#ppt_w"/>
                                          </p:val>
                                        </p:tav>
                                      </p:tavLst>
                                    </p:anim>
                                    <p:anim calcmode="lin" valueType="num">
                                      <p:cBhvr>
                                        <p:cTn id="18" dur="1000" fill="hold"/>
                                        <p:tgtEl>
                                          <p:spTgt spid="110623"/>
                                        </p:tgtEl>
                                        <p:attrNameLst>
                                          <p:attrName>ppt_h</p:attrName>
                                        </p:attrNameLst>
                                      </p:cBhvr>
                                      <p:tavLst>
                                        <p:tav tm="0">
                                          <p:val>
                                            <p:strVal val="#ppt_h"/>
                                          </p:val>
                                        </p:tav>
                                        <p:tav tm="100000">
                                          <p:val>
                                            <p:strVal val="#ppt_h"/>
                                          </p:val>
                                        </p:tav>
                                      </p:tavLst>
                                    </p:anim>
                                    <p:animEffect transition="in" filter="fade">
                                      <p:cBhvr>
                                        <p:cTn id="19" dur="1000"/>
                                        <p:tgtEl>
                                          <p:spTgt spid="11062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4" fill="hold" nodeType="clickEffect">
                                  <p:stCondLst>
                                    <p:cond delay="0"/>
                                  </p:stCondLst>
                                  <p:childTnLst>
                                    <p:set>
                                      <p:cBhvr>
                                        <p:cTn id="23" dur="1" fill="hold">
                                          <p:stCondLst>
                                            <p:cond delay="0"/>
                                          </p:stCondLst>
                                        </p:cTn>
                                        <p:tgtEl>
                                          <p:spTgt spid="110606"/>
                                        </p:tgtEl>
                                        <p:attrNameLst>
                                          <p:attrName>style.visibility</p:attrName>
                                        </p:attrNameLst>
                                      </p:cBhvr>
                                      <p:to>
                                        <p:strVal val="visible"/>
                                      </p:to>
                                    </p:set>
                                    <p:animEffect transition="in" filter="wipe(down)">
                                      <p:cBhvr>
                                        <p:cTn id="24" dur="500"/>
                                        <p:tgtEl>
                                          <p:spTgt spid="110606"/>
                                        </p:tgtEl>
                                      </p:cBhvr>
                                    </p:animEffect>
                                  </p:childTnLst>
                                </p:cTn>
                              </p:par>
                            </p:childTnLst>
                          </p:cTn>
                        </p:par>
                        <p:par>
                          <p:cTn id="25" fill="hold" nodeType="afterGroup">
                            <p:stCondLst>
                              <p:cond delay="500"/>
                            </p:stCondLst>
                            <p:childTnLst>
                              <p:par>
                                <p:cTn id="26" presetID="1" presetClass="entr" presetSubtype="0" fill="hold" nodeType="afterEffect">
                                  <p:stCondLst>
                                    <p:cond delay="0"/>
                                  </p:stCondLst>
                                  <p:childTnLst>
                                    <p:set>
                                      <p:cBhvr>
                                        <p:cTn id="27" dur="1" fill="hold">
                                          <p:stCondLst>
                                            <p:cond delay="0"/>
                                          </p:stCondLst>
                                        </p:cTn>
                                        <p:tgtEl>
                                          <p:spTgt spid="110628"/>
                                        </p:tgtEl>
                                        <p:attrNameLst>
                                          <p:attrName>style.visibility</p:attrName>
                                        </p:attrNameLst>
                                      </p:cBhvr>
                                      <p:to>
                                        <p:strVal val="visible"/>
                                      </p:to>
                                    </p:set>
                                  </p:childTnLst>
                                </p:cTn>
                              </p:par>
                            </p:childTnLst>
                          </p:cTn>
                        </p:par>
                        <p:par>
                          <p:cTn id="28" fill="hold" nodeType="afterGroup">
                            <p:stCondLst>
                              <p:cond delay="500"/>
                            </p:stCondLst>
                            <p:childTnLst>
                              <p:par>
                                <p:cTn id="29" presetID="1" presetClass="entr" presetSubtype="0" fill="hold" nodeType="afterEffect">
                                  <p:stCondLst>
                                    <p:cond delay="0"/>
                                  </p:stCondLst>
                                  <p:childTnLst>
                                    <p:set>
                                      <p:cBhvr>
                                        <p:cTn id="30" dur="1" fill="hold">
                                          <p:stCondLst>
                                            <p:cond delay="0"/>
                                          </p:stCondLst>
                                        </p:cTn>
                                        <p:tgtEl>
                                          <p:spTgt spid="11059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nodeType="clickEffect">
                                  <p:stCondLst>
                                    <p:cond delay="0"/>
                                  </p:stCondLst>
                                  <p:childTnLst>
                                    <p:set>
                                      <p:cBhvr>
                                        <p:cTn id="34" dur="1" fill="hold">
                                          <p:stCondLst>
                                            <p:cond delay="0"/>
                                          </p:stCondLst>
                                        </p:cTn>
                                        <p:tgtEl>
                                          <p:spTgt spid="110596"/>
                                        </p:tgtEl>
                                        <p:attrNameLst>
                                          <p:attrName>style.visibility</p:attrName>
                                        </p:attrNameLst>
                                      </p:cBhvr>
                                      <p:to>
                                        <p:strVal val="visible"/>
                                      </p:to>
                                    </p:set>
                                    <p:animEffect transition="in" filter="wipe(up)">
                                      <p:cBhvr>
                                        <p:cTn id="35" dur="500"/>
                                        <p:tgtEl>
                                          <p:spTgt spid="110596"/>
                                        </p:tgtEl>
                                      </p:cBhvr>
                                    </p:animEffect>
                                  </p:childTnLst>
                                </p:cTn>
                              </p:par>
                            </p:childTnLst>
                          </p:cTn>
                        </p:par>
                        <p:par>
                          <p:cTn id="36" fill="hold" nodeType="afterGroup">
                            <p:stCondLst>
                              <p:cond delay="500"/>
                            </p:stCondLst>
                            <p:childTnLst>
                              <p:par>
                                <p:cTn id="37" presetID="1" presetClass="entr" presetSubtype="0" fill="hold" nodeType="afterEffect">
                                  <p:stCondLst>
                                    <p:cond delay="0"/>
                                  </p:stCondLst>
                                  <p:childTnLst>
                                    <p:set>
                                      <p:cBhvr>
                                        <p:cTn id="38" dur="1" fill="hold">
                                          <p:stCondLst>
                                            <p:cond delay="0"/>
                                          </p:stCondLst>
                                        </p:cTn>
                                        <p:tgtEl>
                                          <p:spTgt spid="110629"/>
                                        </p:tgtEl>
                                        <p:attrNameLst>
                                          <p:attrName>style.visibility</p:attrName>
                                        </p:attrNameLst>
                                      </p:cBhvr>
                                      <p:to>
                                        <p:strVal val="visible"/>
                                      </p:to>
                                    </p:set>
                                  </p:childTnLst>
                                </p:cTn>
                              </p:par>
                            </p:childTnLst>
                          </p:cTn>
                        </p:par>
                        <p:par>
                          <p:cTn id="39" fill="hold" nodeType="afterGroup">
                            <p:stCondLst>
                              <p:cond delay="500"/>
                            </p:stCondLst>
                            <p:childTnLst>
                              <p:par>
                                <p:cTn id="40" presetID="1" presetClass="entr" presetSubtype="0" fill="hold" nodeType="afterEffect">
                                  <p:stCondLst>
                                    <p:cond delay="0"/>
                                  </p:stCondLst>
                                  <p:childTnLst>
                                    <p:set>
                                      <p:cBhvr>
                                        <p:cTn id="41" dur="1" fill="hold">
                                          <p:stCondLst>
                                            <p:cond delay="0"/>
                                          </p:stCondLst>
                                        </p:cTn>
                                        <p:tgtEl>
                                          <p:spTgt spid="110597"/>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10601"/>
                                        </p:tgtEl>
                                        <p:attrNameLst>
                                          <p:attrName>style.visibility</p:attrName>
                                        </p:attrNameLst>
                                      </p:cBhvr>
                                      <p:to>
                                        <p:strVal val="visible"/>
                                      </p:to>
                                    </p:set>
                                    <p:animEffect transition="in" filter="wipe(left)">
                                      <p:cBhvr>
                                        <p:cTn id="46" dur="500"/>
                                        <p:tgtEl>
                                          <p:spTgt spid="11060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110598"/>
                                        </p:tgtEl>
                                        <p:attrNameLst>
                                          <p:attrName>style.visibility</p:attrName>
                                        </p:attrNameLst>
                                      </p:cBhvr>
                                      <p:to>
                                        <p:strVal val="visible"/>
                                      </p:to>
                                    </p:set>
                                    <p:animEffect transition="in" filter="wipe(left)">
                                      <p:cBhvr>
                                        <p:cTn id="51" dur="500"/>
                                        <p:tgtEl>
                                          <p:spTgt spid="110598"/>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110600"/>
                                        </p:tgtEl>
                                        <p:attrNameLst>
                                          <p:attrName>style.visibility</p:attrName>
                                        </p:attrNameLst>
                                      </p:cBhvr>
                                      <p:to>
                                        <p:strVal val="visible"/>
                                      </p:to>
                                    </p:set>
                                    <p:animEffect transition="in" filter="wipe(left)">
                                      <p:cBhvr>
                                        <p:cTn id="56" dur="500"/>
                                        <p:tgtEl>
                                          <p:spTgt spid="110600"/>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nodeType="clickEffect">
                                  <p:stCondLst>
                                    <p:cond delay="0"/>
                                  </p:stCondLst>
                                  <p:childTnLst>
                                    <p:set>
                                      <p:cBhvr>
                                        <p:cTn id="60" dur="1" fill="hold">
                                          <p:stCondLst>
                                            <p:cond delay="0"/>
                                          </p:stCondLst>
                                        </p:cTn>
                                        <p:tgtEl>
                                          <p:spTgt spid="110599"/>
                                        </p:tgtEl>
                                        <p:attrNameLst>
                                          <p:attrName>style.visibility</p:attrName>
                                        </p:attrNameLst>
                                      </p:cBhvr>
                                      <p:to>
                                        <p:strVal val="visible"/>
                                      </p:to>
                                    </p:set>
                                    <p:animEffect transition="in" filter="wipe(left)">
                                      <p:cBhvr>
                                        <p:cTn id="61" dur="500"/>
                                        <p:tgtEl>
                                          <p:spTgt spid="110599"/>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110602"/>
                                        </p:tgtEl>
                                        <p:attrNameLst>
                                          <p:attrName>style.visibility</p:attrName>
                                        </p:attrNameLst>
                                      </p:cBhvr>
                                      <p:to>
                                        <p:strVal val="visible"/>
                                      </p:to>
                                    </p:set>
                                    <p:animEffect transition="in" filter="wipe(up)">
                                      <p:cBhvr>
                                        <p:cTn id="66" dur="500"/>
                                        <p:tgtEl>
                                          <p:spTgt spid="11060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110605"/>
                                        </p:tgtEl>
                                        <p:attrNameLst>
                                          <p:attrName>style.visibility</p:attrName>
                                        </p:attrNameLst>
                                      </p:cBhvr>
                                      <p:to>
                                        <p:strVal val="visible"/>
                                      </p:to>
                                    </p:set>
                                    <p:animEffect transition="in" filter="wipe(up)">
                                      <p:cBhvr>
                                        <p:cTn id="71" dur="500"/>
                                        <p:tgtEl>
                                          <p:spTgt spid="110605"/>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110604"/>
                                        </p:tgtEl>
                                        <p:attrNameLst>
                                          <p:attrName>style.visibility</p:attrName>
                                        </p:attrNameLst>
                                      </p:cBhvr>
                                      <p:to>
                                        <p:strVal val="visible"/>
                                      </p:to>
                                    </p:set>
                                    <p:animEffect transition="in" filter="wipe(left)">
                                      <p:cBhvr>
                                        <p:cTn id="76" dur="500"/>
                                        <p:tgtEl>
                                          <p:spTgt spid="110604"/>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nodeType="clickEffect">
                                  <p:stCondLst>
                                    <p:cond delay="0"/>
                                  </p:stCondLst>
                                  <p:childTnLst>
                                    <p:set>
                                      <p:cBhvr>
                                        <p:cTn id="80" dur="1" fill="hold">
                                          <p:stCondLst>
                                            <p:cond delay="0"/>
                                          </p:stCondLst>
                                        </p:cTn>
                                        <p:tgtEl>
                                          <p:spTgt spid="110603"/>
                                        </p:tgtEl>
                                        <p:attrNameLst>
                                          <p:attrName>style.visibility</p:attrName>
                                        </p:attrNameLst>
                                      </p:cBhvr>
                                      <p:to>
                                        <p:strVal val="visible"/>
                                      </p:to>
                                    </p:set>
                                    <p:animEffect transition="in" filter="wipe(left)">
                                      <p:cBhvr>
                                        <p:cTn id="81" dur="500"/>
                                        <p:tgtEl>
                                          <p:spTgt spid="110603"/>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nodeType="clickEffect">
                                  <p:stCondLst>
                                    <p:cond delay="0"/>
                                  </p:stCondLst>
                                  <p:childTnLst>
                                    <p:set>
                                      <p:cBhvr>
                                        <p:cTn id="85" dur="1" fill="hold">
                                          <p:stCondLst>
                                            <p:cond delay="0"/>
                                          </p:stCondLst>
                                        </p:cTn>
                                        <p:tgtEl>
                                          <p:spTgt spid="110628"/>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nodeType="clickEffect">
                                  <p:stCondLst>
                                    <p:cond delay="0"/>
                                  </p:stCondLst>
                                  <p:childTnLst>
                                    <p:set>
                                      <p:cBhvr>
                                        <p:cTn id="89" dur="1" fill="hold">
                                          <p:stCondLst>
                                            <p:cond delay="0"/>
                                          </p:stCondLst>
                                        </p:cTn>
                                        <p:tgtEl>
                                          <p:spTgt spid="110628"/>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nodeType="clickEffect">
                                  <p:stCondLst>
                                    <p:cond delay="0"/>
                                  </p:stCondLst>
                                  <p:childTnLst>
                                    <p:set>
                                      <p:cBhvr>
                                        <p:cTn id="93" dur="1" fill="hold">
                                          <p:stCondLst>
                                            <p:cond delay="0"/>
                                          </p:stCondLst>
                                        </p:cTn>
                                        <p:tgtEl>
                                          <p:spTgt spid="110629"/>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nodeType="clickEffect">
                                  <p:stCondLst>
                                    <p:cond delay="0"/>
                                  </p:stCondLst>
                                  <p:childTnLst>
                                    <p:set>
                                      <p:cBhvr>
                                        <p:cTn id="97" dur="1" fill="hold">
                                          <p:stCondLst>
                                            <p:cond delay="0"/>
                                          </p:stCondLst>
                                        </p:cTn>
                                        <p:tgtEl>
                                          <p:spTgt spid="110629"/>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110641"/>
                                        </p:tgtEl>
                                        <p:attrNameLst>
                                          <p:attrName>style.visibility</p:attrName>
                                        </p:attrNameLst>
                                      </p:cBhvr>
                                      <p:to>
                                        <p:strVal val="visible"/>
                                      </p:to>
                                    </p:set>
                                    <p:animEffect transition="in" filter="dissolve">
                                      <p:cBhvr>
                                        <p:cTn id="102" dur="500"/>
                                        <p:tgtEl>
                                          <p:spTgt spid="110641"/>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110640"/>
                                        </p:tgtEl>
                                        <p:attrNameLst>
                                          <p:attrName>style.visibility</p:attrName>
                                        </p:attrNameLst>
                                      </p:cBhvr>
                                      <p:to>
                                        <p:strVal val="visible"/>
                                      </p:to>
                                    </p:set>
                                    <p:animEffect transition="in" filter="wipe(left)">
                                      <p:cBhvr>
                                        <p:cTn id="107" dur="500"/>
                                        <p:tgtEl>
                                          <p:spTgt spid="110640"/>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110635"/>
                                        </p:tgtEl>
                                        <p:attrNameLst>
                                          <p:attrName>style.visibility</p:attrName>
                                        </p:attrNameLst>
                                      </p:cBhvr>
                                      <p:to>
                                        <p:strVal val="visible"/>
                                      </p:to>
                                    </p:set>
                                    <p:animEffect transition="in" filter="wipe(left)">
                                      <p:cBhvr>
                                        <p:cTn id="112" dur="500"/>
                                        <p:tgtEl>
                                          <p:spTgt spid="110635"/>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55" presetClass="entr" presetSubtype="0" fill="hold" nodeType="clickEffect">
                                  <p:stCondLst>
                                    <p:cond delay="0"/>
                                  </p:stCondLst>
                                  <p:childTnLst>
                                    <p:set>
                                      <p:cBhvr>
                                        <p:cTn id="116" dur="1" fill="hold">
                                          <p:stCondLst>
                                            <p:cond delay="0"/>
                                          </p:stCondLst>
                                        </p:cTn>
                                        <p:tgtEl>
                                          <p:spTgt spid="110630"/>
                                        </p:tgtEl>
                                        <p:attrNameLst>
                                          <p:attrName>style.visibility</p:attrName>
                                        </p:attrNameLst>
                                      </p:cBhvr>
                                      <p:to>
                                        <p:strVal val="visible"/>
                                      </p:to>
                                    </p:set>
                                    <p:anim calcmode="lin" valueType="num">
                                      <p:cBhvr>
                                        <p:cTn id="117" dur="1000" fill="hold"/>
                                        <p:tgtEl>
                                          <p:spTgt spid="110630"/>
                                        </p:tgtEl>
                                        <p:attrNameLst>
                                          <p:attrName>ppt_w</p:attrName>
                                        </p:attrNameLst>
                                      </p:cBhvr>
                                      <p:tavLst>
                                        <p:tav tm="0">
                                          <p:val>
                                            <p:strVal val="#ppt_w*0.70"/>
                                          </p:val>
                                        </p:tav>
                                        <p:tav tm="100000">
                                          <p:val>
                                            <p:strVal val="#ppt_w"/>
                                          </p:val>
                                        </p:tav>
                                      </p:tavLst>
                                    </p:anim>
                                    <p:anim calcmode="lin" valueType="num">
                                      <p:cBhvr>
                                        <p:cTn id="118" dur="1000" fill="hold"/>
                                        <p:tgtEl>
                                          <p:spTgt spid="110630"/>
                                        </p:tgtEl>
                                        <p:attrNameLst>
                                          <p:attrName>ppt_h</p:attrName>
                                        </p:attrNameLst>
                                      </p:cBhvr>
                                      <p:tavLst>
                                        <p:tav tm="0">
                                          <p:val>
                                            <p:strVal val="#ppt_h"/>
                                          </p:val>
                                        </p:tav>
                                        <p:tav tm="100000">
                                          <p:val>
                                            <p:strVal val="#ppt_h"/>
                                          </p:val>
                                        </p:tav>
                                      </p:tavLst>
                                    </p:anim>
                                    <p:animEffect transition="in" filter="fade">
                                      <p:cBhvr>
                                        <p:cTn id="119" dur="1000"/>
                                        <p:tgtEl>
                                          <p:spTgt spid="110630"/>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nodeType="clickEffect">
                                  <p:stCondLst>
                                    <p:cond delay="0"/>
                                  </p:stCondLst>
                                  <p:childTnLst>
                                    <p:set>
                                      <p:cBhvr>
                                        <p:cTn id="123" dur="1" fill="hold">
                                          <p:stCondLst>
                                            <p:cond delay="0"/>
                                          </p:stCondLst>
                                        </p:cTn>
                                        <p:tgtEl>
                                          <p:spTgt spid="110636"/>
                                        </p:tgtEl>
                                        <p:attrNameLst>
                                          <p:attrName>style.visibility</p:attrName>
                                        </p:attrNameLst>
                                      </p:cBhvr>
                                      <p:to>
                                        <p:strVal val="visible"/>
                                      </p:to>
                                    </p:set>
                                    <p:animEffect transition="in" filter="wipe(left)">
                                      <p:cBhvr>
                                        <p:cTn id="124" dur="500"/>
                                        <p:tgtEl>
                                          <p:spTgt spid="110636"/>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2" presetClass="entr" presetSubtype="8" fill="hold" nodeType="clickEffect">
                                  <p:stCondLst>
                                    <p:cond delay="0"/>
                                  </p:stCondLst>
                                  <p:childTnLst>
                                    <p:set>
                                      <p:cBhvr>
                                        <p:cTn id="128" dur="1" fill="hold">
                                          <p:stCondLst>
                                            <p:cond delay="0"/>
                                          </p:stCondLst>
                                        </p:cTn>
                                        <p:tgtEl>
                                          <p:spTgt spid="110637"/>
                                        </p:tgtEl>
                                        <p:attrNameLst>
                                          <p:attrName>style.visibility</p:attrName>
                                        </p:attrNameLst>
                                      </p:cBhvr>
                                      <p:to>
                                        <p:strVal val="visible"/>
                                      </p:to>
                                    </p:set>
                                    <p:animEffect transition="in" filter="wipe(left)">
                                      <p:cBhvr>
                                        <p:cTn id="129" dur="500"/>
                                        <p:tgtEl>
                                          <p:spTgt spid="110637"/>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22" presetClass="entr" presetSubtype="8" fill="hold" nodeType="clickEffect">
                                  <p:stCondLst>
                                    <p:cond delay="0"/>
                                  </p:stCondLst>
                                  <p:childTnLst>
                                    <p:set>
                                      <p:cBhvr>
                                        <p:cTn id="133" dur="1" fill="hold">
                                          <p:stCondLst>
                                            <p:cond delay="0"/>
                                          </p:stCondLst>
                                        </p:cTn>
                                        <p:tgtEl>
                                          <p:spTgt spid="110638"/>
                                        </p:tgtEl>
                                        <p:attrNameLst>
                                          <p:attrName>style.visibility</p:attrName>
                                        </p:attrNameLst>
                                      </p:cBhvr>
                                      <p:to>
                                        <p:strVal val="visible"/>
                                      </p:to>
                                    </p:set>
                                    <p:animEffect transition="in" filter="wipe(left)">
                                      <p:cBhvr>
                                        <p:cTn id="134" dur="500"/>
                                        <p:tgtEl>
                                          <p:spTgt spid="110638"/>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110639"/>
                                        </p:tgtEl>
                                        <p:attrNameLst>
                                          <p:attrName>style.visibility</p:attrName>
                                        </p:attrNameLst>
                                      </p:cBhvr>
                                      <p:to>
                                        <p:strVal val="visible"/>
                                      </p:to>
                                    </p:set>
                                    <p:animEffect transition="in" filter="wipe(left)">
                                      <p:cBhvr>
                                        <p:cTn id="139" dur="500"/>
                                        <p:tgtEl>
                                          <p:spTgt spid="110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01" grpId="0" autoUpdateAnimBg="0"/>
      <p:bldP spid="110602" grpId="0" animBg="1"/>
      <p:bldP spid="110605" grpId="0" animBg="1"/>
      <p:bldP spid="110635" grpId="0" autoUpdateAnimBg="0"/>
      <p:bldP spid="110639" grpId="0" autoUpdateAnimBg="0"/>
      <p:bldP spid="110640" grpId="0" autoUpdateAnimBg="0"/>
      <p:bldP spid="1106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42" name="Group 2">
            <a:extLst>
              <a:ext uri="{FF2B5EF4-FFF2-40B4-BE49-F238E27FC236}">
                <a16:creationId xmlns:a16="http://schemas.microsoft.com/office/drawing/2014/main" id="{6B0A2DE6-F825-4515-89B8-428F50F7F5A5}"/>
              </a:ext>
            </a:extLst>
          </p:cNvPr>
          <p:cNvGrpSpPr>
            <a:grpSpLocks/>
          </p:cNvGrpSpPr>
          <p:nvPr/>
        </p:nvGrpSpPr>
        <p:grpSpPr bwMode="auto">
          <a:xfrm>
            <a:off x="4973638" y="346075"/>
            <a:ext cx="3560762" cy="4106863"/>
            <a:chOff x="3121" y="212"/>
            <a:chExt cx="2243" cy="2587"/>
          </a:xfrm>
        </p:grpSpPr>
        <p:sp>
          <p:nvSpPr>
            <p:cNvPr id="15406" name="Line 3">
              <a:extLst>
                <a:ext uri="{FF2B5EF4-FFF2-40B4-BE49-F238E27FC236}">
                  <a16:creationId xmlns:a16="http://schemas.microsoft.com/office/drawing/2014/main" id="{6FBEE369-E631-4969-A1B0-885819B6B366}"/>
                </a:ext>
              </a:extLst>
            </p:cNvPr>
            <p:cNvSpPr>
              <a:spLocks noChangeShapeType="1"/>
            </p:cNvSpPr>
            <p:nvPr/>
          </p:nvSpPr>
          <p:spPr bwMode="auto">
            <a:xfrm>
              <a:off x="3143" y="2371"/>
              <a:ext cx="0" cy="54"/>
            </a:xfrm>
            <a:prstGeom prst="line">
              <a:avLst/>
            </a:prstGeom>
            <a:noFill/>
            <a:ln w="952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5407" name="Picture 4">
              <a:extLst>
                <a:ext uri="{FF2B5EF4-FFF2-40B4-BE49-F238E27FC236}">
                  <a16:creationId xmlns:a16="http://schemas.microsoft.com/office/drawing/2014/main" id="{D1268235-1EDD-40E9-80D0-8A478C70E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1" y="212"/>
              <a:ext cx="2243" cy="2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408" name="Text Box 5">
              <a:extLst>
                <a:ext uri="{FF2B5EF4-FFF2-40B4-BE49-F238E27FC236}">
                  <a16:creationId xmlns:a16="http://schemas.microsoft.com/office/drawing/2014/main" id="{45868945-09B7-4F39-A81F-CF5AED4F2F73}"/>
                </a:ext>
              </a:extLst>
            </p:cNvPr>
            <p:cNvSpPr txBox="1">
              <a:spLocks noChangeArrowheads="1"/>
            </p:cNvSpPr>
            <p:nvPr/>
          </p:nvSpPr>
          <p:spPr bwMode="auto">
            <a:xfrm>
              <a:off x="3804" y="2472"/>
              <a:ext cx="203" cy="327"/>
            </a:xfrm>
            <a:prstGeom prst="rect">
              <a:avLst/>
            </a:prstGeom>
            <a:noFill/>
            <a:ln>
              <a:noFill/>
            </a:ln>
            <a:effectLst/>
            <a:extLst>
              <a:ext uri="{909E8E84-426E-40DD-AFC4-6F175D3DCCD1}">
                <a14:hiddenFill xmlns:a14="http://schemas.microsoft.com/office/drawing/2010/main">
                  <a:solidFill>
                    <a:srgbClr val="29292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66FFFF"/>
                  </a:solidFill>
                  <a:latin typeface="Times New Roman" panose="02020603050405020304" pitchFamily="18" charset="0"/>
                </a:rPr>
                <a:t>I</a:t>
              </a:r>
            </a:p>
          </p:txBody>
        </p:sp>
        <p:sp>
          <p:nvSpPr>
            <p:cNvPr id="15409" name="Text Box 6">
              <a:extLst>
                <a:ext uri="{FF2B5EF4-FFF2-40B4-BE49-F238E27FC236}">
                  <a16:creationId xmlns:a16="http://schemas.microsoft.com/office/drawing/2014/main" id="{2C49CA31-445C-4251-8D80-0F09744A98B7}"/>
                </a:ext>
              </a:extLst>
            </p:cNvPr>
            <p:cNvSpPr txBox="1">
              <a:spLocks noChangeArrowheads="1"/>
            </p:cNvSpPr>
            <p:nvPr/>
          </p:nvSpPr>
          <p:spPr bwMode="auto">
            <a:xfrm>
              <a:off x="3759" y="1951"/>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a:solidFill>
                    <a:schemeClr val="bg1"/>
                  </a:solidFill>
                  <a:latin typeface="Times New Roman" panose="02020603050405020304" pitchFamily="18" charset="0"/>
                </a:rPr>
                <a:t>b</a:t>
              </a:r>
            </a:p>
          </p:txBody>
        </p:sp>
      </p:grpSp>
      <p:sp>
        <p:nvSpPr>
          <p:cNvPr id="112647" name="Text Box 7">
            <a:extLst>
              <a:ext uri="{FF2B5EF4-FFF2-40B4-BE49-F238E27FC236}">
                <a16:creationId xmlns:a16="http://schemas.microsoft.com/office/drawing/2014/main" id="{5FC03F7E-02F6-4463-A999-07804DA02D44}"/>
              </a:ext>
            </a:extLst>
          </p:cNvPr>
          <p:cNvSpPr txBox="1">
            <a:spLocks noChangeArrowheads="1"/>
          </p:cNvSpPr>
          <p:nvPr/>
        </p:nvSpPr>
        <p:spPr bwMode="auto">
          <a:xfrm>
            <a:off x="146050" y="147638"/>
            <a:ext cx="48958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Times New Roman" panose="02020603050405020304" pitchFamily="18" charset="0"/>
                <a:ea typeface="楷体_GB2312" pitchFamily="49" charset="-122"/>
              </a:rPr>
              <a:t>(2) </a:t>
            </a:r>
            <a:r>
              <a:rPr kumimoji="1" lang="zh-CN" altLang="en-US" sz="2400" b="1">
                <a:solidFill>
                  <a:schemeClr val="bg1"/>
                </a:solidFill>
                <a:latin typeface="楷体_GB2312" pitchFamily="49" charset="-122"/>
                <a:ea typeface="楷体_GB2312" pitchFamily="49" charset="-122"/>
              </a:rPr>
              <a:t>无限长载流平板  书上例题</a:t>
            </a:r>
            <a:r>
              <a:rPr kumimoji="1" lang="en-US" altLang="zh-CN" sz="2400" b="1">
                <a:solidFill>
                  <a:schemeClr val="bg1"/>
                </a:solidFill>
                <a:latin typeface="楷体_GB2312" pitchFamily="49" charset="-122"/>
                <a:ea typeface="楷体_GB2312" pitchFamily="49" charset="-122"/>
              </a:rPr>
              <a:t>9.5</a:t>
            </a:r>
            <a:endParaRPr kumimoji="1" lang="zh-CN" altLang="en-US" sz="2400" b="1">
              <a:solidFill>
                <a:schemeClr val="bg1"/>
              </a:solidFill>
              <a:latin typeface="楷体_GB2312" pitchFamily="49" charset="-122"/>
              <a:ea typeface="楷体_GB2312" pitchFamily="49" charset="-122"/>
            </a:endParaRPr>
          </a:p>
        </p:txBody>
      </p:sp>
      <p:sp>
        <p:nvSpPr>
          <p:cNvPr id="112648" name="Text Box 8">
            <a:extLst>
              <a:ext uri="{FF2B5EF4-FFF2-40B4-BE49-F238E27FC236}">
                <a16:creationId xmlns:a16="http://schemas.microsoft.com/office/drawing/2014/main" id="{EFE5EB98-6097-4651-B098-4F8743D2F437}"/>
              </a:ext>
            </a:extLst>
          </p:cNvPr>
          <p:cNvSpPr txBox="1">
            <a:spLocks noChangeArrowheads="1"/>
          </p:cNvSpPr>
          <p:nvPr/>
        </p:nvSpPr>
        <p:spPr bwMode="auto">
          <a:xfrm>
            <a:off x="6927850" y="1046163"/>
            <a:ext cx="369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Times New Roman" panose="02020603050405020304" pitchFamily="18" charset="0"/>
              </a:rPr>
              <a:t>P</a:t>
            </a:r>
          </a:p>
        </p:txBody>
      </p:sp>
      <p:pic>
        <p:nvPicPr>
          <p:cNvPr id="112649" name="Picture 9">
            <a:extLst>
              <a:ext uri="{FF2B5EF4-FFF2-40B4-BE49-F238E27FC236}">
                <a16:creationId xmlns:a16="http://schemas.microsoft.com/office/drawing/2014/main" id="{A767BB71-6D37-4F0B-8652-6FC0A8EBC6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9413" y="820738"/>
            <a:ext cx="1597025"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650" name="Line 10">
            <a:extLst>
              <a:ext uri="{FF2B5EF4-FFF2-40B4-BE49-F238E27FC236}">
                <a16:creationId xmlns:a16="http://schemas.microsoft.com/office/drawing/2014/main" id="{4949ACAF-F480-46FE-9F2B-0B1AAF0976DB}"/>
              </a:ext>
            </a:extLst>
          </p:cNvPr>
          <p:cNvSpPr>
            <a:spLocks noChangeShapeType="1"/>
          </p:cNvSpPr>
          <p:nvPr/>
        </p:nvSpPr>
        <p:spPr bwMode="auto">
          <a:xfrm flipH="1">
            <a:off x="6276975" y="1246188"/>
            <a:ext cx="552450" cy="239712"/>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51" name="AutoShape 11">
            <a:extLst>
              <a:ext uri="{FF2B5EF4-FFF2-40B4-BE49-F238E27FC236}">
                <a16:creationId xmlns:a16="http://schemas.microsoft.com/office/drawing/2014/main" id="{ECF58F9D-56AE-498B-B47C-3D410D619375}"/>
              </a:ext>
            </a:extLst>
          </p:cNvPr>
          <p:cNvSpPr>
            <a:spLocks noChangeArrowheads="1"/>
          </p:cNvSpPr>
          <p:nvPr/>
        </p:nvSpPr>
        <p:spPr bwMode="auto">
          <a:xfrm rot="-3783994">
            <a:off x="5312569" y="1496219"/>
            <a:ext cx="3378200" cy="1077912"/>
          </a:xfrm>
          <a:prstGeom prst="triangle">
            <a:avLst>
              <a:gd name="adj" fmla="val 70981"/>
            </a:avLst>
          </a:prstGeom>
          <a:solidFill>
            <a:schemeClr val="accent1">
              <a:alpha val="50195"/>
            </a:schemeClr>
          </a:solidFill>
          <a:ln w="9525">
            <a:solidFill>
              <a:srgbClr val="66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112652" name="Picture 12">
            <a:extLst>
              <a:ext uri="{FF2B5EF4-FFF2-40B4-BE49-F238E27FC236}">
                <a16:creationId xmlns:a16="http://schemas.microsoft.com/office/drawing/2014/main" id="{E1E3B163-BE0F-4909-AC0D-37BA79D1DA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7200" y="836613"/>
            <a:ext cx="2106613"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653" name="Line 13">
            <a:extLst>
              <a:ext uri="{FF2B5EF4-FFF2-40B4-BE49-F238E27FC236}">
                <a16:creationId xmlns:a16="http://schemas.microsoft.com/office/drawing/2014/main" id="{FBDE8CE0-A121-4AEE-83E3-5A3987E4CD53}"/>
              </a:ext>
            </a:extLst>
          </p:cNvPr>
          <p:cNvSpPr>
            <a:spLocks noChangeShapeType="1"/>
          </p:cNvSpPr>
          <p:nvPr/>
        </p:nvSpPr>
        <p:spPr bwMode="auto">
          <a:xfrm flipV="1">
            <a:off x="6276975" y="1246188"/>
            <a:ext cx="552450" cy="1382712"/>
          </a:xfrm>
          <a:prstGeom prst="line">
            <a:avLst/>
          </a:prstGeom>
          <a:noFill/>
          <a:ln w="28575">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54" name="Line 14">
            <a:extLst>
              <a:ext uri="{FF2B5EF4-FFF2-40B4-BE49-F238E27FC236}">
                <a16:creationId xmlns:a16="http://schemas.microsoft.com/office/drawing/2014/main" id="{CE10EE34-032A-44A6-8EAC-CD06EED32893}"/>
              </a:ext>
            </a:extLst>
          </p:cNvPr>
          <p:cNvSpPr>
            <a:spLocks noChangeShapeType="1"/>
          </p:cNvSpPr>
          <p:nvPr/>
        </p:nvSpPr>
        <p:spPr bwMode="auto">
          <a:xfrm flipH="1" flipV="1">
            <a:off x="6248400" y="900113"/>
            <a:ext cx="581025" cy="261937"/>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55" name="AutoShape 15">
            <a:extLst>
              <a:ext uri="{FF2B5EF4-FFF2-40B4-BE49-F238E27FC236}">
                <a16:creationId xmlns:a16="http://schemas.microsoft.com/office/drawing/2014/main" id="{A67A1D3E-2773-44A1-8E6C-459219DDC26D}"/>
              </a:ext>
            </a:extLst>
          </p:cNvPr>
          <p:cNvSpPr>
            <a:spLocks noChangeArrowheads="1"/>
          </p:cNvSpPr>
          <p:nvPr/>
        </p:nvSpPr>
        <p:spPr bwMode="auto">
          <a:xfrm rot="-3783994">
            <a:off x="5307807" y="1488281"/>
            <a:ext cx="3378200" cy="1077913"/>
          </a:xfrm>
          <a:prstGeom prst="triangle">
            <a:avLst>
              <a:gd name="adj" fmla="val 70981"/>
            </a:avLst>
          </a:prstGeom>
          <a:solidFill>
            <a:schemeClr val="accent1">
              <a:alpha val="50195"/>
            </a:schemeClr>
          </a:solidFill>
          <a:ln w="9525">
            <a:solidFill>
              <a:srgbClr val="66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sz="2400">
              <a:latin typeface="Times New Roman" panose="02020603050405020304" pitchFamily="18" charset="0"/>
            </a:endParaRPr>
          </a:p>
        </p:txBody>
      </p:sp>
      <p:sp>
        <p:nvSpPr>
          <p:cNvPr id="112656" name="Line 16">
            <a:extLst>
              <a:ext uri="{FF2B5EF4-FFF2-40B4-BE49-F238E27FC236}">
                <a16:creationId xmlns:a16="http://schemas.microsoft.com/office/drawing/2014/main" id="{3202EB68-4CE9-4787-9269-CB58D143DE17}"/>
              </a:ext>
            </a:extLst>
          </p:cNvPr>
          <p:cNvSpPr>
            <a:spLocks noChangeShapeType="1"/>
          </p:cNvSpPr>
          <p:nvPr/>
        </p:nvSpPr>
        <p:spPr bwMode="auto">
          <a:xfrm flipH="1" flipV="1">
            <a:off x="6829425" y="1157288"/>
            <a:ext cx="485775" cy="1471612"/>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2657" name="Object 17">
            <a:extLst>
              <a:ext uri="{FF2B5EF4-FFF2-40B4-BE49-F238E27FC236}">
                <a16:creationId xmlns:a16="http://schemas.microsoft.com/office/drawing/2014/main" id="{55D1B546-7D78-45D5-85D6-7A9DF3E7B550}"/>
              </a:ext>
            </a:extLst>
          </p:cNvPr>
          <p:cNvGraphicFramePr>
            <a:graphicFrameLocks noChangeAspect="1"/>
          </p:cNvGraphicFramePr>
          <p:nvPr/>
        </p:nvGraphicFramePr>
        <p:xfrm>
          <a:off x="5791200" y="533400"/>
          <a:ext cx="503238" cy="352425"/>
        </p:xfrm>
        <a:graphic>
          <a:graphicData uri="http://schemas.openxmlformats.org/presentationml/2006/ole">
            <mc:AlternateContent xmlns:mc="http://schemas.openxmlformats.org/markup-compatibility/2006">
              <mc:Choice xmlns:v="urn:schemas-microsoft-com:vml" Requires="v">
                <p:oleObj spid="_x0000_s15427" name="Equation" r:id="rId6" imgW="438070" imgH="285789" progId="Equation.3">
                  <p:embed/>
                </p:oleObj>
              </mc:Choice>
              <mc:Fallback>
                <p:oleObj name="Equation" r:id="rId6" imgW="438070" imgH="285789" progId="Equation.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1200" y="533400"/>
                        <a:ext cx="503238"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658" name="Line 18">
            <a:extLst>
              <a:ext uri="{FF2B5EF4-FFF2-40B4-BE49-F238E27FC236}">
                <a16:creationId xmlns:a16="http://schemas.microsoft.com/office/drawing/2014/main" id="{32EA4BF6-D66F-4A4E-A7DE-9BE5580ADC94}"/>
              </a:ext>
            </a:extLst>
          </p:cNvPr>
          <p:cNvSpPr>
            <a:spLocks noChangeShapeType="1"/>
          </p:cNvSpPr>
          <p:nvPr/>
        </p:nvSpPr>
        <p:spPr bwMode="auto">
          <a:xfrm flipH="1">
            <a:off x="5837238" y="1203325"/>
            <a:ext cx="976312" cy="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2659" name="Object 19">
            <a:extLst>
              <a:ext uri="{FF2B5EF4-FFF2-40B4-BE49-F238E27FC236}">
                <a16:creationId xmlns:a16="http://schemas.microsoft.com/office/drawing/2014/main" id="{D2E5E92C-F0E6-40AD-BE36-EB0A21DBC32C}"/>
              </a:ext>
            </a:extLst>
          </p:cNvPr>
          <p:cNvGraphicFramePr>
            <a:graphicFrameLocks noChangeAspect="1"/>
          </p:cNvGraphicFramePr>
          <p:nvPr/>
        </p:nvGraphicFramePr>
        <p:xfrm>
          <a:off x="5219700" y="908050"/>
          <a:ext cx="531813" cy="446088"/>
        </p:xfrm>
        <a:graphic>
          <a:graphicData uri="http://schemas.openxmlformats.org/presentationml/2006/ole">
            <mc:AlternateContent xmlns:mc="http://schemas.openxmlformats.org/markup-compatibility/2006">
              <mc:Choice xmlns:v="urn:schemas-microsoft-com:vml" Requires="v">
                <p:oleObj spid="_x0000_s15428" name="Equation" r:id="rId8" imgW="457376" imgH="380935" progId="Equation.3">
                  <p:embed/>
                </p:oleObj>
              </mc:Choice>
              <mc:Fallback>
                <p:oleObj name="Equation" r:id="rId8" imgW="457376" imgH="380935" progId="Equation.3">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19700" y="908050"/>
                        <a:ext cx="531813"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660" name="Text Box 20">
            <a:extLst>
              <a:ext uri="{FF2B5EF4-FFF2-40B4-BE49-F238E27FC236}">
                <a16:creationId xmlns:a16="http://schemas.microsoft.com/office/drawing/2014/main" id="{7DB1C1EA-B9AA-44A6-9C08-C24E18260D31}"/>
              </a:ext>
            </a:extLst>
          </p:cNvPr>
          <p:cNvSpPr txBox="1">
            <a:spLocks noChangeArrowheads="1"/>
          </p:cNvSpPr>
          <p:nvPr/>
        </p:nvSpPr>
        <p:spPr bwMode="auto">
          <a:xfrm>
            <a:off x="779463" y="9144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ea typeface="楷体_GB2312" pitchFamily="49" charset="-122"/>
              </a:rPr>
              <a:t>解</a:t>
            </a:r>
          </a:p>
        </p:txBody>
      </p:sp>
      <p:graphicFrame>
        <p:nvGraphicFramePr>
          <p:cNvPr id="112661" name="Object 21">
            <a:extLst>
              <a:ext uri="{FF2B5EF4-FFF2-40B4-BE49-F238E27FC236}">
                <a16:creationId xmlns:a16="http://schemas.microsoft.com/office/drawing/2014/main" id="{118D226B-B0CF-462F-87BF-E983CB02AC45}"/>
              </a:ext>
            </a:extLst>
          </p:cNvPr>
          <p:cNvGraphicFramePr>
            <a:graphicFrameLocks/>
          </p:cNvGraphicFramePr>
          <p:nvPr/>
        </p:nvGraphicFramePr>
        <p:xfrm>
          <a:off x="1701800" y="812800"/>
          <a:ext cx="1219200" cy="823913"/>
        </p:xfrm>
        <a:graphic>
          <a:graphicData uri="http://schemas.openxmlformats.org/presentationml/2006/ole">
            <mc:AlternateContent xmlns:mc="http://schemas.openxmlformats.org/markup-compatibility/2006">
              <mc:Choice xmlns:v="urn:schemas-microsoft-com:vml" Requires="v">
                <p:oleObj spid="_x0000_s15429" name="Equation" r:id="rId10" imgW="1142912" imgH="752390" progId="Equation.3">
                  <p:embed/>
                </p:oleObj>
              </mc:Choice>
              <mc:Fallback>
                <p:oleObj name="Equation" r:id="rId10" imgW="1142912" imgH="752390" progId="Equation.3">
                  <p:embed/>
                  <p:pic>
                    <p:nvPicPr>
                      <p:cNvPr id="0" name="Object 21"/>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1800" y="812800"/>
                        <a:ext cx="12192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662" name="Object 22">
            <a:extLst>
              <a:ext uri="{FF2B5EF4-FFF2-40B4-BE49-F238E27FC236}">
                <a16:creationId xmlns:a16="http://schemas.microsoft.com/office/drawing/2014/main" id="{06AA9351-CE3D-4F85-AD8D-3FA901FC4954}"/>
              </a:ext>
            </a:extLst>
          </p:cNvPr>
          <p:cNvGraphicFramePr>
            <a:graphicFrameLocks/>
          </p:cNvGraphicFramePr>
          <p:nvPr/>
        </p:nvGraphicFramePr>
        <p:xfrm>
          <a:off x="900113" y="1771650"/>
          <a:ext cx="1485900" cy="823913"/>
        </p:xfrm>
        <a:graphic>
          <a:graphicData uri="http://schemas.openxmlformats.org/presentationml/2006/ole">
            <mc:AlternateContent xmlns:mc="http://schemas.openxmlformats.org/markup-compatibility/2006">
              <mc:Choice xmlns:v="urn:schemas-microsoft-com:vml" Requires="v">
                <p:oleObj spid="_x0000_s15430" name="Equation" r:id="rId12" imgW="1409685" imgH="752390" progId="Equation.3">
                  <p:embed/>
                </p:oleObj>
              </mc:Choice>
              <mc:Fallback>
                <p:oleObj name="Equation" r:id="rId12" imgW="1409685" imgH="752390" progId="Equation.3">
                  <p:embed/>
                  <p:pic>
                    <p:nvPicPr>
                      <p:cNvPr id="0" name="Object 2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0113" y="1771650"/>
                        <a:ext cx="14859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663" name="Object 23">
            <a:extLst>
              <a:ext uri="{FF2B5EF4-FFF2-40B4-BE49-F238E27FC236}">
                <a16:creationId xmlns:a16="http://schemas.microsoft.com/office/drawing/2014/main" id="{5540A1BB-E473-4B87-B7FA-4357AAC9550A}"/>
              </a:ext>
            </a:extLst>
          </p:cNvPr>
          <p:cNvGraphicFramePr>
            <a:graphicFrameLocks noChangeAspect="1"/>
          </p:cNvGraphicFramePr>
          <p:nvPr/>
        </p:nvGraphicFramePr>
        <p:xfrm>
          <a:off x="6858000" y="1863725"/>
          <a:ext cx="215900" cy="315913"/>
        </p:xfrm>
        <a:graphic>
          <a:graphicData uri="http://schemas.openxmlformats.org/presentationml/2006/ole">
            <mc:AlternateContent xmlns:mc="http://schemas.openxmlformats.org/markup-compatibility/2006">
              <mc:Choice xmlns:v="urn:schemas-microsoft-com:vml" Requires="v">
                <p:oleObj spid="_x0000_s15431" name="公式" r:id="rId14" imgW="152341" imgH="247520" progId="Equation.3">
                  <p:embed/>
                </p:oleObj>
              </mc:Choice>
              <mc:Fallback>
                <p:oleObj name="公式" r:id="rId14" imgW="152341" imgH="247520" progId="Equation.3">
                  <p:embed/>
                  <p:pic>
                    <p:nvPicPr>
                      <p:cNvPr id="0" name="Object 2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58000" y="1863725"/>
                        <a:ext cx="2159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64" name="Object 24">
            <a:extLst>
              <a:ext uri="{FF2B5EF4-FFF2-40B4-BE49-F238E27FC236}">
                <a16:creationId xmlns:a16="http://schemas.microsoft.com/office/drawing/2014/main" id="{1C90941A-A577-4FA2-99E1-E59AABC7A462}"/>
              </a:ext>
            </a:extLst>
          </p:cNvPr>
          <p:cNvGraphicFramePr>
            <a:graphicFrameLocks/>
          </p:cNvGraphicFramePr>
          <p:nvPr/>
        </p:nvGraphicFramePr>
        <p:xfrm>
          <a:off x="862013" y="2919413"/>
          <a:ext cx="2235200" cy="582612"/>
        </p:xfrm>
        <a:graphic>
          <a:graphicData uri="http://schemas.openxmlformats.org/presentationml/2006/ole">
            <mc:AlternateContent xmlns:mc="http://schemas.openxmlformats.org/markup-compatibility/2006">
              <mc:Choice xmlns:v="urn:schemas-microsoft-com:vml" Requires="v">
                <p:oleObj spid="_x0000_s15432" name="Equation" r:id="rId16" imgW="2162266" imgH="514350" progId="Equation.3">
                  <p:embed/>
                </p:oleObj>
              </mc:Choice>
              <mc:Fallback>
                <p:oleObj name="Equation" r:id="rId16" imgW="2162266" imgH="514350" progId="Equation.3">
                  <p:embed/>
                  <p:pic>
                    <p:nvPicPr>
                      <p:cNvPr id="0" name="Object 24"/>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62013" y="2919413"/>
                        <a:ext cx="22352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665" name="Object 25">
            <a:extLst>
              <a:ext uri="{FF2B5EF4-FFF2-40B4-BE49-F238E27FC236}">
                <a16:creationId xmlns:a16="http://schemas.microsoft.com/office/drawing/2014/main" id="{3C35F6DF-2D61-491B-B956-E891B4DEAB23}"/>
              </a:ext>
            </a:extLst>
          </p:cNvPr>
          <p:cNvGraphicFramePr>
            <a:graphicFrameLocks/>
          </p:cNvGraphicFramePr>
          <p:nvPr/>
        </p:nvGraphicFramePr>
        <p:xfrm>
          <a:off x="3141663" y="2919413"/>
          <a:ext cx="1651000" cy="584200"/>
        </p:xfrm>
        <a:graphic>
          <a:graphicData uri="http://schemas.openxmlformats.org/presentationml/2006/ole">
            <mc:AlternateContent xmlns:mc="http://schemas.openxmlformats.org/markup-compatibility/2006">
              <mc:Choice xmlns:v="urn:schemas-microsoft-com:vml" Requires="v">
                <p:oleObj spid="_x0000_s15433" name="Equation" r:id="rId18" imgW="1580982" imgH="514350" progId="Equation.3">
                  <p:embed/>
                </p:oleObj>
              </mc:Choice>
              <mc:Fallback>
                <p:oleObj name="Equation" r:id="rId18" imgW="1580982" imgH="514350" progId="Equation.3">
                  <p:embed/>
                  <p:pic>
                    <p:nvPicPr>
                      <p:cNvPr id="0" name="Object 25"/>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41663" y="2919413"/>
                        <a:ext cx="16510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66" name="Object 26">
            <a:extLst>
              <a:ext uri="{FF2B5EF4-FFF2-40B4-BE49-F238E27FC236}">
                <a16:creationId xmlns:a16="http://schemas.microsoft.com/office/drawing/2014/main" id="{5AF1D703-12A5-4C19-BE2E-C6742A1A706E}"/>
              </a:ext>
            </a:extLst>
          </p:cNvPr>
          <p:cNvGraphicFramePr>
            <a:graphicFrameLocks/>
          </p:cNvGraphicFramePr>
          <p:nvPr/>
        </p:nvGraphicFramePr>
        <p:xfrm>
          <a:off x="1090613" y="5645150"/>
          <a:ext cx="2259012" cy="823913"/>
        </p:xfrm>
        <a:graphic>
          <a:graphicData uri="http://schemas.openxmlformats.org/presentationml/2006/ole">
            <mc:AlternateContent xmlns:mc="http://schemas.openxmlformats.org/markup-compatibility/2006">
              <mc:Choice xmlns:v="urn:schemas-microsoft-com:vml" Requires="v">
                <p:oleObj spid="_x0000_s15434" name="公式" r:id="rId20" imgW="2190699" imgH="752390" progId="Equation.3">
                  <p:embed/>
                </p:oleObj>
              </mc:Choice>
              <mc:Fallback>
                <p:oleObj name="公式" r:id="rId20" imgW="2190699" imgH="752390" progId="Equation.3">
                  <p:embed/>
                  <p:pic>
                    <p:nvPicPr>
                      <p:cNvPr id="0" name="Object 26"/>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90613" y="5645150"/>
                        <a:ext cx="2259012"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667" name="Object 27">
            <a:extLst>
              <a:ext uri="{FF2B5EF4-FFF2-40B4-BE49-F238E27FC236}">
                <a16:creationId xmlns:a16="http://schemas.microsoft.com/office/drawing/2014/main" id="{C35DBC51-3AF5-4784-9EBF-735E81E83763}"/>
              </a:ext>
            </a:extLst>
          </p:cNvPr>
          <p:cNvGraphicFramePr>
            <a:graphicFrameLocks/>
          </p:cNvGraphicFramePr>
          <p:nvPr/>
        </p:nvGraphicFramePr>
        <p:xfrm>
          <a:off x="3506788" y="5656263"/>
          <a:ext cx="2208212" cy="900112"/>
        </p:xfrm>
        <a:graphic>
          <a:graphicData uri="http://schemas.openxmlformats.org/presentationml/2006/ole">
            <mc:AlternateContent xmlns:mc="http://schemas.openxmlformats.org/markup-compatibility/2006">
              <mc:Choice xmlns:v="urn:schemas-microsoft-com:vml" Requires="v">
                <p:oleObj spid="_x0000_s15435" name="Equation" r:id="rId22" imgW="2133483" imgH="828577" progId="Equation.3">
                  <p:embed/>
                </p:oleObj>
              </mc:Choice>
              <mc:Fallback>
                <p:oleObj name="Equation" r:id="rId22" imgW="2133483" imgH="828577" progId="Equation.3">
                  <p:embed/>
                  <p:pic>
                    <p:nvPicPr>
                      <p:cNvPr id="0" name="Object 27"/>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506788" y="5656263"/>
                        <a:ext cx="2208212"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668" name="Line 28">
            <a:extLst>
              <a:ext uri="{FF2B5EF4-FFF2-40B4-BE49-F238E27FC236}">
                <a16:creationId xmlns:a16="http://schemas.microsoft.com/office/drawing/2014/main" id="{30DFEBCE-8B1A-40FC-832D-670ABF2D75B4}"/>
              </a:ext>
            </a:extLst>
          </p:cNvPr>
          <p:cNvSpPr>
            <a:spLocks noChangeShapeType="1"/>
          </p:cNvSpPr>
          <p:nvPr/>
        </p:nvSpPr>
        <p:spPr bwMode="auto">
          <a:xfrm>
            <a:off x="6848475" y="1193800"/>
            <a:ext cx="914400" cy="1438275"/>
          </a:xfrm>
          <a:prstGeom prst="line">
            <a:avLst/>
          </a:prstGeom>
          <a:noFill/>
          <a:ln w="381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2669" name="Object 29">
            <a:extLst>
              <a:ext uri="{FF2B5EF4-FFF2-40B4-BE49-F238E27FC236}">
                <a16:creationId xmlns:a16="http://schemas.microsoft.com/office/drawing/2014/main" id="{5176B112-BAC9-4E67-81E7-D68D90F32B54}"/>
              </a:ext>
            </a:extLst>
          </p:cNvPr>
          <p:cNvGraphicFramePr>
            <a:graphicFrameLocks/>
          </p:cNvGraphicFramePr>
          <p:nvPr/>
        </p:nvGraphicFramePr>
        <p:xfrm>
          <a:off x="1041400" y="4872038"/>
          <a:ext cx="2159000" cy="471487"/>
        </p:xfrm>
        <a:graphic>
          <a:graphicData uri="http://schemas.openxmlformats.org/presentationml/2006/ole">
            <mc:AlternateContent xmlns:mc="http://schemas.openxmlformats.org/markup-compatibility/2006">
              <mc:Choice xmlns:v="urn:schemas-microsoft-com:vml" Requires="v">
                <p:oleObj spid="_x0000_s15436" name="Equation" r:id="rId24" imgW="2086096" imgH="399894" progId="Equation.3">
                  <p:embed/>
                </p:oleObj>
              </mc:Choice>
              <mc:Fallback>
                <p:oleObj name="Equation" r:id="rId24" imgW="2086096" imgH="399894" progId="Equation.3">
                  <p:embed/>
                  <p:pic>
                    <p:nvPicPr>
                      <p:cNvPr id="0" name="Object 29"/>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41400" y="4872038"/>
                        <a:ext cx="21590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670" name="Object 30">
            <a:extLst>
              <a:ext uri="{FF2B5EF4-FFF2-40B4-BE49-F238E27FC236}">
                <a16:creationId xmlns:a16="http://schemas.microsoft.com/office/drawing/2014/main" id="{5ADC864A-7548-4843-9CD2-0C9C78F08834}"/>
              </a:ext>
            </a:extLst>
          </p:cNvPr>
          <p:cNvGraphicFramePr>
            <a:graphicFrameLocks noChangeAspect="1"/>
          </p:cNvGraphicFramePr>
          <p:nvPr/>
        </p:nvGraphicFramePr>
        <p:xfrm>
          <a:off x="7007225" y="1370013"/>
          <a:ext cx="338138" cy="406400"/>
        </p:xfrm>
        <a:graphic>
          <a:graphicData uri="http://schemas.openxmlformats.org/presentationml/2006/ole">
            <mc:AlternateContent xmlns:mc="http://schemas.openxmlformats.org/markup-compatibility/2006">
              <mc:Choice xmlns:v="urn:schemas-microsoft-com:vml" Requires="v">
                <p:oleObj spid="_x0000_s15437" name="Equation" r:id="rId26" imgW="57216" imgH="76187" progId="Equation.3">
                  <p:embed/>
                </p:oleObj>
              </mc:Choice>
              <mc:Fallback>
                <p:oleObj name="Equation" r:id="rId26" imgW="57216" imgH="76187" progId="Equation.3">
                  <p:embed/>
                  <p:pic>
                    <p:nvPicPr>
                      <p:cNvPr id="0" name="Object 30"/>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007225" y="1370013"/>
                        <a:ext cx="338138"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71" name="Object 31">
            <a:extLst>
              <a:ext uri="{FF2B5EF4-FFF2-40B4-BE49-F238E27FC236}">
                <a16:creationId xmlns:a16="http://schemas.microsoft.com/office/drawing/2014/main" id="{55FE005E-9633-4B62-970A-856B6BF7D2E2}"/>
              </a:ext>
            </a:extLst>
          </p:cNvPr>
          <p:cNvGraphicFramePr>
            <a:graphicFrameLocks/>
          </p:cNvGraphicFramePr>
          <p:nvPr/>
        </p:nvGraphicFramePr>
        <p:xfrm>
          <a:off x="2482850" y="1735138"/>
          <a:ext cx="1778000" cy="900112"/>
        </p:xfrm>
        <a:graphic>
          <a:graphicData uri="http://schemas.openxmlformats.org/presentationml/2006/ole">
            <mc:AlternateContent xmlns:mc="http://schemas.openxmlformats.org/markup-compatibility/2006">
              <mc:Choice xmlns:v="urn:schemas-microsoft-com:vml" Requires="v">
                <p:oleObj spid="_x0000_s15438" name="Equation" r:id="rId28" imgW="1714368" imgH="828577" progId="Equation.3">
                  <p:embed/>
                </p:oleObj>
              </mc:Choice>
              <mc:Fallback>
                <p:oleObj name="Equation" r:id="rId28" imgW="1714368" imgH="828577" progId="Equation.3">
                  <p:embed/>
                  <p:pic>
                    <p:nvPicPr>
                      <p:cNvPr id="0" name="Object 31"/>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482850" y="1735138"/>
                        <a:ext cx="1778000" cy="90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72" name="Object 32">
            <a:extLst>
              <a:ext uri="{FF2B5EF4-FFF2-40B4-BE49-F238E27FC236}">
                <a16:creationId xmlns:a16="http://schemas.microsoft.com/office/drawing/2014/main" id="{E2DC0CF0-F11E-4DD7-987A-FC8ED16421C8}"/>
              </a:ext>
            </a:extLst>
          </p:cNvPr>
          <p:cNvGraphicFramePr>
            <a:graphicFrameLocks/>
          </p:cNvGraphicFramePr>
          <p:nvPr/>
        </p:nvGraphicFramePr>
        <p:xfrm>
          <a:off x="1425575" y="3703638"/>
          <a:ext cx="2463800" cy="977900"/>
        </p:xfrm>
        <a:graphic>
          <a:graphicData uri="http://schemas.openxmlformats.org/presentationml/2006/ole">
            <mc:AlternateContent xmlns:mc="http://schemas.openxmlformats.org/markup-compatibility/2006">
              <mc:Choice xmlns:v="urn:schemas-microsoft-com:vml" Requires="v">
                <p:oleObj spid="_x0000_s15439" name="公式" r:id="rId30" imgW="2390779" imgH="914244" progId="Equation.3">
                  <p:embed/>
                </p:oleObj>
              </mc:Choice>
              <mc:Fallback>
                <p:oleObj name="公式" r:id="rId30" imgW="2390779" imgH="914244" progId="Equation.3">
                  <p:embed/>
                  <p:pic>
                    <p:nvPicPr>
                      <p:cNvPr id="0" name="Object 32"/>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425575" y="3703638"/>
                        <a:ext cx="2463800" cy="97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2673" name="Group 33">
            <a:extLst>
              <a:ext uri="{FF2B5EF4-FFF2-40B4-BE49-F238E27FC236}">
                <a16:creationId xmlns:a16="http://schemas.microsoft.com/office/drawing/2014/main" id="{FB8D02CC-2468-432D-B668-7049A464D47E}"/>
              </a:ext>
            </a:extLst>
          </p:cNvPr>
          <p:cNvGrpSpPr>
            <a:grpSpLocks/>
          </p:cNvGrpSpPr>
          <p:nvPr/>
        </p:nvGrpSpPr>
        <p:grpSpPr bwMode="auto">
          <a:xfrm>
            <a:off x="5181600" y="381000"/>
            <a:ext cx="3603625" cy="2833688"/>
            <a:chOff x="3248" y="240"/>
            <a:chExt cx="2270" cy="1785"/>
          </a:xfrm>
        </p:grpSpPr>
        <p:grpSp>
          <p:nvGrpSpPr>
            <p:cNvPr id="15399" name="Group 34">
              <a:extLst>
                <a:ext uri="{FF2B5EF4-FFF2-40B4-BE49-F238E27FC236}">
                  <a16:creationId xmlns:a16="http://schemas.microsoft.com/office/drawing/2014/main" id="{4C205FBB-AE3D-4E69-A4AC-B95DDD541FD1}"/>
                </a:ext>
              </a:extLst>
            </p:cNvPr>
            <p:cNvGrpSpPr>
              <a:grpSpLocks/>
            </p:cNvGrpSpPr>
            <p:nvPr/>
          </p:nvGrpSpPr>
          <p:grpSpPr bwMode="auto">
            <a:xfrm>
              <a:off x="3248" y="240"/>
              <a:ext cx="2270" cy="1785"/>
              <a:chOff x="3248" y="130"/>
              <a:chExt cx="2270" cy="1785"/>
            </a:xfrm>
          </p:grpSpPr>
          <p:grpSp>
            <p:nvGrpSpPr>
              <p:cNvPr id="15401" name="Group 35">
                <a:extLst>
                  <a:ext uri="{FF2B5EF4-FFF2-40B4-BE49-F238E27FC236}">
                    <a16:creationId xmlns:a16="http://schemas.microsoft.com/office/drawing/2014/main" id="{2231D3C9-DA6D-454A-A7F6-97CE938F7104}"/>
                  </a:ext>
                </a:extLst>
              </p:cNvPr>
              <p:cNvGrpSpPr>
                <a:grpSpLocks/>
              </p:cNvGrpSpPr>
              <p:nvPr/>
            </p:nvGrpSpPr>
            <p:grpSpPr bwMode="auto">
              <a:xfrm>
                <a:off x="3248" y="344"/>
                <a:ext cx="2162" cy="1202"/>
                <a:chOff x="3402" y="102"/>
                <a:chExt cx="2162" cy="1202"/>
              </a:xfrm>
            </p:grpSpPr>
            <p:sp>
              <p:nvSpPr>
                <p:cNvPr id="15404" name="Line 36">
                  <a:extLst>
                    <a:ext uri="{FF2B5EF4-FFF2-40B4-BE49-F238E27FC236}">
                      <a16:creationId xmlns:a16="http://schemas.microsoft.com/office/drawing/2014/main" id="{66DD00BC-004B-4EB5-ACD1-23ECDA5D2F16}"/>
                    </a:ext>
                  </a:extLst>
                </p:cNvPr>
                <p:cNvSpPr>
                  <a:spLocks noChangeShapeType="1"/>
                </p:cNvSpPr>
                <p:nvPr/>
              </p:nvSpPr>
              <p:spPr bwMode="auto">
                <a:xfrm>
                  <a:off x="3402" y="1304"/>
                  <a:ext cx="2162"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05" name="Line 37">
                  <a:extLst>
                    <a:ext uri="{FF2B5EF4-FFF2-40B4-BE49-F238E27FC236}">
                      <a16:creationId xmlns:a16="http://schemas.microsoft.com/office/drawing/2014/main" id="{AABB5B7B-7805-420F-84C0-6927B403B9B7}"/>
                    </a:ext>
                  </a:extLst>
                </p:cNvPr>
                <p:cNvSpPr>
                  <a:spLocks noChangeShapeType="1"/>
                </p:cNvSpPr>
                <p:nvPr/>
              </p:nvSpPr>
              <p:spPr bwMode="auto">
                <a:xfrm flipV="1">
                  <a:off x="4456" y="102"/>
                  <a:ext cx="0" cy="1202"/>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402" name="Text Box 38">
                <a:extLst>
                  <a:ext uri="{FF2B5EF4-FFF2-40B4-BE49-F238E27FC236}">
                    <a16:creationId xmlns:a16="http://schemas.microsoft.com/office/drawing/2014/main" id="{F91BE112-85CB-45C3-B79F-D17D7E870AD2}"/>
                  </a:ext>
                </a:extLst>
              </p:cNvPr>
              <p:cNvSpPr txBox="1">
                <a:spLocks noChangeArrowheads="1"/>
              </p:cNvSpPr>
              <p:nvPr/>
            </p:nvSpPr>
            <p:spPr bwMode="auto">
              <a:xfrm>
                <a:off x="5306" y="162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x</a:t>
                </a:r>
              </a:p>
            </p:txBody>
          </p:sp>
          <p:sp>
            <p:nvSpPr>
              <p:cNvPr id="15403" name="Text Box 39">
                <a:extLst>
                  <a:ext uri="{FF2B5EF4-FFF2-40B4-BE49-F238E27FC236}">
                    <a16:creationId xmlns:a16="http://schemas.microsoft.com/office/drawing/2014/main" id="{970C2387-F724-4893-9105-CAA440CA6038}"/>
                  </a:ext>
                </a:extLst>
              </p:cNvPr>
              <p:cNvSpPr txBox="1">
                <a:spLocks noChangeArrowheads="1"/>
              </p:cNvSpPr>
              <p:nvPr/>
            </p:nvSpPr>
            <p:spPr bwMode="auto">
              <a:xfrm>
                <a:off x="4310" y="130"/>
                <a:ext cx="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y</a:t>
                </a:r>
              </a:p>
            </p:txBody>
          </p:sp>
        </p:grpSp>
        <p:sp>
          <p:nvSpPr>
            <p:cNvPr id="15400" name="Text Box 40">
              <a:extLst>
                <a:ext uri="{FF2B5EF4-FFF2-40B4-BE49-F238E27FC236}">
                  <a16:creationId xmlns:a16="http://schemas.microsoft.com/office/drawing/2014/main" id="{2DA2133C-A682-4610-9CC0-2A3C955060B2}"/>
                </a:ext>
              </a:extLst>
            </p:cNvPr>
            <p:cNvSpPr txBox="1">
              <a:spLocks noChangeArrowheads="1"/>
            </p:cNvSpPr>
            <p:nvPr/>
          </p:nvSpPr>
          <p:spPr bwMode="auto">
            <a:xfrm>
              <a:off x="4024" y="1595"/>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chemeClr val="bg1"/>
                  </a:solidFill>
                  <a:latin typeface="Times New Roman" panose="02020603050405020304" pitchFamily="18" charset="0"/>
                </a:rPr>
                <a:t>O</a:t>
              </a:r>
            </a:p>
          </p:txBody>
        </p:sp>
      </p:grpSp>
      <p:sp>
        <p:nvSpPr>
          <p:cNvPr id="112681" name="Oval 41">
            <a:extLst>
              <a:ext uri="{FF2B5EF4-FFF2-40B4-BE49-F238E27FC236}">
                <a16:creationId xmlns:a16="http://schemas.microsoft.com/office/drawing/2014/main" id="{E85A2EC3-3899-4833-9EDB-C7330F4FD4A1}"/>
              </a:ext>
            </a:extLst>
          </p:cNvPr>
          <p:cNvSpPr>
            <a:spLocks noChangeArrowheads="1"/>
          </p:cNvSpPr>
          <p:nvPr/>
        </p:nvSpPr>
        <p:spPr bwMode="auto">
          <a:xfrm>
            <a:off x="6810375" y="1157288"/>
            <a:ext cx="88900" cy="88900"/>
          </a:xfrm>
          <a:prstGeom prst="ellipse">
            <a:avLst/>
          </a:prstGeom>
          <a:solidFill>
            <a:srgbClr val="FF33CC"/>
          </a:solidFill>
          <a:ln w="9525">
            <a:solidFill>
              <a:srgbClr val="FF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12682" name="Object 42">
            <a:extLst>
              <a:ext uri="{FF2B5EF4-FFF2-40B4-BE49-F238E27FC236}">
                <a16:creationId xmlns:a16="http://schemas.microsoft.com/office/drawing/2014/main" id="{1CD333D8-CC84-4C9C-9481-9F875E2A3A96}"/>
              </a:ext>
            </a:extLst>
          </p:cNvPr>
          <p:cNvGraphicFramePr>
            <a:graphicFrameLocks noChangeAspect="1"/>
          </p:cNvGraphicFramePr>
          <p:nvPr/>
        </p:nvGraphicFramePr>
        <p:xfrm>
          <a:off x="6629400" y="3962400"/>
          <a:ext cx="366713" cy="317500"/>
        </p:xfrm>
        <a:graphic>
          <a:graphicData uri="http://schemas.openxmlformats.org/presentationml/2006/ole">
            <mc:AlternateContent xmlns:mc="http://schemas.openxmlformats.org/markup-compatibility/2006">
              <mc:Choice xmlns:v="urn:schemas-microsoft-com:vml" Requires="v">
                <p:oleObj spid="_x0000_s15440" name="Equation" r:id="rId32" imgW="295206" imgH="247520" progId="Equation.3">
                  <p:embed/>
                </p:oleObj>
              </mc:Choice>
              <mc:Fallback>
                <p:oleObj name="Equation" r:id="rId32" imgW="295206" imgH="247520" progId="Equation.3">
                  <p:embed/>
                  <p:pic>
                    <p:nvPicPr>
                      <p:cNvPr id="0" name="Object 42"/>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629400" y="3962400"/>
                        <a:ext cx="366713"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83" name="Object 43">
            <a:extLst>
              <a:ext uri="{FF2B5EF4-FFF2-40B4-BE49-F238E27FC236}">
                <a16:creationId xmlns:a16="http://schemas.microsoft.com/office/drawing/2014/main" id="{D2A87866-D78B-49A6-8DA3-1316A5C2E749}"/>
              </a:ext>
            </a:extLst>
          </p:cNvPr>
          <p:cNvGraphicFramePr>
            <a:graphicFrameLocks/>
          </p:cNvGraphicFramePr>
          <p:nvPr/>
        </p:nvGraphicFramePr>
        <p:xfrm>
          <a:off x="4497388" y="4702175"/>
          <a:ext cx="1979612" cy="900113"/>
        </p:xfrm>
        <a:graphic>
          <a:graphicData uri="http://schemas.openxmlformats.org/presentationml/2006/ole">
            <mc:AlternateContent xmlns:mc="http://schemas.openxmlformats.org/markup-compatibility/2006">
              <mc:Choice xmlns:v="urn:schemas-microsoft-com:vml" Requires="v">
                <p:oleObj spid="_x0000_s15441" name="Equation" r:id="rId34" imgW="1904971" imgH="828577" progId="Equation.3">
                  <p:embed/>
                </p:oleObj>
              </mc:Choice>
              <mc:Fallback>
                <p:oleObj name="Equation" r:id="rId34" imgW="1904971" imgH="828577" progId="Equation.3">
                  <p:embed/>
                  <p:pic>
                    <p:nvPicPr>
                      <p:cNvPr id="0" name="Object 43"/>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497388" y="4702175"/>
                        <a:ext cx="1979612" cy="900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84" name="Object 44">
            <a:extLst>
              <a:ext uri="{FF2B5EF4-FFF2-40B4-BE49-F238E27FC236}">
                <a16:creationId xmlns:a16="http://schemas.microsoft.com/office/drawing/2014/main" id="{0F49779F-87FC-4AC7-A0FF-85577494FC91}"/>
              </a:ext>
            </a:extLst>
          </p:cNvPr>
          <p:cNvGraphicFramePr>
            <a:graphicFrameLocks noChangeAspect="1"/>
          </p:cNvGraphicFramePr>
          <p:nvPr/>
        </p:nvGraphicFramePr>
        <p:xfrm>
          <a:off x="5867400" y="1371600"/>
          <a:ext cx="428625" cy="354013"/>
        </p:xfrm>
        <a:graphic>
          <a:graphicData uri="http://schemas.openxmlformats.org/presentationml/2006/ole">
            <mc:AlternateContent xmlns:mc="http://schemas.openxmlformats.org/markup-compatibility/2006">
              <mc:Choice xmlns:v="urn:schemas-microsoft-com:vml" Requires="v">
                <p:oleObj spid="_x0000_s15442" name="Equation" r:id="rId36" imgW="361899" imgH="285789" progId="Equation.3">
                  <p:embed/>
                </p:oleObj>
              </mc:Choice>
              <mc:Fallback>
                <p:oleObj name="Equation" r:id="rId36" imgW="361899" imgH="285789" progId="Equation.3">
                  <p:embed/>
                  <p:pic>
                    <p:nvPicPr>
                      <p:cNvPr id="0" name="Object 44"/>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867400" y="1371600"/>
                        <a:ext cx="428625"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685" name="Arc 45">
            <a:extLst>
              <a:ext uri="{FF2B5EF4-FFF2-40B4-BE49-F238E27FC236}">
                <a16:creationId xmlns:a16="http://schemas.microsoft.com/office/drawing/2014/main" id="{7CC8D79D-33EE-472F-83DC-DA096BC40DF5}"/>
              </a:ext>
            </a:extLst>
          </p:cNvPr>
          <p:cNvSpPr>
            <a:spLocks/>
          </p:cNvSpPr>
          <p:nvPr/>
        </p:nvSpPr>
        <p:spPr bwMode="auto">
          <a:xfrm rot="1458604">
            <a:off x="6807200" y="1466850"/>
            <a:ext cx="231775" cy="268288"/>
          </a:xfrm>
          <a:custGeom>
            <a:avLst/>
            <a:gdLst>
              <a:gd name="T0" fmla="*/ 2147483647 w 17260"/>
              <a:gd name="T1" fmla="*/ 2147483647 h 20058"/>
              <a:gd name="T2" fmla="*/ 2147483647 w 17260"/>
              <a:gd name="T3" fmla="*/ 2147483647 h 20058"/>
              <a:gd name="T4" fmla="*/ 0 w 17260"/>
              <a:gd name="T5" fmla="*/ 0 h 20058"/>
              <a:gd name="T6" fmla="*/ 0 60000 65536"/>
              <a:gd name="T7" fmla="*/ 0 60000 65536"/>
              <a:gd name="T8" fmla="*/ 0 60000 65536"/>
            </a:gdLst>
            <a:ahLst/>
            <a:cxnLst>
              <a:cxn ang="T6">
                <a:pos x="T0" y="T1"/>
              </a:cxn>
              <a:cxn ang="T7">
                <a:pos x="T2" y="T3"/>
              </a:cxn>
              <a:cxn ang="T8">
                <a:pos x="T4" y="T5"/>
              </a:cxn>
            </a:cxnLst>
            <a:rect l="0" t="0" r="r" b="b"/>
            <a:pathLst>
              <a:path w="17260" h="20058" fill="none" extrusionOk="0">
                <a:moveTo>
                  <a:pt x="17259" y="12986"/>
                </a:moveTo>
                <a:cubicBezTo>
                  <a:pt x="14883" y="16145"/>
                  <a:pt x="11685" y="18591"/>
                  <a:pt x="8014" y="20057"/>
                </a:cubicBezTo>
              </a:path>
              <a:path w="17260" h="20058" stroke="0" extrusionOk="0">
                <a:moveTo>
                  <a:pt x="17259" y="12986"/>
                </a:moveTo>
                <a:cubicBezTo>
                  <a:pt x="14883" y="16145"/>
                  <a:pt x="11685" y="18591"/>
                  <a:pt x="8014" y="20057"/>
                </a:cubicBezTo>
                <a:lnTo>
                  <a:pt x="0" y="0"/>
                </a:lnTo>
                <a:lnTo>
                  <a:pt x="17259" y="12986"/>
                </a:lnTo>
                <a:close/>
              </a:path>
            </a:pathLst>
          </a:cu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86" name="Arc 46">
            <a:extLst>
              <a:ext uri="{FF2B5EF4-FFF2-40B4-BE49-F238E27FC236}">
                <a16:creationId xmlns:a16="http://schemas.microsoft.com/office/drawing/2014/main" id="{D6EEA354-5B7A-4947-AA54-4D861D7EFFFA}"/>
              </a:ext>
            </a:extLst>
          </p:cNvPr>
          <p:cNvSpPr>
            <a:spLocks/>
          </p:cNvSpPr>
          <p:nvPr/>
        </p:nvSpPr>
        <p:spPr bwMode="auto">
          <a:xfrm rot="-849458">
            <a:off x="6813550" y="1452563"/>
            <a:ext cx="331788" cy="360362"/>
          </a:xfrm>
          <a:custGeom>
            <a:avLst/>
            <a:gdLst>
              <a:gd name="T0" fmla="*/ 2147483647 w 20527"/>
              <a:gd name="T1" fmla="*/ 2147483647 h 21600"/>
              <a:gd name="T2" fmla="*/ 0 w 20527"/>
              <a:gd name="T3" fmla="*/ 2147483647 h 21600"/>
              <a:gd name="T4" fmla="*/ 2147483647 w 20527"/>
              <a:gd name="T5" fmla="*/ 0 h 21600"/>
              <a:gd name="T6" fmla="*/ 0 60000 65536"/>
              <a:gd name="T7" fmla="*/ 0 60000 65536"/>
              <a:gd name="T8" fmla="*/ 0 60000 65536"/>
            </a:gdLst>
            <a:ahLst/>
            <a:cxnLst>
              <a:cxn ang="T6">
                <a:pos x="T0" y="T1"/>
              </a:cxn>
              <a:cxn ang="T7">
                <a:pos x="T2" y="T3"/>
              </a:cxn>
              <a:cxn ang="T8">
                <a:pos x="T4" y="T5"/>
              </a:cxn>
            </a:cxnLst>
            <a:rect l="0" t="0" r="r" b="b"/>
            <a:pathLst>
              <a:path w="20527" h="21600" fill="none" extrusionOk="0">
                <a:moveTo>
                  <a:pt x="20527" y="18208"/>
                </a:moveTo>
                <a:cubicBezTo>
                  <a:pt x="17056" y="20423"/>
                  <a:pt x="13024" y="21599"/>
                  <a:pt x="8907" y="21600"/>
                </a:cubicBezTo>
                <a:cubicBezTo>
                  <a:pt x="5835" y="21600"/>
                  <a:pt x="2798" y="20944"/>
                  <a:pt x="-1" y="19678"/>
                </a:cubicBezTo>
              </a:path>
              <a:path w="20527" h="21600" stroke="0" extrusionOk="0">
                <a:moveTo>
                  <a:pt x="20527" y="18208"/>
                </a:moveTo>
                <a:cubicBezTo>
                  <a:pt x="17056" y="20423"/>
                  <a:pt x="13024" y="21599"/>
                  <a:pt x="8907" y="21600"/>
                </a:cubicBezTo>
                <a:cubicBezTo>
                  <a:pt x="5835" y="21600"/>
                  <a:pt x="2798" y="20944"/>
                  <a:pt x="-1" y="19678"/>
                </a:cubicBezTo>
                <a:lnTo>
                  <a:pt x="8907" y="0"/>
                </a:lnTo>
                <a:lnTo>
                  <a:pt x="20527" y="18208"/>
                </a:lnTo>
                <a:close/>
              </a:path>
            </a:pathLst>
          </a:custGeom>
          <a:noFill/>
          <a:ln w="2857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2687" name="Group 47">
            <a:extLst>
              <a:ext uri="{FF2B5EF4-FFF2-40B4-BE49-F238E27FC236}">
                <a16:creationId xmlns:a16="http://schemas.microsoft.com/office/drawing/2014/main" id="{87ED7201-BED1-416F-9DD5-3741AAE35F13}"/>
              </a:ext>
            </a:extLst>
          </p:cNvPr>
          <p:cNvGrpSpPr>
            <a:grpSpLocks/>
          </p:cNvGrpSpPr>
          <p:nvPr/>
        </p:nvGrpSpPr>
        <p:grpSpPr bwMode="auto">
          <a:xfrm>
            <a:off x="7572375" y="3621088"/>
            <a:ext cx="914400" cy="658812"/>
            <a:chOff x="4788" y="2301"/>
            <a:chExt cx="576" cy="415"/>
          </a:xfrm>
        </p:grpSpPr>
        <p:sp>
          <p:nvSpPr>
            <p:cNvPr id="15397" name="AutoShape 48">
              <a:extLst>
                <a:ext uri="{FF2B5EF4-FFF2-40B4-BE49-F238E27FC236}">
                  <a16:creationId xmlns:a16="http://schemas.microsoft.com/office/drawing/2014/main" id="{C56BAE9D-4B95-487D-8CCD-61A5CF1E5B66}"/>
                </a:ext>
              </a:extLst>
            </p:cNvPr>
            <p:cNvSpPr>
              <a:spLocks noChangeArrowheads="1"/>
            </p:cNvSpPr>
            <p:nvPr/>
          </p:nvSpPr>
          <p:spPr bwMode="auto">
            <a:xfrm>
              <a:off x="4788" y="2310"/>
              <a:ext cx="576" cy="384"/>
            </a:xfrm>
            <a:prstGeom prst="wedgeEllipseCallout">
              <a:avLst>
                <a:gd name="adj1" fmla="val -102606"/>
                <a:gd name="adj2" fmla="val -350000"/>
              </a:avLst>
            </a:prstGeom>
            <a:noFill/>
            <a:ln w="28575">
              <a:solidFill>
                <a:srgbClr val="99FF66"/>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sz="2400">
                <a:latin typeface="Times New Roman" panose="02020603050405020304" pitchFamily="18" charset="0"/>
              </a:endParaRPr>
            </a:p>
          </p:txBody>
        </p:sp>
        <p:graphicFrame>
          <p:nvGraphicFramePr>
            <p:cNvPr id="15398" name="Object 49">
              <a:extLst>
                <a:ext uri="{FF2B5EF4-FFF2-40B4-BE49-F238E27FC236}">
                  <a16:creationId xmlns:a16="http://schemas.microsoft.com/office/drawing/2014/main" id="{FB766731-C2F5-44CA-8BF5-675D6F895D50}"/>
                </a:ext>
              </a:extLst>
            </p:cNvPr>
            <p:cNvGraphicFramePr>
              <a:graphicFrameLocks noChangeAspect="1"/>
            </p:cNvGraphicFramePr>
            <p:nvPr/>
          </p:nvGraphicFramePr>
          <p:xfrm>
            <a:off x="4928" y="2301"/>
            <a:ext cx="317" cy="415"/>
          </p:xfrm>
          <a:graphic>
            <a:graphicData uri="http://schemas.openxmlformats.org/presentationml/2006/ole">
              <mc:AlternateContent xmlns:mc="http://schemas.openxmlformats.org/markup-compatibility/2006">
                <mc:Choice xmlns:v="urn:schemas-microsoft-com:vml" Requires="v">
                  <p:oleObj spid="_x0000_s15443" name="Equation" r:id="rId38" imgW="95126" imgH="142895" progId="Equation.3">
                    <p:embed/>
                  </p:oleObj>
                </mc:Choice>
                <mc:Fallback>
                  <p:oleObj name="Equation" r:id="rId38" imgW="95126" imgH="142895" progId="Equation.3">
                    <p:embed/>
                    <p:pic>
                      <p:nvPicPr>
                        <p:cNvPr id="0" name="Object 49"/>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928" y="2301"/>
                          <a:ext cx="317" cy="4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2647"/>
                                        </p:tgtEl>
                                        <p:attrNameLst>
                                          <p:attrName>style.visibility</p:attrName>
                                        </p:attrNameLst>
                                      </p:cBhvr>
                                      <p:to>
                                        <p:strVal val="visible"/>
                                      </p:to>
                                    </p:set>
                                    <p:animEffect transition="in" filter="wipe(left)">
                                      <p:cBhvr>
                                        <p:cTn id="7" dur="500"/>
                                        <p:tgtEl>
                                          <p:spTgt spid="1126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12642"/>
                                        </p:tgtEl>
                                        <p:attrNameLst>
                                          <p:attrName>style.visibility</p:attrName>
                                        </p:attrNameLst>
                                      </p:cBhvr>
                                      <p:to>
                                        <p:strVal val="visible"/>
                                      </p:to>
                                    </p:set>
                                    <p:animEffect transition="in" filter="wipe(up)">
                                      <p:cBhvr>
                                        <p:cTn id="12" dur="500"/>
                                        <p:tgtEl>
                                          <p:spTgt spid="1126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11267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1268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1264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12660"/>
                                        </p:tgtEl>
                                        <p:attrNameLst>
                                          <p:attrName>style.visibility</p:attrName>
                                        </p:attrNameLst>
                                      </p:cBhvr>
                                      <p:to>
                                        <p:strVal val="visible"/>
                                      </p:to>
                                    </p:set>
                                    <p:animEffect transition="in" filter="wipe(left)">
                                      <p:cBhvr>
                                        <p:cTn id="29" dur="500"/>
                                        <p:tgtEl>
                                          <p:spTgt spid="11266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nodeType="clickEffect">
                                  <p:stCondLst>
                                    <p:cond delay="0"/>
                                  </p:stCondLst>
                                  <p:childTnLst>
                                    <p:set>
                                      <p:cBhvr>
                                        <p:cTn id="33" dur="1" fill="hold">
                                          <p:stCondLst>
                                            <p:cond delay="0"/>
                                          </p:stCondLst>
                                        </p:cTn>
                                        <p:tgtEl>
                                          <p:spTgt spid="112649"/>
                                        </p:tgtEl>
                                        <p:attrNameLst>
                                          <p:attrName>style.visibility</p:attrName>
                                        </p:attrNameLst>
                                      </p:cBhvr>
                                      <p:to>
                                        <p:strVal val="visible"/>
                                      </p:to>
                                    </p:set>
                                    <p:animEffect transition="in" filter="dissolve">
                                      <p:cBhvr>
                                        <p:cTn id="34" dur="500"/>
                                        <p:tgtEl>
                                          <p:spTgt spid="11264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11268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112661"/>
                                        </p:tgtEl>
                                        <p:attrNameLst>
                                          <p:attrName>style.visibility</p:attrName>
                                        </p:attrNameLst>
                                      </p:cBhvr>
                                      <p:to>
                                        <p:strVal val="visible"/>
                                      </p:to>
                                    </p:set>
                                    <p:animEffect transition="in" filter="wipe(left)">
                                      <p:cBhvr>
                                        <p:cTn id="43" dur="500"/>
                                        <p:tgtEl>
                                          <p:spTgt spid="11266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4" fill="hold" nodeType="clickEffect">
                                  <p:stCondLst>
                                    <p:cond delay="0"/>
                                  </p:stCondLst>
                                  <p:childTnLst>
                                    <p:set>
                                      <p:cBhvr>
                                        <p:cTn id="47" dur="1" fill="hold">
                                          <p:stCondLst>
                                            <p:cond delay="0"/>
                                          </p:stCondLst>
                                        </p:cTn>
                                        <p:tgtEl>
                                          <p:spTgt spid="112656"/>
                                        </p:tgtEl>
                                        <p:attrNameLst>
                                          <p:attrName>style.visibility</p:attrName>
                                        </p:attrNameLst>
                                      </p:cBhvr>
                                      <p:to>
                                        <p:strVal val="visible"/>
                                      </p:to>
                                    </p:set>
                                    <p:animEffect transition="in" filter="wipe(down)">
                                      <p:cBhvr>
                                        <p:cTn id="48" dur="500"/>
                                        <p:tgtEl>
                                          <p:spTgt spid="11265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499"/>
                                          </p:stCondLst>
                                        </p:cTn>
                                        <p:tgtEl>
                                          <p:spTgt spid="11267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2" fill="hold" nodeType="clickEffect">
                                  <p:stCondLst>
                                    <p:cond delay="0"/>
                                  </p:stCondLst>
                                  <p:childTnLst>
                                    <p:set>
                                      <p:cBhvr>
                                        <p:cTn id="56" dur="1" fill="hold">
                                          <p:stCondLst>
                                            <p:cond delay="0"/>
                                          </p:stCondLst>
                                        </p:cTn>
                                        <p:tgtEl>
                                          <p:spTgt spid="112650"/>
                                        </p:tgtEl>
                                        <p:attrNameLst>
                                          <p:attrName>style.visibility</p:attrName>
                                        </p:attrNameLst>
                                      </p:cBhvr>
                                      <p:to>
                                        <p:strVal val="visible"/>
                                      </p:to>
                                    </p:set>
                                    <p:animEffect transition="in" filter="wipe(right)">
                                      <p:cBhvr>
                                        <p:cTn id="57" dur="500"/>
                                        <p:tgtEl>
                                          <p:spTgt spid="11265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nodeType="clickEffect">
                                  <p:stCondLst>
                                    <p:cond delay="0"/>
                                  </p:stCondLst>
                                  <p:childTnLst>
                                    <p:set>
                                      <p:cBhvr>
                                        <p:cTn id="61" dur="1" fill="hold">
                                          <p:stCondLst>
                                            <p:cond delay="499"/>
                                          </p:stCondLst>
                                        </p:cTn>
                                        <p:tgtEl>
                                          <p:spTgt spid="112684"/>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11" presetClass="entr" presetSubtype="0" fill="hold" grpId="0" nodeType="clickEffect">
                                  <p:stCondLst>
                                    <p:cond delay="0"/>
                                  </p:stCondLst>
                                  <p:childTnLst>
                                    <p:set>
                                      <p:cBhvr>
                                        <p:cTn id="65" dur="1000">
                                          <p:stCondLst>
                                            <p:cond delay="0"/>
                                          </p:stCondLst>
                                        </p:cTn>
                                        <p:tgtEl>
                                          <p:spTgt spid="112651"/>
                                        </p:tgtEl>
                                        <p:attrNameLst>
                                          <p:attrName>style.visibility</p:attrName>
                                        </p:attrNameLst>
                                      </p:cBhvr>
                                      <p:to>
                                        <p:strVal val="visible"/>
                                      </p:to>
                                    </p:set>
                                  </p:childTnLst>
                                </p:cTn>
                              </p:par>
                            </p:childTnLst>
                          </p:cTn>
                        </p:par>
                        <p:par>
                          <p:cTn id="66" fill="hold" nodeType="afterGroup">
                            <p:stCondLst>
                              <p:cond delay="1000"/>
                            </p:stCondLst>
                            <p:childTnLst>
                              <p:par>
                                <p:cTn id="67" presetID="11" presetClass="entr" presetSubtype="0" fill="hold" grpId="0" nodeType="afterEffect">
                                  <p:stCondLst>
                                    <p:cond delay="1000"/>
                                  </p:stCondLst>
                                  <p:childTnLst>
                                    <p:set>
                                      <p:cBhvr>
                                        <p:cTn id="68" dur="1000">
                                          <p:stCondLst>
                                            <p:cond delay="0"/>
                                          </p:stCondLst>
                                        </p:cTn>
                                        <p:tgtEl>
                                          <p:spTgt spid="112655"/>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12662"/>
                                        </p:tgtEl>
                                        <p:attrNameLst>
                                          <p:attrName>style.visibility</p:attrName>
                                        </p:attrNameLst>
                                      </p:cBhvr>
                                      <p:to>
                                        <p:strVal val="visible"/>
                                      </p:to>
                                    </p:set>
                                    <p:animEffect transition="in" filter="wipe(left)">
                                      <p:cBhvr>
                                        <p:cTn id="73" dur="500"/>
                                        <p:tgtEl>
                                          <p:spTgt spid="112662"/>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1" presetClass="entr" presetSubtype="0" fill="hold" nodeType="clickEffect">
                                  <p:stCondLst>
                                    <p:cond delay="0"/>
                                  </p:stCondLst>
                                  <p:childTnLst>
                                    <p:set>
                                      <p:cBhvr>
                                        <p:cTn id="77" dur="1" fill="hold">
                                          <p:stCondLst>
                                            <p:cond delay="0"/>
                                          </p:stCondLst>
                                        </p:cTn>
                                        <p:tgtEl>
                                          <p:spTgt spid="112685"/>
                                        </p:tgtEl>
                                        <p:attrNameLst>
                                          <p:attrName>style.visibility</p:attrName>
                                        </p:attrNameLst>
                                      </p:cBhvr>
                                      <p:to>
                                        <p:strVal val="visible"/>
                                      </p:to>
                                    </p:set>
                                  </p:childTnLst>
                                </p:cTn>
                              </p:par>
                            </p:childTnLst>
                          </p:cTn>
                        </p:par>
                        <p:par>
                          <p:cTn id="78" fill="hold" nodeType="afterGroup">
                            <p:stCondLst>
                              <p:cond delay="0"/>
                            </p:stCondLst>
                            <p:childTnLst>
                              <p:par>
                                <p:cTn id="79" presetID="1" presetClass="entr" presetSubtype="0" fill="hold" nodeType="afterEffect">
                                  <p:stCondLst>
                                    <p:cond delay="0"/>
                                  </p:stCondLst>
                                  <p:childTnLst>
                                    <p:set>
                                      <p:cBhvr>
                                        <p:cTn id="80" dur="1" fill="hold">
                                          <p:stCondLst>
                                            <p:cond delay="0"/>
                                          </p:stCondLst>
                                        </p:cTn>
                                        <p:tgtEl>
                                          <p:spTgt spid="112663"/>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nodeType="clickEffect">
                                  <p:stCondLst>
                                    <p:cond delay="0"/>
                                  </p:stCondLst>
                                  <p:childTnLst>
                                    <p:set>
                                      <p:cBhvr>
                                        <p:cTn id="84" dur="1" fill="hold">
                                          <p:stCondLst>
                                            <p:cond delay="0"/>
                                          </p:stCondLst>
                                        </p:cTn>
                                        <p:tgtEl>
                                          <p:spTgt spid="112671"/>
                                        </p:tgtEl>
                                        <p:attrNameLst>
                                          <p:attrName>style.visibility</p:attrName>
                                        </p:attrNameLst>
                                      </p:cBhvr>
                                      <p:to>
                                        <p:strVal val="visible"/>
                                      </p:to>
                                    </p:set>
                                    <p:animEffect transition="in" filter="wipe(left)">
                                      <p:cBhvr>
                                        <p:cTn id="85" dur="500"/>
                                        <p:tgtEl>
                                          <p:spTgt spid="112671"/>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9" presetClass="entr" presetSubtype="0" fill="hold" nodeType="clickEffect">
                                  <p:stCondLst>
                                    <p:cond delay="0"/>
                                  </p:stCondLst>
                                  <p:childTnLst>
                                    <p:set>
                                      <p:cBhvr>
                                        <p:cTn id="89" dur="1" fill="hold">
                                          <p:stCondLst>
                                            <p:cond delay="0"/>
                                          </p:stCondLst>
                                        </p:cTn>
                                        <p:tgtEl>
                                          <p:spTgt spid="112652"/>
                                        </p:tgtEl>
                                        <p:attrNameLst>
                                          <p:attrName>style.visibility</p:attrName>
                                        </p:attrNameLst>
                                      </p:cBhvr>
                                      <p:to>
                                        <p:strVal val="visible"/>
                                      </p:to>
                                    </p:set>
                                    <p:animEffect transition="in" filter="dissolve">
                                      <p:cBhvr>
                                        <p:cTn id="90" dur="500"/>
                                        <p:tgtEl>
                                          <p:spTgt spid="112652"/>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4" fill="hold" nodeType="clickEffect">
                                  <p:stCondLst>
                                    <p:cond delay="0"/>
                                  </p:stCondLst>
                                  <p:childTnLst>
                                    <p:set>
                                      <p:cBhvr>
                                        <p:cTn id="94" dur="1" fill="hold">
                                          <p:stCondLst>
                                            <p:cond delay="0"/>
                                          </p:stCondLst>
                                        </p:cTn>
                                        <p:tgtEl>
                                          <p:spTgt spid="112653"/>
                                        </p:tgtEl>
                                        <p:attrNameLst>
                                          <p:attrName>style.visibility</p:attrName>
                                        </p:attrNameLst>
                                      </p:cBhvr>
                                      <p:to>
                                        <p:strVal val="visible"/>
                                      </p:to>
                                    </p:set>
                                    <p:animEffect transition="in" filter="wipe(down)">
                                      <p:cBhvr>
                                        <p:cTn id="95" dur="500"/>
                                        <p:tgtEl>
                                          <p:spTgt spid="112653"/>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2" fill="hold" nodeType="clickEffect">
                                  <p:stCondLst>
                                    <p:cond delay="0"/>
                                  </p:stCondLst>
                                  <p:childTnLst>
                                    <p:set>
                                      <p:cBhvr>
                                        <p:cTn id="99" dur="1" fill="hold">
                                          <p:stCondLst>
                                            <p:cond delay="0"/>
                                          </p:stCondLst>
                                        </p:cTn>
                                        <p:tgtEl>
                                          <p:spTgt spid="112654"/>
                                        </p:tgtEl>
                                        <p:attrNameLst>
                                          <p:attrName>style.visibility</p:attrName>
                                        </p:attrNameLst>
                                      </p:cBhvr>
                                      <p:to>
                                        <p:strVal val="visible"/>
                                      </p:to>
                                    </p:set>
                                    <p:animEffect transition="in" filter="wipe(right)">
                                      <p:cBhvr>
                                        <p:cTn id="100" dur="500"/>
                                        <p:tgtEl>
                                          <p:spTgt spid="112654"/>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nodeType="clickEffect">
                                  <p:stCondLst>
                                    <p:cond delay="0"/>
                                  </p:stCondLst>
                                  <p:childTnLst>
                                    <p:set>
                                      <p:cBhvr>
                                        <p:cTn id="104" dur="1" fill="hold">
                                          <p:stCondLst>
                                            <p:cond delay="499"/>
                                          </p:stCondLst>
                                        </p:cTn>
                                        <p:tgtEl>
                                          <p:spTgt spid="112657"/>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2" fill="hold" nodeType="clickEffect">
                                  <p:stCondLst>
                                    <p:cond delay="0"/>
                                  </p:stCondLst>
                                  <p:childTnLst>
                                    <p:set>
                                      <p:cBhvr>
                                        <p:cTn id="108" dur="1" fill="hold">
                                          <p:stCondLst>
                                            <p:cond delay="0"/>
                                          </p:stCondLst>
                                        </p:cTn>
                                        <p:tgtEl>
                                          <p:spTgt spid="112658"/>
                                        </p:tgtEl>
                                        <p:attrNameLst>
                                          <p:attrName>style.visibility</p:attrName>
                                        </p:attrNameLst>
                                      </p:cBhvr>
                                      <p:to>
                                        <p:strVal val="visible"/>
                                      </p:to>
                                    </p:set>
                                    <p:animEffect transition="in" filter="wipe(right)">
                                      <p:cBhvr>
                                        <p:cTn id="109" dur="500"/>
                                        <p:tgtEl>
                                          <p:spTgt spid="112658"/>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1" presetClass="entr" presetSubtype="0" fill="hold" nodeType="clickEffect">
                                  <p:stCondLst>
                                    <p:cond delay="0"/>
                                  </p:stCondLst>
                                  <p:childTnLst>
                                    <p:set>
                                      <p:cBhvr>
                                        <p:cTn id="113" dur="1" fill="hold">
                                          <p:stCondLst>
                                            <p:cond delay="499"/>
                                          </p:stCondLst>
                                        </p:cTn>
                                        <p:tgtEl>
                                          <p:spTgt spid="112659"/>
                                        </p:tgtEl>
                                        <p:attrNameLst>
                                          <p:attrName>style.visibility</p:attrName>
                                        </p:attrNameLst>
                                      </p:cBhvr>
                                      <p:to>
                                        <p:strVal val="visible"/>
                                      </p:to>
                                    </p:se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nodeType="clickEffect">
                                  <p:stCondLst>
                                    <p:cond delay="0"/>
                                  </p:stCondLst>
                                  <p:childTnLst>
                                    <p:set>
                                      <p:cBhvr>
                                        <p:cTn id="117" dur="1" fill="hold">
                                          <p:stCondLst>
                                            <p:cond delay="0"/>
                                          </p:stCondLst>
                                        </p:cTn>
                                        <p:tgtEl>
                                          <p:spTgt spid="112664"/>
                                        </p:tgtEl>
                                        <p:attrNameLst>
                                          <p:attrName>style.visibility</p:attrName>
                                        </p:attrNameLst>
                                      </p:cBhvr>
                                      <p:to>
                                        <p:strVal val="visible"/>
                                      </p:to>
                                    </p:set>
                                    <p:animEffect transition="in" filter="wipe(left)">
                                      <p:cBhvr>
                                        <p:cTn id="118" dur="500"/>
                                        <p:tgtEl>
                                          <p:spTgt spid="112664"/>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nodeType="clickEffect">
                                  <p:stCondLst>
                                    <p:cond delay="0"/>
                                  </p:stCondLst>
                                  <p:childTnLst>
                                    <p:set>
                                      <p:cBhvr>
                                        <p:cTn id="122" dur="1" fill="hold">
                                          <p:stCondLst>
                                            <p:cond delay="0"/>
                                          </p:stCondLst>
                                        </p:cTn>
                                        <p:tgtEl>
                                          <p:spTgt spid="112665"/>
                                        </p:tgtEl>
                                        <p:attrNameLst>
                                          <p:attrName>style.visibility</p:attrName>
                                        </p:attrNameLst>
                                      </p:cBhvr>
                                      <p:to>
                                        <p:strVal val="visible"/>
                                      </p:to>
                                    </p:set>
                                    <p:animEffect transition="in" filter="wipe(left)">
                                      <p:cBhvr>
                                        <p:cTn id="123" dur="500"/>
                                        <p:tgtEl>
                                          <p:spTgt spid="112665"/>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nodeType="clickEffect">
                                  <p:stCondLst>
                                    <p:cond delay="0"/>
                                  </p:stCondLst>
                                  <p:childTnLst>
                                    <p:set>
                                      <p:cBhvr>
                                        <p:cTn id="127" dur="1" fill="hold">
                                          <p:stCondLst>
                                            <p:cond delay="0"/>
                                          </p:stCondLst>
                                        </p:cTn>
                                        <p:tgtEl>
                                          <p:spTgt spid="112672"/>
                                        </p:tgtEl>
                                        <p:attrNameLst>
                                          <p:attrName>style.visibility</p:attrName>
                                        </p:attrNameLst>
                                      </p:cBhvr>
                                      <p:to>
                                        <p:strVal val="visible"/>
                                      </p:to>
                                    </p:set>
                                    <p:animEffect transition="in" filter="wipe(left)">
                                      <p:cBhvr>
                                        <p:cTn id="128" dur="500"/>
                                        <p:tgtEl>
                                          <p:spTgt spid="112672"/>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nodeType="clickEffect">
                                  <p:stCondLst>
                                    <p:cond delay="0"/>
                                  </p:stCondLst>
                                  <p:childTnLst>
                                    <p:set>
                                      <p:cBhvr>
                                        <p:cTn id="132" dur="1" fill="hold">
                                          <p:stCondLst>
                                            <p:cond delay="0"/>
                                          </p:stCondLst>
                                        </p:cTn>
                                        <p:tgtEl>
                                          <p:spTgt spid="112669"/>
                                        </p:tgtEl>
                                        <p:attrNameLst>
                                          <p:attrName>style.visibility</p:attrName>
                                        </p:attrNameLst>
                                      </p:cBhvr>
                                      <p:to>
                                        <p:strVal val="visible"/>
                                      </p:to>
                                    </p:set>
                                    <p:animEffect transition="in" filter="wipe(left)">
                                      <p:cBhvr>
                                        <p:cTn id="133" dur="500"/>
                                        <p:tgtEl>
                                          <p:spTgt spid="112669"/>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1" fill="hold" nodeType="clickEffect">
                                  <p:stCondLst>
                                    <p:cond delay="0"/>
                                  </p:stCondLst>
                                  <p:childTnLst>
                                    <p:set>
                                      <p:cBhvr>
                                        <p:cTn id="137" dur="1" fill="hold">
                                          <p:stCondLst>
                                            <p:cond delay="0"/>
                                          </p:stCondLst>
                                        </p:cTn>
                                        <p:tgtEl>
                                          <p:spTgt spid="112668"/>
                                        </p:tgtEl>
                                        <p:attrNameLst>
                                          <p:attrName>style.visibility</p:attrName>
                                        </p:attrNameLst>
                                      </p:cBhvr>
                                      <p:to>
                                        <p:strVal val="visible"/>
                                      </p:to>
                                    </p:set>
                                    <p:animEffect transition="in" filter="wipe(up)">
                                      <p:cBhvr>
                                        <p:cTn id="138" dur="500"/>
                                        <p:tgtEl>
                                          <p:spTgt spid="112668"/>
                                        </p:tgtEl>
                                      </p:cBhvr>
                                    </p:animEffect>
                                  </p:childTnLst>
                                </p:cTn>
                              </p:par>
                            </p:childTnLst>
                          </p:cTn>
                        </p:par>
                        <p:par>
                          <p:cTn id="139" fill="hold" nodeType="afterGroup">
                            <p:stCondLst>
                              <p:cond delay="500"/>
                            </p:stCondLst>
                            <p:childTnLst>
                              <p:par>
                                <p:cTn id="140" presetID="1" presetClass="entr" presetSubtype="0" fill="hold" nodeType="afterEffect">
                                  <p:stCondLst>
                                    <p:cond delay="0"/>
                                  </p:stCondLst>
                                  <p:childTnLst>
                                    <p:set>
                                      <p:cBhvr>
                                        <p:cTn id="141" dur="1" fill="hold">
                                          <p:stCondLst>
                                            <p:cond delay="0"/>
                                          </p:stCondLst>
                                        </p:cTn>
                                        <p:tgtEl>
                                          <p:spTgt spid="112686"/>
                                        </p:tgtEl>
                                        <p:attrNameLst>
                                          <p:attrName>style.visibility</p:attrName>
                                        </p:attrNameLst>
                                      </p:cBhvr>
                                      <p:to>
                                        <p:strVal val="visible"/>
                                      </p:to>
                                    </p:se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1" presetClass="entr" presetSubtype="0" fill="hold" nodeType="clickEffect">
                                  <p:stCondLst>
                                    <p:cond delay="0"/>
                                  </p:stCondLst>
                                  <p:childTnLst>
                                    <p:set>
                                      <p:cBhvr>
                                        <p:cTn id="145" dur="1" fill="hold">
                                          <p:stCondLst>
                                            <p:cond delay="499"/>
                                          </p:stCondLst>
                                        </p:cTn>
                                        <p:tgtEl>
                                          <p:spTgt spid="112687"/>
                                        </p:tgtEl>
                                        <p:attrNameLst>
                                          <p:attrName>style.visibility</p:attrName>
                                        </p:attrNameLst>
                                      </p:cBhvr>
                                      <p:to>
                                        <p:strVal val="visible"/>
                                      </p:to>
                                    </p:se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22" presetClass="entr" presetSubtype="8" fill="hold" nodeType="clickEffect">
                                  <p:stCondLst>
                                    <p:cond delay="0"/>
                                  </p:stCondLst>
                                  <p:childTnLst>
                                    <p:set>
                                      <p:cBhvr>
                                        <p:cTn id="149" dur="1" fill="hold">
                                          <p:stCondLst>
                                            <p:cond delay="0"/>
                                          </p:stCondLst>
                                        </p:cTn>
                                        <p:tgtEl>
                                          <p:spTgt spid="112683"/>
                                        </p:tgtEl>
                                        <p:attrNameLst>
                                          <p:attrName>style.visibility</p:attrName>
                                        </p:attrNameLst>
                                      </p:cBhvr>
                                      <p:to>
                                        <p:strVal val="visible"/>
                                      </p:to>
                                    </p:set>
                                    <p:animEffect transition="in" filter="wipe(left)">
                                      <p:cBhvr>
                                        <p:cTn id="150" dur="500"/>
                                        <p:tgtEl>
                                          <p:spTgt spid="112683"/>
                                        </p:tgtEl>
                                      </p:cBhvr>
                                    </p:animEffec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22" presetClass="entr" presetSubtype="8" fill="hold" nodeType="clickEffect">
                                  <p:stCondLst>
                                    <p:cond delay="0"/>
                                  </p:stCondLst>
                                  <p:childTnLst>
                                    <p:set>
                                      <p:cBhvr>
                                        <p:cTn id="154" dur="1" fill="hold">
                                          <p:stCondLst>
                                            <p:cond delay="0"/>
                                          </p:stCondLst>
                                        </p:cTn>
                                        <p:tgtEl>
                                          <p:spTgt spid="112666"/>
                                        </p:tgtEl>
                                        <p:attrNameLst>
                                          <p:attrName>style.visibility</p:attrName>
                                        </p:attrNameLst>
                                      </p:cBhvr>
                                      <p:to>
                                        <p:strVal val="visible"/>
                                      </p:to>
                                    </p:set>
                                    <p:animEffect transition="in" filter="wipe(left)">
                                      <p:cBhvr>
                                        <p:cTn id="155" dur="500"/>
                                        <p:tgtEl>
                                          <p:spTgt spid="112666"/>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22" presetClass="entr" presetSubtype="8" fill="hold" nodeType="clickEffect">
                                  <p:stCondLst>
                                    <p:cond delay="0"/>
                                  </p:stCondLst>
                                  <p:childTnLst>
                                    <p:set>
                                      <p:cBhvr>
                                        <p:cTn id="159" dur="1" fill="hold">
                                          <p:stCondLst>
                                            <p:cond delay="0"/>
                                          </p:stCondLst>
                                        </p:cTn>
                                        <p:tgtEl>
                                          <p:spTgt spid="112667"/>
                                        </p:tgtEl>
                                        <p:attrNameLst>
                                          <p:attrName>style.visibility</p:attrName>
                                        </p:attrNameLst>
                                      </p:cBhvr>
                                      <p:to>
                                        <p:strVal val="visible"/>
                                      </p:to>
                                    </p:set>
                                    <p:animEffect transition="in" filter="wipe(left)">
                                      <p:cBhvr>
                                        <p:cTn id="160" dur="500"/>
                                        <p:tgtEl>
                                          <p:spTgt spid="112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7" grpId="0" autoUpdateAnimBg="0"/>
      <p:bldP spid="112648" grpId="0" autoUpdateAnimBg="0"/>
      <p:bldP spid="112651" grpId="0" animBg="1"/>
      <p:bldP spid="112655" grpId="0" animBg="1" autoUpdateAnimBg="0"/>
      <p:bldP spid="112660" grpId="0" autoUpdateAnimBg="0"/>
      <p:bldP spid="11268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666" name="Group 2">
            <a:extLst>
              <a:ext uri="{FF2B5EF4-FFF2-40B4-BE49-F238E27FC236}">
                <a16:creationId xmlns:a16="http://schemas.microsoft.com/office/drawing/2014/main" id="{81AEE5D9-05F2-48A0-A5CE-80DEBB8CBCDD}"/>
              </a:ext>
            </a:extLst>
          </p:cNvPr>
          <p:cNvGrpSpPr>
            <a:grpSpLocks/>
          </p:cNvGrpSpPr>
          <p:nvPr/>
        </p:nvGrpSpPr>
        <p:grpSpPr bwMode="auto">
          <a:xfrm>
            <a:off x="5410200" y="4191000"/>
            <a:ext cx="3094038" cy="2089150"/>
            <a:chOff x="3364" y="2477"/>
            <a:chExt cx="1988" cy="1683"/>
          </a:xfrm>
        </p:grpSpPr>
        <p:grpSp>
          <p:nvGrpSpPr>
            <p:cNvPr id="16438" name="Group 3">
              <a:extLst>
                <a:ext uri="{FF2B5EF4-FFF2-40B4-BE49-F238E27FC236}">
                  <a16:creationId xmlns:a16="http://schemas.microsoft.com/office/drawing/2014/main" id="{6FC9535A-1492-4873-AA46-FEB00B64E3F7}"/>
                </a:ext>
              </a:extLst>
            </p:cNvPr>
            <p:cNvGrpSpPr>
              <a:grpSpLocks/>
            </p:cNvGrpSpPr>
            <p:nvPr/>
          </p:nvGrpSpPr>
          <p:grpSpPr bwMode="auto">
            <a:xfrm>
              <a:off x="3974" y="2477"/>
              <a:ext cx="943" cy="1598"/>
              <a:chOff x="3974" y="2477"/>
              <a:chExt cx="943" cy="1598"/>
            </a:xfrm>
          </p:grpSpPr>
          <p:pic>
            <p:nvPicPr>
              <p:cNvPr id="16442" name="Picture 4">
                <a:extLst>
                  <a:ext uri="{FF2B5EF4-FFF2-40B4-BE49-F238E27FC236}">
                    <a16:creationId xmlns:a16="http://schemas.microsoft.com/office/drawing/2014/main" id="{353A058C-2F10-4566-A112-B37BA23B7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9" y="2477"/>
                <a:ext cx="278" cy="1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443" name="Picture 5">
                <a:extLst>
                  <a:ext uri="{FF2B5EF4-FFF2-40B4-BE49-F238E27FC236}">
                    <a16:creationId xmlns:a16="http://schemas.microsoft.com/office/drawing/2014/main" id="{8640BEC4-C8D4-4B0A-B5A6-6DCAE09D00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4" y="2485"/>
                <a:ext cx="278" cy="1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439" name="Text Box 6">
              <a:extLst>
                <a:ext uri="{FF2B5EF4-FFF2-40B4-BE49-F238E27FC236}">
                  <a16:creationId xmlns:a16="http://schemas.microsoft.com/office/drawing/2014/main" id="{CECCA400-F37F-41AC-9113-79ED3D281F83}"/>
                </a:ext>
              </a:extLst>
            </p:cNvPr>
            <p:cNvSpPr txBox="1">
              <a:spLocks noChangeArrowheads="1"/>
            </p:cNvSpPr>
            <p:nvPr/>
          </p:nvSpPr>
          <p:spPr bwMode="auto">
            <a:xfrm>
              <a:off x="3364" y="3788"/>
              <a:ext cx="445"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  </a:t>
              </a:r>
              <a:r>
                <a:rPr kumimoji="1" lang="en-US" altLang="zh-CN" sz="2400" b="1">
                  <a:solidFill>
                    <a:schemeClr val="bg1"/>
                  </a:solidFill>
                  <a:latin typeface="Times New Roman" panose="02020603050405020304" pitchFamily="18" charset="0"/>
                </a:rPr>
                <a:t>(1)</a:t>
              </a:r>
            </a:p>
          </p:txBody>
        </p:sp>
        <p:sp>
          <p:nvSpPr>
            <p:cNvPr id="16440" name="Text Box 7">
              <a:extLst>
                <a:ext uri="{FF2B5EF4-FFF2-40B4-BE49-F238E27FC236}">
                  <a16:creationId xmlns:a16="http://schemas.microsoft.com/office/drawing/2014/main" id="{4C06B755-765C-4E23-9081-CAC37BFD5059}"/>
                </a:ext>
              </a:extLst>
            </p:cNvPr>
            <p:cNvSpPr txBox="1">
              <a:spLocks noChangeArrowheads="1"/>
            </p:cNvSpPr>
            <p:nvPr/>
          </p:nvSpPr>
          <p:spPr bwMode="auto">
            <a:xfrm>
              <a:off x="3689" y="3788"/>
              <a:ext cx="88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           </a:t>
              </a:r>
              <a:r>
                <a:rPr kumimoji="1" lang="en-US" altLang="zh-CN" sz="2400" b="1">
                  <a:solidFill>
                    <a:schemeClr val="bg1"/>
                  </a:solidFill>
                  <a:latin typeface="Times New Roman" panose="02020603050405020304" pitchFamily="18" charset="0"/>
                </a:rPr>
                <a:t>(2)</a:t>
              </a:r>
            </a:p>
          </p:txBody>
        </p:sp>
        <p:sp>
          <p:nvSpPr>
            <p:cNvPr id="16441" name="Text Box 8">
              <a:extLst>
                <a:ext uri="{FF2B5EF4-FFF2-40B4-BE49-F238E27FC236}">
                  <a16:creationId xmlns:a16="http://schemas.microsoft.com/office/drawing/2014/main" id="{FDAE6D74-E11C-4BF9-A4E0-F6227AE49841}"/>
                </a:ext>
              </a:extLst>
            </p:cNvPr>
            <p:cNvSpPr txBox="1">
              <a:spLocks noChangeArrowheads="1"/>
            </p:cNvSpPr>
            <p:nvPr/>
          </p:nvSpPr>
          <p:spPr bwMode="auto">
            <a:xfrm>
              <a:off x="4858" y="3792"/>
              <a:ext cx="49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   </a:t>
              </a:r>
              <a:r>
                <a:rPr kumimoji="1" lang="en-US" altLang="zh-CN" sz="2400" b="1">
                  <a:solidFill>
                    <a:schemeClr val="bg1"/>
                  </a:solidFill>
                  <a:latin typeface="Times New Roman" panose="02020603050405020304" pitchFamily="18" charset="0"/>
                </a:rPr>
                <a:t>(3)</a:t>
              </a:r>
            </a:p>
          </p:txBody>
        </p:sp>
      </p:grpSp>
      <p:sp>
        <p:nvSpPr>
          <p:cNvPr id="113673" name="Text Box 9">
            <a:extLst>
              <a:ext uri="{FF2B5EF4-FFF2-40B4-BE49-F238E27FC236}">
                <a16:creationId xmlns:a16="http://schemas.microsoft.com/office/drawing/2014/main" id="{0885682A-43C6-4851-A7D0-A7E22F4D72B7}"/>
              </a:ext>
            </a:extLst>
          </p:cNvPr>
          <p:cNvSpPr txBox="1">
            <a:spLocks noChangeArrowheads="1"/>
          </p:cNvSpPr>
          <p:nvPr/>
        </p:nvSpPr>
        <p:spPr bwMode="auto">
          <a:xfrm>
            <a:off x="762000" y="644525"/>
            <a:ext cx="1108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rPr>
              <a:t>分析：</a:t>
            </a:r>
          </a:p>
        </p:txBody>
      </p:sp>
      <p:graphicFrame>
        <p:nvGraphicFramePr>
          <p:cNvPr id="113674" name="Object 10">
            <a:extLst>
              <a:ext uri="{FF2B5EF4-FFF2-40B4-BE49-F238E27FC236}">
                <a16:creationId xmlns:a16="http://schemas.microsoft.com/office/drawing/2014/main" id="{8003F9AC-6522-4BAC-99C0-EAEDA72E9CD1}"/>
              </a:ext>
            </a:extLst>
          </p:cNvPr>
          <p:cNvGraphicFramePr>
            <a:graphicFrameLocks/>
          </p:cNvGraphicFramePr>
          <p:nvPr/>
        </p:nvGraphicFramePr>
        <p:xfrm>
          <a:off x="1981200" y="492125"/>
          <a:ext cx="2678113" cy="900113"/>
        </p:xfrm>
        <a:graphic>
          <a:graphicData uri="http://schemas.openxmlformats.org/presentationml/2006/ole">
            <mc:AlternateContent xmlns:mc="http://schemas.openxmlformats.org/markup-compatibility/2006">
              <mc:Choice xmlns:v="urn:schemas-microsoft-com:vml" Requires="v">
                <p:oleObj spid="_x0000_s16454" name="Equation" r:id="rId5" imgW="2609813" imgH="828577" progId="Equation.3">
                  <p:embed/>
                </p:oleObj>
              </mc:Choice>
              <mc:Fallback>
                <p:oleObj name="Equation" r:id="rId5" imgW="2609813" imgH="828577" progId="Equation.3">
                  <p:embed/>
                  <p:pic>
                    <p:nvPicPr>
                      <p:cNvPr id="0" name="Object 1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492125"/>
                        <a:ext cx="2678113"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3675" name="Text Box 11">
            <a:extLst>
              <a:ext uri="{FF2B5EF4-FFF2-40B4-BE49-F238E27FC236}">
                <a16:creationId xmlns:a16="http://schemas.microsoft.com/office/drawing/2014/main" id="{D21BB5AC-65D3-4EA4-952B-BC27DFF32B83}"/>
              </a:ext>
            </a:extLst>
          </p:cNvPr>
          <p:cNvSpPr txBox="1">
            <a:spLocks noChangeArrowheads="1"/>
          </p:cNvSpPr>
          <p:nvPr/>
        </p:nvSpPr>
        <p:spPr bwMode="auto">
          <a:xfrm>
            <a:off x="755650" y="1646238"/>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Times New Roman" panose="02020603050405020304" pitchFamily="18" charset="0"/>
              </a:rPr>
              <a:t>(1)</a:t>
            </a:r>
          </a:p>
        </p:txBody>
      </p:sp>
      <p:graphicFrame>
        <p:nvGraphicFramePr>
          <p:cNvPr id="113676" name="Object 12">
            <a:extLst>
              <a:ext uri="{FF2B5EF4-FFF2-40B4-BE49-F238E27FC236}">
                <a16:creationId xmlns:a16="http://schemas.microsoft.com/office/drawing/2014/main" id="{B6DD226D-CCD7-46E5-A1DB-7D11C2BAC06A}"/>
              </a:ext>
            </a:extLst>
          </p:cNvPr>
          <p:cNvGraphicFramePr>
            <a:graphicFrameLocks/>
          </p:cNvGraphicFramePr>
          <p:nvPr/>
        </p:nvGraphicFramePr>
        <p:xfrm>
          <a:off x="1549400" y="1670050"/>
          <a:ext cx="965200" cy="392113"/>
        </p:xfrm>
        <a:graphic>
          <a:graphicData uri="http://schemas.openxmlformats.org/presentationml/2006/ole">
            <mc:AlternateContent xmlns:mc="http://schemas.openxmlformats.org/markup-compatibility/2006">
              <mc:Choice xmlns:v="urn:schemas-microsoft-com:vml" Requires="v">
                <p:oleObj spid="_x0000_s16455" name="Equation" r:id="rId7" imgW="895445" imgH="323707" progId="Equation.3">
                  <p:embed/>
                </p:oleObj>
              </mc:Choice>
              <mc:Fallback>
                <p:oleObj name="Equation" r:id="rId7" imgW="895445" imgH="323707" progId="Equation.3">
                  <p:embed/>
                  <p:pic>
                    <p:nvPicPr>
                      <p:cNvPr id="0" name="Object 1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9400" y="1670050"/>
                        <a:ext cx="9652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677" name="Object 13">
            <a:extLst>
              <a:ext uri="{FF2B5EF4-FFF2-40B4-BE49-F238E27FC236}">
                <a16:creationId xmlns:a16="http://schemas.microsoft.com/office/drawing/2014/main" id="{5EFB8837-2287-4F73-B739-A4CFEC0FACCC}"/>
              </a:ext>
            </a:extLst>
          </p:cNvPr>
          <p:cNvGraphicFramePr>
            <a:graphicFrameLocks/>
          </p:cNvGraphicFramePr>
          <p:nvPr/>
        </p:nvGraphicFramePr>
        <p:xfrm>
          <a:off x="1487488" y="2339975"/>
          <a:ext cx="2486025" cy="900113"/>
        </p:xfrm>
        <a:graphic>
          <a:graphicData uri="http://schemas.openxmlformats.org/presentationml/2006/ole">
            <mc:AlternateContent xmlns:mc="http://schemas.openxmlformats.org/markup-compatibility/2006">
              <mc:Choice xmlns:v="urn:schemas-microsoft-com:vml" Requires="v">
                <p:oleObj spid="_x0000_s16456" name="Equation" r:id="rId9" imgW="2419211" imgH="828577" progId="Equation.3">
                  <p:embed/>
                </p:oleObj>
              </mc:Choice>
              <mc:Fallback>
                <p:oleObj name="Equation" r:id="rId9" imgW="2419211" imgH="828577" progId="Equation.3">
                  <p:embed/>
                  <p:pic>
                    <p:nvPicPr>
                      <p:cNvPr id="0" name="Object 1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87488" y="2339975"/>
                        <a:ext cx="2486025"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678" name="Object 14">
            <a:extLst>
              <a:ext uri="{FF2B5EF4-FFF2-40B4-BE49-F238E27FC236}">
                <a16:creationId xmlns:a16="http://schemas.microsoft.com/office/drawing/2014/main" id="{A44399FD-AC76-4FFA-8F98-AB965487B6F6}"/>
              </a:ext>
            </a:extLst>
          </p:cNvPr>
          <p:cNvGraphicFramePr>
            <a:graphicFrameLocks/>
          </p:cNvGraphicFramePr>
          <p:nvPr/>
        </p:nvGraphicFramePr>
        <p:xfrm>
          <a:off x="4079875" y="1441450"/>
          <a:ext cx="2119313" cy="900113"/>
        </p:xfrm>
        <a:graphic>
          <a:graphicData uri="http://schemas.openxmlformats.org/presentationml/2006/ole">
            <mc:AlternateContent xmlns:mc="http://schemas.openxmlformats.org/markup-compatibility/2006">
              <mc:Choice xmlns:v="urn:schemas-microsoft-com:vml" Requires="v">
                <p:oleObj spid="_x0000_s16457" name="Equation" r:id="rId11" imgW="2047835" imgH="828577" progId="Equation.3">
                  <p:embed/>
                </p:oleObj>
              </mc:Choice>
              <mc:Fallback>
                <p:oleObj name="Equation" r:id="rId11" imgW="2047835" imgH="828577" progId="Equation.3">
                  <p:embed/>
                  <p:pic>
                    <p:nvPicPr>
                      <p:cNvPr id="0" name="Object 1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79875" y="1441450"/>
                        <a:ext cx="2119313"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3679" name="AutoShape 15">
            <a:extLst>
              <a:ext uri="{FF2B5EF4-FFF2-40B4-BE49-F238E27FC236}">
                <a16:creationId xmlns:a16="http://schemas.microsoft.com/office/drawing/2014/main" id="{785674BE-52B7-4800-8C86-72920A6C3870}"/>
              </a:ext>
            </a:extLst>
          </p:cNvPr>
          <p:cNvSpPr>
            <a:spLocks noChangeArrowheads="1"/>
          </p:cNvSpPr>
          <p:nvPr/>
        </p:nvSpPr>
        <p:spPr bwMode="auto">
          <a:xfrm>
            <a:off x="2989263" y="1711325"/>
            <a:ext cx="744537" cy="333375"/>
          </a:xfrm>
          <a:prstGeom prst="rightArrow">
            <a:avLst>
              <a:gd name="adj1" fmla="val 51935"/>
              <a:gd name="adj2" fmla="val 55709"/>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680" name="Text Box 16">
            <a:extLst>
              <a:ext uri="{FF2B5EF4-FFF2-40B4-BE49-F238E27FC236}">
                <a16:creationId xmlns:a16="http://schemas.microsoft.com/office/drawing/2014/main" id="{F5207D2F-2C9A-4D33-8274-062D737F7DED}"/>
              </a:ext>
            </a:extLst>
          </p:cNvPr>
          <p:cNvSpPr txBox="1">
            <a:spLocks noChangeArrowheads="1"/>
          </p:cNvSpPr>
          <p:nvPr/>
        </p:nvSpPr>
        <p:spPr bwMode="auto">
          <a:xfrm>
            <a:off x="4575175" y="2492375"/>
            <a:ext cx="35782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无限长载流直导线</a:t>
            </a:r>
            <a:r>
              <a:rPr kumimoji="1" lang="zh-CN" altLang="en-US" sz="2800" b="1">
                <a:solidFill>
                  <a:srgbClr val="66FFFF"/>
                </a:solidFill>
                <a:latin typeface="Times New Roman" panose="02020603050405020304" pitchFamily="18" charset="0"/>
              </a:rPr>
              <a:t> </a:t>
            </a:r>
          </a:p>
        </p:txBody>
      </p:sp>
      <p:sp>
        <p:nvSpPr>
          <p:cNvPr id="113681" name="Text Box 17">
            <a:extLst>
              <a:ext uri="{FF2B5EF4-FFF2-40B4-BE49-F238E27FC236}">
                <a16:creationId xmlns:a16="http://schemas.microsoft.com/office/drawing/2014/main" id="{AC9B3AB0-17D5-44BB-9CAB-4242D7076DEF}"/>
              </a:ext>
            </a:extLst>
          </p:cNvPr>
          <p:cNvSpPr txBox="1">
            <a:spLocks noChangeArrowheads="1"/>
          </p:cNvSpPr>
          <p:nvPr/>
        </p:nvSpPr>
        <p:spPr bwMode="auto">
          <a:xfrm>
            <a:off x="755650" y="3367088"/>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Times New Roman" panose="02020603050405020304" pitchFamily="18" charset="0"/>
              </a:rPr>
              <a:t>(2)</a:t>
            </a:r>
          </a:p>
        </p:txBody>
      </p:sp>
      <p:graphicFrame>
        <p:nvGraphicFramePr>
          <p:cNvPr id="113682" name="Object 18">
            <a:extLst>
              <a:ext uri="{FF2B5EF4-FFF2-40B4-BE49-F238E27FC236}">
                <a16:creationId xmlns:a16="http://schemas.microsoft.com/office/drawing/2014/main" id="{B72B37E4-C014-430A-881D-376271E422E9}"/>
              </a:ext>
            </a:extLst>
          </p:cNvPr>
          <p:cNvGraphicFramePr>
            <a:graphicFrameLocks/>
          </p:cNvGraphicFramePr>
          <p:nvPr/>
        </p:nvGraphicFramePr>
        <p:xfrm>
          <a:off x="1558925" y="3395663"/>
          <a:ext cx="954088" cy="392112"/>
        </p:xfrm>
        <a:graphic>
          <a:graphicData uri="http://schemas.openxmlformats.org/presentationml/2006/ole">
            <mc:AlternateContent xmlns:mc="http://schemas.openxmlformats.org/markup-compatibility/2006">
              <mc:Choice xmlns:v="urn:schemas-microsoft-com:vml" Requires="v">
                <p:oleObj spid="_x0000_s16458" name="Equation" r:id="rId13" imgW="876139" imgH="323707" progId="Equation.3">
                  <p:embed/>
                </p:oleObj>
              </mc:Choice>
              <mc:Fallback>
                <p:oleObj name="Equation" r:id="rId13" imgW="876139" imgH="323707" progId="Equation.3">
                  <p:embed/>
                  <p:pic>
                    <p:nvPicPr>
                      <p:cNvPr id="0" name="Object 1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58925" y="3395663"/>
                        <a:ext cx="954088"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683" name="Object 19">
            <a:extLst>
              <a:ext uri="{FF2B5EF4-FFF2-40B4-BE49-F238E27FC236}">
                <a16:creationId xmlns:a16="http://schemas.microsoft.com/office/drawing/2014/main" id="{605A7DB5-2238-452F-BE44-1E05CA04978E}"/>
              </a:ext>
            </a:extLst>
          </p:cNvPr>
          <p:cNvGraphicFramePr>
            <a:graphicFrameLocks/>
          </p:cNvGraphicFramePr>
          <p:nvPr/>
        </p:nvGraphicFramePr>
        <p:xfrm>
          <a:off x="4038600" y="3136900"/>
          <a:ext cx="1925638" cy="901700"/>
        </p:xfrm>
        <a:graphic>
          <a:graphicData uri="http://schemas.openxmlformats.org/presentationml/2006/ole">
            <mc:AlternateContent xmlns:mc="http://schemas.openxmlformats.org/markup-compatibility/2006">
              <mc:Choice xmlns:v="urn:schemas-microsoft-com:vml" Requires="v">
                <p:oleObj spid="_x0000_s16459" name="Equation" r:id="rId15" imgW="1867061" imgH="828577" progId="Equation.3">
                  <p:embed/>
                </p:oleObj>
              </mc:Choice>
              <mc:Fallback>
                <p:oleObj name="Equation" r:id="rId15" imgW="1867061" imgH="828577" progId="Equation.3">
                  <p:embed/>
                  <p:pic>
                    <p:nvPicPr>
                      <p:cNvPr id="0" name="Object 19"/>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38600" y="3136900"/>
                        <a:ext cx="1925638"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684" name="Object 20">
            <a:extLst>
              <a:ext uri="{FF2B5EF4-FFF2-40B4-BE49-F238E27FC236}">
                <a16:creationId xmlns:a16="http://schemas.microsoft.com/office/drawing/2014/main" id="{20AAEF8B-E37D-4AA6-A905-9AAA4FD659D6}"/>
              </a:ext>
            </a:extLst>
          </p:cNvPr>
          <p:cNvGraphicFramePr>
            <a:graphicFrameLocks/>
          </p:cNvGraphicFramePr>
          <p:nvPr/>
        </p:nvGraphicFramePr>
        <p:xfrm>
          <a:off x="1403350" y="4087813"/>
          <a:ext cx="2362200" cy="823912"/>
        </p:xfrm>
        <a:graphic>
          <a:graphicData uri="http://schemas.openxmlformats.org/presentationml/2006/ole">
            <mc:AlternateContent xmlns:mc="http://schemas.openxmlformats.org/markup-compatibility/2006">
              <mc:Choice xmlns:v="urn:schemas-microsoft-com:vml" Requires="v">
                <p:oleObj spid="_x0000_s16460" name="Equation" r:id="rId17" imgW="2286176" imgH="752390" progId="Equation.3">
                  <p:embed/>
                </p:oleObj>
              </mc:Choice>
              <mc:Fallback>
                <p:oleObj name="Equation" r:id="rId17" imgW="2286176" imgH="752390" progId="Equation.3">
                  <p:embed/>
                  <p:pic>
                    <p:nvPicPr>
                      <p:cNvPr id="0" name="Object 20"/>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03350" y="4087813"/>
                        <a:ext cx="236220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3685" name="AutoShape 21">
            <a:extLst>
              <a:ext uri="{FF2B5EF4-FFF2-40B4-BE49-F238E27FC236}">
                <a16:creationId xmlns:a16="http://schemas.microsoft.com/office/drawing/2014/main" id="{9622B900-8EE5-4E5F-83EA-D3935A83DA0C}"/>
              </a:ext>
            </a:extLst>
          </p:cNvPr>
          <p:cNvSpPr>
            <a:spLocks noChangeArrowheads="1"/>
          </p:cNvSpPr>
          <p:nvPr/>
        </p:nvSpPr>
        <p:spPr bwMode="auto">
          <a:xfrm>
            <a:off x="3057525" y="3429000"/>
            <a:ext cx="717550" cy="304800"/>
          </a:xfrm>
          <a:prstGeom prst="rightArrow">
            <a:avLst>
              <a:gd name="adj1" fmla="val 53648"/>
              <a:gd name="adj2" fmla="val 58854"/>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13686" name="Object 22">
            <a:extLst>
              <a:ext uri="{FF2B5EF4-FFF2-40B4-BE49-F238E27FC236}">
                <a16:creationId xmlns:a16="http://schemas.microsoft.com/office/drawing/2014/main" id="{952A0876-21BF-4A2A-9A3B-D91B8A0C44DE}"/>
              </a:ext>
            </a:extLst>
          </p:cNvPr>
          <p:cNvGraphicFramePr>
            <a:graphicFrameLocks/>
          </p:cNvGraphicFramePr>
          <p:nvPr/>
        </p:nvGraphicFramePr>
        <p:xfrm>
          <a:off x="3962400" y="4087813"/>
          <a:ext cx="989013" cy="823912"/>
        </p:xfrm>
        <a:graphic>
          <a:graphicData uri="http://schemas.openxmlformats.org/presentationml/2006/ole">
            <mc:AlternateContent xmlns:mc="http://schemas.openxmlformats.org/markup-compatibility/2006">
              <mc:Choice xmlns:v="urn:schemas-microsoft-com:vml" Requires="v">
                <p:oleObj spid="_x0000_s16461" name="Equation" r:id="rId19" imgW="914400" imgH="752390" progId="Equation.3">
                  <p:embed/>
                </p:oleObj>
              </mc:Choice>
              <mc:Fallback>
                <p:oleObj name="Equation" r:id="rId19" imgW="914400" imgH="752390" progId="Equation.3">
                  <p:embed/>
                  <p:pic>
                    <p:nvPicPr>
                      <p:cNvPr id="0" name="Object 22"/>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62400" y="4087813"/>
                        <a:ext cx="989013"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687" name="Text Box 23">
            <a:extLst>
              <a:ext uri="{FF2B5EF4-FFF2-40B4-BE49-F238E27FC236}">
                <a16:creationId xmlns:a16="http://schemas.microsoft.com/office/drawing/2014/main" id="{F19A5076-4F46-44DB-A4E9-0A1BF3AC5AA0}"/>
              </a:ext>
            </a:extLst>
          </p:cNvPr>
          <p:cNvSpPr txBox="1">
            <a:spLocks noChangeArrowheads="1"/>
          </p:cNvSpPr>
          <p:nvPr/>
        </p:nvSpPr>
        <p:spPr bwMode="auto">
          <a:xfrm>
            <a:off x="6553200" y="3333750"/>
            <a:ext cx="2090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无限大板</a:t>
            </a:r>
          </a:p>
        </p:txBody>
      </p:sp>
      <p:graphicFrame>
        <p:nvGraphicFramePr>
          <p:cNvPr id="113688" name="Object 24">
            <a:extLst>
              <a:ext uri="{FF2B5EF4-FFF2-40B4-BE49-F238E27FC236}">
                <a16:creationId xmlns:a16="http://schemas.microsoft.com/office/drawing/2014/main" id="{1ACCC1C0-CCAA-49A3-84E3-F79742A4A2E8}"/>
              </a:ext>
            </a:extLst>
          </p:cNvPr>
          <p:cNvGraphicFramePr>
            <a:graphicFrameLocks/>
          </p:cNvGraphicFramePr>
          <p:nvPr/>
        </p:nvGraphicFramePr>
        <p:xfrm>
          <a:off x="1406525" y="5140325"/>
          <a:ext cx="1587500" cy="431800"/>
        </p:xfrm>
        <a:graphic>
          <a:graphicData uri="http://schemas.openxmlformats.org/presentationml/2006/ole">
            <mc:AlternateContent xmlns:mc="http://schemas.openxmlformats.org/markup-compatibility/2006">
              <mc:Choice xmlns:v="urn:schemas-microsoft-com:vml" Requires="v">
                <p:oleObj spid="_x0000_s16462" name="Equation" r:id="rId21" imgW="1514640" imgH="361976" progId="Equation.3">
                  <p:embed/>
                </p:oleObj>
              </mc:Choice>
              <mc:Fallback>
                <p:oleObj name="Equation" r:id="rId21" imgW="1514640" imgH="361976" progId="Equation.3">
                  <p:embed/>
                  <p:pic>
                    <p:nvPicPr>
                      <p:cNvPr id="0" name="Object 24"/>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06525" y="5140325"/>
                        <a:ext cx="15875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689" name="Object 25">
            <a:extLst>
              <a:ext uri="{FF2B5EF4-FFF2-40B4-BE49-F238E27FC236}">
                <a16:creationId xmlns:a16="http://schemas.microsoft.com/office/drawing/2014/main" id="{D10CDFB7-6DFB-4E0B-934D-67C8D49C9067}"/>
              </a:ext>
            </a:extLst>
          </p:cNvPr>
          <p:cNvGraphicFramePr>
            <a:graphicFrameLocks/>
          </p:cNvGraphicFramePr>
          <p:nvPr/>
        </p:nvGraphicFramePr>
        <p:xfrm>
          <a:off x="3810000" y="5105400"/>
          <a:ext cx="1195388" cy="431800"/>
        </p:xfrm>
        <a:graphic>
          <a:graphicData uri="http://schemas.openxmlformats.org/presentationml/2006/ole">
            <mc:AlternateContent xmlns:mc="http://schemas.openxmlformats.org/markup-compatibility/2006">
              <mc:Choice xmlns:v="urn:schemas-microsoft-com:vml" Requires="v">
                <p:oleObj spid="_x0000_s16463" name="Equation" r:id="rId23" imgW="1123957" imgH="361976" progId="Equation.3">
                  <p:embed/>
                </p:oleObj>
              </mc:Choice>
              <mc:Fallback>
                <p:oleObj name="Equation" r:id="rId23" imgW="1123957" imgH="361976" progId="Equation.3">
                  <p:embed/>
                  <p:pic>
                    <p:nvPicPr>
                      <p:cNvPr id="0" name="Object 25"/>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10000" y="5105400"/>
                        <a:ext cx="11953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690" name="Group 26">
            <a:extLst>
              <a:ext uri="{FF2B5EF4-FFF2-40B4-BE49-F238E27FC236}">
                <a16:creationId xmlns:a16="http://schemas.microsoft.com/office/drawing/2014/main" id="{5000C252-D4DE-486C-ACD3-B8B6BEB2C9B7}"/>
              </a:ext>
            </a:extLst>
          </p:cNvPr>
          <p:cNvGrpSpPr>
            <a:grpSpLocks/>
          </p:cNvGrpSpPr>
          <p:nvPr/>
        </p:nvGrpSpPr>
        <p:grpSpPr bwMode="auto">
          <a:xfrm>
            <a:off x="2514600" y="5648325"/>
            <a:ext cx="1600200" cy="685800"/>
            <a:chOff x="1104" y="3552"/>
            <a:chExt cx="1343" cy="438"/>
          </a:xfrm>
        </p:grpSpPr>
        <p:sp>
          <p:nvSpPr>
            <p:cNvPr id="16436" name="AutoShape 27">
              <a:extLst>
                <a:ext uri="{FF2B5EF4-FFF2-40B4-BE49-F238E27FC236}">
                  <a16:creationId xmlns:a16="http://schemas.microsoft.com/office/drawing/2014/main" id="{A0AB46A1-7664-4C50-8D21-DCC081D64422}"/>
                </a:ext>
              </a:extLst>
            </p:cNvPr>
            <p:cNvSpPr>
              <a:spLocks noChangeArrowheads="1"/>
            </p:cNvSpPr>
            <p:nvPr/>
          </p:nvSpPr>
          <p:spPr bwMode="auto">
            <a:xfrm>
              <a:off x="1104" y="3552"/>
              <a:ext cx="1343" cy="438"/>
            </a:xfrm>
            <a:prstGeom prst="upArrowCallout">
              <a:avLst>
                <a:gd name="adj1" fmla="val 76655"/>
                <a:gd name="adj2" fmla="val 76655"/>
                <a:gd name="adj3" fmla="val 16667"/>
                <a:gd name="adj4" fmla="val 66667"/>
              </a:avLst>
            </a:prstGeom>
            <a:noFill/>
            <a:ln w="19050">
              <a:solidFill>
                <a:srgbClr val="66FFFF"/>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437" name="Text Box 28">
              <a:extLst>
                <a:ext uri="{FF2B5EF4-FFF2-40B4-BE49-F238E27FC236}">
                  <a16:creationId xmlns:a16="http://schemas.microsoft.com/office/drawing/2014/main" id="{E0134163-C07A-4EB8-9D7D-2F091ACCBB0B}"/>
                </a:ext>
              </a:extLst>
            </p:cNvPr>
            <p:cNvSpPr txBox="1">
              <a:spLocks noChangeArrowheads="1"/>
            </p:cNvSpPr>
            <p:nvPr/>
          </p:nvSpPr>
          <p:spPr bwMode="auto">
            <a:xfrm>
              <a:off x="1366" y="3735"/>
              <a:ext cx="799"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000" b="1">
                  <a:solidFill>
                    <a:schemeClr val="bg1"/>
                  </a:solidFill>
                  <a:latin typeface="Times New Roman" panose="02020603050405020304" pitchFamily="18" charset="0"/>
                  <a:ea typeface="楷体_GB2312" pitchFamily="49" charset="-122"/>
                </a:rPr>
                <a:t>磁屏蔽</a:t>
              </a:r>
            </a:p>
          </p:txBody>
        </p:sp>
      </p:grpSp>
      <p:grpSp>
        <p:nvGrpSpPr>
          <p:cNvPr id="113693" name="Group 29">
            <a:extLst>
              <a:ext uri="{FF2B5EF4-FFF2-40B4-BE49-F238E27FC236}">
                <a16:creationId xmlns:a16="http://schemas.microsoft.com/office/drawing/2014/main" id="{09730CC2-3B3F-40FC-A3B0-86FA7147A081}"/>
              </a:ext>
            </a:extLst>
          </p:cNvPr>
          <p:cNvGrpSpPr>
            <a:grpSpLocks/>
          </p:cNvGrpSpPr>
          <p:nvPr/>
        </p:nvGrpSpPr>
        <p:grpSpPr bwMode="auto">
          <a:xfrm>
            <a:off x="6838950" y="4606925"/>
            <a:ext cx="381000" cy="381000"/>
            <a:chOff x="4992" y="3216"/>
            <a:chExt cx="240" cy="240"/>
          </a:xfrm>
        </p:grpSpPr>
        <p:sp>
          <p:nvSpPr>
            <p:cNvPr id="16432" name="Oval 30">
              <a:extLst>
                <a:ext uri="{FF2B5EF4-FFF2-40B4-BE49-F238E27FC236}">
                  <a16:creationId xmlns:a16="http://schemas.microsoft.com/office/drawing/2014/main" id="{593C4656-D5C7-48B5-997C-CC65505B6D8A}"/>
                </a:ext>
              </a:extLst>
            </p:cNvPr>
            <p:cNvSpPr>
              <a:spLocks noChangeArrowheads="1"/>
            </p:cNvSpPr>
            <p:nvPr/>
          </p:nvSpPr>
          <p:spPr bwMode="auto">
            <a:xfrm>
              <a:off x="4992" y="3216"/>
              <a:ext cx="240" cy="240"/>
            </a:xfrm>
            <a:prstGeom prst="ellipse">
              <a:avLst/>
            </a:prstGeom>
            <a:solidFill>
              <a:srgbClr val="CCFFFF"/>
            </a:solidFill>
            <a:ln w="9525">
              <a:solidFill>
                <a:srgbClr val="CC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6433" name="Group 31">
              <a:extLst>
                <a:ext uri="{FF2B5EF4-FFF2-40B4-BE49-F238E27FC236}">
                  <a16:creationId xmlns:a16="http://schemas.microsoft.com/office/drawing/2014/main" id="{C255C8DE-3F02-43E8-B90E-4981D5E4ABE7}"/>
                </a:ext>
              </a:extLst>
            </p:cNvPr>
            <p:cNvGrpSpPr>
              <a:grpSpLocks/>
            </p:cNvGrpSpPr>
            <p:nvPr/>
          </p:nvGrpSpPr>
          <p:grpSpPr bwMode="auto">
            <a:xfrm>
              <a:off x="5052" y="3290"/>
              <a:ext cx="125" cy="120"/>
              <a:chOff x="2352" y="2027"/>
              <a:chExt cx="100" cy="96"/>
            </a:xfrm>
          </p:grpSpPr>
          <p:sp>
            <p:nvSpPr>
              <p:cNvPr id="16434" name="Line 32">
                <a:extLst>
                  <a:ext uri="{FF2B5EF4-FFF2-40B4-BE49-F238E27FC236}">
                    <a16:creationId xmlns:a16="http://schemas.microsoft.com/office/drawing/2014/main" id="{586116E9-2DD0-4036-9F77-0AA27B5D1CB0}"/>
                  </a:ext>
                </a:extLst>
              </p:cNvPr>
              <p:cNvSpPr>
                <a:spLocks noChangeShapeType="1"/>
              </p:cNvSpPr>
              <p:nvPr/>
            </p:nvSpPr>
            <p:spPr bwMode="auto">
              <a:xfrm flipH="1">
                <a:off x="2352" y="2027"/>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35" name="Line 33">
                <a:extLst>
                  <a:ext uri="{FF2B5EF4-FFF2-40B4-BE49-F238E27FC236}">
                    <a16:creationId xmlns:a16="http://schemas.microsoft.com/office/drawing/2014/main" id="{5E252E64-A8C2-4104-A186-90ED87C1FB58}"/>
                  </a:ext>
                </a:extLst>
              </p:cNvPr>
              <p:cNvSpPr>
                <a:spLocks noChangeShapeType="1"/>
              </p:cNvSpPr>
              <p:nvPr/>
            </p:nvSpPr>
            <p:spPr bwMode="auto">
              <a:xfrm>
                <a:off x="2356" y="2027"/>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113698" name="Group 34">
            <a:extLst>
              <a:ext uri="{FF2B5EF4-FFF2-40B4-BE49-F238E27FC236}">
                <a16:creationId xmlns:a16="http://schemas.microsoft.com/office/drawing/2014/main" id="{CA2F4828-51E2-4611-8D82-6BD21EB71C35}"/>
              </a:ext>
            </a:extLst>
          </p:cNvPr>
          <p:cNvGrpSpPr>
            <a:grpSpLocks/>
          </p:cNvGrpSpPr>
          <p:nvPr/>
        </p:nvGrpSpPr>
        <p:grpSpPr bwMode="auto">
          <a:xfrm>
            <a:off x="6838950" y="5297488"/>
            <a:ext cx="381000" cy="381000"/>
            <a:chOff x="4992" y="3216"/>
            <a:chExt cx="240" cy="240"/>
          </a:xfrm>
        </p:grpSpPr>
        <p:sp>
          <p:nvSpPr>
            <p:cNvPr id="16428" name="Oval 35">
              <a:extLst>
                <a:ext uri="{FF2B5EF4-FFF2-40B4-BE49-F238E27FC236}">
                  <a16:creationId xmlns:a16="http://schemas.microsoft.com/office/drawing/2014/main" id="{037A5421-C414-4AEA-ABFB-34C05348D8AA}"/>
                </a:ext>
              </a:extLst>
            </p:cNvPr>
            <p:cNvSpPr>
              <a:spLocks noChangeArrowheads="1"/>
            </p:cNvSpPr>
            <p:nvPr/>
          </p:nvSpPr>
          <p:spPr bwMode="auto">
            <a:xfrm>
              <a:off x="4992" y="3216"/>
              <a:ext cx="240" cy="240"/>
            </a:xfrm>
            <a:prstGeom prst="ellipse">
              <a:avLst/>
            </a:prstGeom>
            <a:solidFill>
              <a:schemeClr val="bg1"/>
            </a:solidFill>
            <a:ln w="9525">
              <a:solidFill>
                <a:srgbClr val="00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6429" name="Group 36">
              <a:extLst>
                <a:ext uri="{FF2B5EF4-FFF2-40B4-BE49-F238E27FC236}">
                  <a16:creationId xmlns:a16="http://schemas.microsoft.com/office/drawing/2014/main" id="{4C0E9796-849F-4FB8-8B61-7270BC2D5365}"/>
                </a:ext>
              </a:extLst>
            </p:cNvPr>
            <p:cNvGrpSpPr>
              <a:grpSpLocks/>
            </p:cNvGrpSpPr>
            <p:nvPr/>
          </p:nvGrpSpPr>
          <p:grpSpPr bwMode="auto">
            <a:xfrm>
              <a:off x="5052" y="3290"/>
              <a:ext cx="125" cy="120"/>
              <a:chOff x="2352" y="2027"/>
              <a:chExt cx="100" cy="96"/>
            </a:xfrm>
          </p:grpSpPr>
          <p:sp>
            <p:nvSpPr>
              <p:cNvPr id="16430" name="Line 37">
                <a:extLst>
                  <a:ext uri="{FF2B5EF4-FFF2-40B4-BE49-F238E27FC236}">
                    <a16:creationId xmlns:a16="http://schemas.microsoft.com/office/drawing/2014/main" id="{89C496BC-11DE-4137-BD31-BB602EAF73F9}"/>
                  </a:ext>
                </a:extLst>
              </p:cNvPr>
              <p:cNvSpPr>
                <a:spLocks noChangeShapeType="1"/>
              </p:cNvSpPr>
              <p:nvPr/>
            </p:nvSpPr>
            <p:spPr bwMode="auto">
              <a:xfrm flipH="1">
                <a:off x="2352" y="2027"/>
                <a:ext cx="96" cy="96"/>
              </a:xfrm>
              <a:prstGeom prst="line">
                <a:avLst/>
              </a:prstGeom>
              <a:noFill/>
              <a:ln w="38100">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31" name="Line 38">
                <a:extLst>
                  <a:ext uri="{FF2B5EF4-FFF2-40B4-BE49-F238E27FC236}">
                    <a16:creationId xmlns:a16="http://schemas.microsoft.com/office/drawing/2014/main" id="{20A3E845-F25C-4F46-AE3C-6ADEDAA06D8B}"/>
                  </a:ext>
                </a:extLst>
              </p:cNvPr>
              <p:cNvSpPr>
                <a:spLocks noChangeShapeType="1"/>
              </p:cNvSpPr>
              <p:nvPr/>
            </p:nvSpPr>
            <p:spPr bwMode="auto">
              <a:xfrm>
                <a:off x="2356" y="2027"/>
                <a:ext cx="96" cy="96"/>
              </a:xfrm>
              <a:prstGeom prst="line">
                <a:avLst/>
              </a:prstGeom>
              <a:noFill/>
              <a:ln w="38100">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113703" name="Group 39">
            <a:extLst>
              <a:ext uri="{FF2B5EF4-FFF2-40B4-BE49-F238E27FC236}">
                <a16:creationId xmlns:a16="http://schemas.microsoft.com/office/drawing/2014/main" id="{8209BDB3-87F9-4E67-8A79-587220AD8891}"/>
              </a:ext>
            </a:extLst>
          </p:cNvPr>
          <p:cNvGrpSpPr>
            <a:grpSpLocks/>
          </p:cNvGrpSpPr>
          <p:nvPr/>
        </p:nvGrpSpPr>
        <p:grpSpPr bwMode="auto">
          <a:xfrm>
            <a:off x="5707063" y="5297488"/>
            <a:ext cx="381000" cy="381000"/>
            <a:chOff x="4992" y="3216"/>
            <a:chExt cx="240" cy="240"/>
          </a:xfrm>
        </p:grpSpPr>
        <p:sp>
          <p:nvSpPr>
            <p:cNvPr id="16424" name="Oval 40">
              <a:extLst>
                <a:ext uri="{FF2B5EF4-FFF2-40B4-BE49-F238E27FC236}">
                  <a16:creationId xmlns:a16="http://schemas.microsoft.com/office/drawing/2014/main" id="{4C75F2DD-EA1A-4019-8428-CE57E5E7B75F}"/>
                </a:ext>
              </a:extLst>
            </p:cNvPr>
            <p:cNvSpPr>
              <a:spLocks noChangeArrowheads="1"/>
            </p:cNvSpPr>
            <p:nvPr/>
          </p:nvSpPr>
          <p:spPr bwMode="auto">
            <a:xfrm>
              <a:off x="4992" y="3216"/>
              <a:ext cx="240" cy="240"/>
            </a:xfrm>
            <a:prstGeom prst="ellipse">
              <a:avLst/>
            </a:prstGeom>
            <a:solidFill>
              <a:schemeClr val="bg1"/>
            </a:solidFill>
            <a:ln w="9525">
              <a:solidFill>
                <a:srgbClr val="00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6425" name="Group 41">
              <a:extLst>
                <a:ext uri="{FF2B5EF4-FFF2-40B4-BE49-F238E27FC236}">
                  <a16:creationId xmlns:a16="http://schemas.microsoft.com/office/drawing/2014/main" id="{19336E20-A7FD-426B-BCB4-C60006BCBE80}"/>
                </a:ext>
              </a:extLst>
            </p:cNvPr>
            <p:cNvGrpSpPr>
              <a:grpSpLocks/>
            </p:cNvGrpSpPr>
            <p:nvPr/>
          </p:nvGrpSpPr>
          <p:grpSpPr bwMode="auto">
            <a:xfrm>
              <a:off x="5052" y="3290"/>
              <a:ext cx="125" cy="120"/>
              <a:chOff x="2352" y="2027"/>
              <a:chExt cx="100" cy="96"/>
            </a:xfrm>
          </p:grpSpPr>
          <p:sp>
            <p:nvSpPr>
              <p:cNvPr id="16426" name="Line 42">
                <a:extLst>
                  <a:ext uri="{FF2B5EF4-FFF2-40B4-BE49-F238E27FC236}">
                    <a16:creationId xmlns:a16="http://schemas.microsoft.com/office/drawing/2014/main" id="{C148DD6E-5E09-4EAA-B955-B4CF5524A481}"/>
                  </a:ext>
                </a:extLst>
              </p:cNvPr>
              <p:cNvSpPr>
                <a:spLocks noChangeShapeType="1"/>
              </p:cNvSpPr>
              <p:nvPr/>
            </p:nvSpPr>
            <p:spPr bwMode="auto">
              <a:xfrm flipH="1">
                <a:off x="2352" y="2027"/>
                <a:ext cx="96" cy="96"/>
              </a:xfrm>
              <a:prstGeom prst="line">
                <a:avLst/>
              </a:prstGeom>
              <a:noFill/>
              <a:ln w="38100">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27" name="Line 43">
                <a:extLst>
                  <a:ext uri="{FF2B5EF4-FFF2-40B4-BE49-F238E27FC236}">
                    <a16:creationId xmlns:a16="http://schemas.microsoft.com/office/drawing/2014/main" id="{9693D951-3BF4-4AB6-B1C8-B4AF807FDF29}"/>
                  </a:ext>
                </a:extLst>
              </p:cNvPr>
              <p:cNvSpPr>
                <a:spLocks noChangeShapeType="1"/>
              </p:cNvSpPr>
              <p:nvPr/>
            </p:nvSpPr>
            <p:spPr bwMode="auto">
              <a:xfrm>
                <a:off x="2356" y="2027"/>
                <a:ext cx="96" cy="96"/>
              </a:xfrm>
              <a:prstGeom prst="line">
                <a:avLst/>
              </a:prstGeom>
              <a:noFill/>
              <a:ln w="38100">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113708" name="Group 44">
            <a:extLst>
              <a:ext uri="{FF2B5EF4-FFF2-40B4-BE49-F238E27FC236}">
                <a16:creationId xmlns:a16="http://schemas.microsoft.com/office/drawing/2014/main" id="{6DA36BFF-FCA5-4206-B626-5564EC1D0E9A}"/>
              </a:ext>
            </a:extLst>
          </p:cNvPr>
          <p:cNvGrpSpPr>
            <a:grpSpLocks/>
          </p:cNvGrpSpPr>
          <p:nvPr/>
        </p:nvGrpSpPr>
        <p:grpSpPr bwMode="auto">
          <a:xfrm>
            <a:off x="7950200" y="4630738"/>
            <a:ext cx="381000" cy="381000"/>
            <a:chOff x="4992" y="3216"/>
            <a:chExt cx="240" cy="240"/>
          </a:xfrm>
        </p:grpSpPr>
        <p:sp>
          <p:nvSpPr>
            <p:cNvPr id="16420" name="Oval 45">
              <a:extLst>
                <a:ext uri="{FF2B5EF4-FFF2-40B4-BE49-F238E27FC236}">
                  <a16:creationId xmlns:a16="http://schemas.microsoft.com/office/drawing/2014/main" id="{B1951655-58D8-4D7C-9B57-CB12CB31DB33}"/>
                </a:ext>
              </a:extLst>
            </p:cNvPr>
            <p:cNvSpPr>
              <a:spLocks noChangeArrowheads="1"/>
            </p:cNvSpPr>
            <p:nvPr/>
          </p:nvSpPr>
          <p:spPr bwMode="auto">
            <a:xfrm>
              <a:off x="4992" y="3216"/>
              <a:ext cx="240" cy="240"/>
            </a:xfrm>
            <a:prstGeom prst="ellipse">
              <a:avLst/>
            </a:prstGeom>
            <a:solidFill>
              <a:srgbClr val="CCFFFF"/>
            </a:solidFill>
            <a:ln w="9525">
              <a:solidFill>
                <a:srgbClr val="CC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6421" name="Group 46">
              <a:extLst>
                <a:ext uri="{FF2B5EF4-FFF2-40B4-BE49-F238E27FC236}">
                  <a16:creationId xmlns:a16="http://schemas.microsoft.com/office/drawing/2014/main" id="{86CBCAEF-92D7-427A-89EA-9AD7FAEE358D}"/>
                </a:ext>
              </a:extLst>
            </p:cNvPr>
            <p:cNvGrpSpPr>
              <a:grpSpLocks/>
            </p:cNvGrpSpPr>
            <p:nvPr/>
          </p:nvGrpSpPr>
          <p:grpSpPr bwMode="auto">
            <a:xfrm>
              <a:off x="5052" y="3290"/>
              <a:ext cx="125" cy="120"/>
              <a:chOff x="2352" y="2027"/>
              <a:chExt cx="100" cy="96"/>
            </a:xfrm>
          </p:grpSpPr>
          <p:sp>
            <p:nvSpPr>
              <p:cNvPr id="16422" name="Line 47">
                <a:extLst>
                  <a:ext uri="{FF2B5EF4-FFF2-40B4-BE49-F238E27FC236}">
                    <a16:creationId xmlns:a16="http://schemas.microsoft.com/office/drawing/2014/main" id="{513CA84C-63D6-4C44-914D-EE738766FDE2}"/>
                  </a:ext>
                </a:extLst>
              </p:cNvPr>
              <p:cNvSpPr>
                <a:spLocks noChangeShapeType="1"/>
              </p:cNvSpPr>
              <p:nvPr/>
            </p:nvSpPr>
            <p:spPr bwMode="auto">
              <a:xfrm flipH="1">
                <a:off x="2352" y="2027"/>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23" name="Line 48">
                <a:extLst>
                  <a:ext uri="{FF2B5EF4-FFF2-40B4-BE49-F238E27FC236}">
                    <a16:creationId xmlns:a16="http://schemas.microsoft.com/office/drawing/2014/main" id="{6A787300-27CC-459E-990D-2DAF4B54EFB1}"/>
                  </a:ext>
                </a:extLst>
              </p:cNvPr>
              <p:cNvSpPr>
                <a:spLocks noChangeShapeType="1"/>
              </p:cNvSpPr>
              <p:nvPr/>
            </p:nvSpPr>
            <p:spPr bwMode="auto">
              <a:xfrm>
                <a:off x="2356" y="2027"/>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113713" name="Group 49">
            <a:extLst>
              <a:ext uri="{FF2B5EF4-FFF2-40B4-BE49-F238E27FC236}">
                <a16:creationId xmlns:a16="http://schemas.microsoft.com/office/drawing/2014/main" id="{F706D4DD-885D-403C-B30F-BF6EF32B0C3A}"/>
              </a:ext>
            </a:extLst>
          </p:cNvPr>
          <p:cNvGrpSpPr>
            <a:grpSpLocks/>
          </p:cNvGrpSpPr>
          <p:nvPr/>
        </p:nvGrpSpPr>
        <p:grpSpPr bwMode="auto">
          <a:xfrm>
            <a:off x="5715000" y="4648200"/>
            <a:ext cx="381000" cy="381000"/>
            <a:chOff x="3557" y="2956"/>
            <a:chExt cx="240" cy="240"/>
          </a:xfrm>
        </p:grpSpPr>
        <p:sp>
          <p:nvSpPr>
            <p:cNvPr id="16418" name="Oval 50">
              <a:extLst>
                <a:ext uri="{FF2B5EF4-FFF2-40B4-BE49-F238E27FC236}">
                  <a16:creationId xmlns:a16="http://schemas.microsoft.com/office/drawing/2014/main" id="{27022F6E-BE93-428F-B837-65A819621968}"/>
                </a:ext>
              </a:extLst>
            </p:cNvPr>
            <p:cNvSpPr>
              <a:spLocks noChangeArrowheads="1"/>
            </p:cNvSpPr>
            <p:nvPr/>
          </p:nvSpPr>
          <p:spPr bwMode="auto">
            <a:xfrm>
              <a:off x="3557" y="2956"/>
              <a:ext cx="240" cy="240"/>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419" name="Oval 51">
              <a:extLst>
                <a:ext uri="{FF2B5EF4-FFF2-40B4-BE49-F238E27FC236}">
                  <a16:creationId xmlns:a16="http://schemas.microsoft.com/office/drawing/2014/main" id="{A30FE5D3-E9C0-4919-A1B3-385C9612EBD9}"/>
                </a:ext>
              </a:extLst>
            </p:cNvPr>
            <p:cNvSpPr>
              <a:spLocks noChangeArrowheads="1"/>
            </p:cNvSpPr>
            <p:nvPr/>
          </p:nvSpPr>
          <p:spPr bwMode="auto">
            <a:xfrm>
              <a:off x="3649" y="3057"/>
              <a:ext cx="47" cy="47"/>
            </a:xfrm>
            <a:prstGeom prst="ellipse">
              <a:avLst/>
            </a:prstGeom>
            <a:solidFill>
              <a:srgbClr val="FF33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13716" name="Group 52">
            <a:extLst>
              <a:ext uri="{FF2B5EF4-FFF2-40B4-BE49-F238E27FC236}">
                <a16:creationId xmlns:a16="http://schemas.microsoft.com/office/drawing/2014/main" id="{9B4FB4DB-134D-4FFD-B814-CFB70D13B1BA}"/>
              </a:ext>
            </a:extLst>
          </p:cNvPr>
          <p:cNvGrpSpPr>
            <a:grpSpLocks/>
          </p:cNvGrpSpPr>
          <p:nvPr/>
        </p:nvGrpSpPr>
        <p:grpSpPr bwMode="auto">
          <a:xfrm>
            <a:off x="7993063" y="5297488"/>
            <a:ext cx="381000" cy="381000"/>
            <a:chOff x="5035" y="3241"/>
            <a:chExt cx="240" cy="240"/>
          </a:xfrm>
        </p:grpSpPr>
        <p:sp>
          <p:nvSpPr>
            <p:cNvPr id="16416" name="Oval 53">
              <a:extLst>
                <a:ext uri="{FF2B5EF4-FFF2-40B4-BE49-F238E27FC236}">
                  <a16:creationId xmlns:a16="http://schemas.microsoft.com/office/drawing/2014/main" id="{1CA988A5-AD00-403C-A29D-92388693A4F1}"/>
                </a:ext>
              </a:extLst>
            </p:cNvPr>
            <p:cNvSpPr>
              <a:spLocks noChangeArrowheads="1"/>
            </p:cNvSpPr>
            <p:nvPr/>
          </p:nvSpPr>
          <p:spPr bwMode="auto">
            <a:xfrm>
              <a:off x="5035" y="3241"/>
              <a:ext cx="240" cy="240"/>
            </a:xfrm>
            <a:prstGeom prst="ellipse">
              <a:avLst/>
            </a:prstGeom>
            <a:solidFill>
              <a:schemeClr val="bg1"/>
            </a:solidFill>
            <a:ln w="19050">
              <a:solidFill>
                <a:srgbClr val="00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417" name="Oval 54">
              <a:extLst>
                <a:ext uri="{FF2B5EF4-FFF2-40B4-BE49-F238E27FC236}">
                  <a16:creationId xmlns:a16="http://schemas.microsoft.com/office/drawing/2014/main" id="{50949A6B-49F3-42C3-8CC3-EC6E3B006E14}"/>
                </a:ext>
              </a:extLst>
            </p:cNvPr>
            <p:cNvSpPr>
              <a:spLocks noChangeArrowheads="1"/>
            </p:cNvSpPr>
            <p:nvPr/>
          </p:nvSpPr>
          <p:spPr bwMode="auto">
            <a:xfrm>
              <a:off x="5127" y="3342"/>
              <a:ext cx="47" cy="47"/>
            </a:xfrm>
            <a:prstGeom prst="ellipse">
              <a:avLst/>
            </a:prstGeom>
            <a:solidFill>
              <a:srgbClr val="009999"/>
            </a:solidFill>
            <a:ln w="9525">
              <a:solidFill>
                <a:srgbClr val="00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13719" name="Group 55">
            <a:extLst>
              <a:ext uri="{FF2B5EF4-FFF2-40B4-BE49-F238E27FC236}">
                <a16:creationId xmlns:a16="http://schemas.microsoft.com/office/drawing/2014/main" id="{6B660B44-7899-47F5-AC5D-5EEBFF3A5750}"/>
              </a:ext>
            </a:extLst>
          </p:cNvPr>
          <p:cNvGrpSpPr>
            <a:grpSpLocks/>
          </p:cNvGrpSpPr>
          <p:nvPr/>
        </p:nvGrpSpPr>
        <p:grpSpPr bwMode="auto">
          <a:xfrm>
            <a:off x="6361113" y="4327525"/>
            <a:ext cx="282575" cy="1463675"/>
            <a:chOff x="4007" y="2703"/>
            <a:chExt cx="178" cy="922"/>
          </a:xfrm>
        </p:grpSpPr>
        <p:sp>
          <p:nvSpPr>
            <p:cNvPr id="16414" name="Line 56">
              <a:extLst>
                <a:ext uri="{FF2B5EF4-FFF2-40B4-BE49-F238E27FC236}">
                  <a16:creationId xmlns:a16="http://schemas.microsoft.com/office/drawing/2014/main" id="{CFD955E5-5C90-4759-B022-F15ADD3C903E}"/>
                </a:ext>
              </a:extLst>
            </p:cNvPr>
            <p:cNvSpPr>
              <a:spLocks noChangeShapeType="1"/>
            </p:cNvSpPr>
            <p:nvPr/>
          </p:nvSpPr>
          <p:spPr bwMode="auto">
            <a:xfrm flipV="1">
              <a:off x="4095" y="3030"/>
              <a:ext cx="0" cy="59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15" name="Text Box 57">
              <a:extLst>
                <a:ext uri="{FF2B5EF4-FFF2-40B4-BE49-F238E27FC236}">
                  <a16:creationId xmlns:a16="http://schemas.microsoft.com/office/drawing/2014/main" id="{713CA0C7-60EF-40B1-A21D-00958C88D156}"/>
                </a:ext>
              </a:extLst>
            </p:cNvPr>
            <p:cNvSpPr txBox="1">
              <a:spLocks noChangeArrowheads="1"/>
            </p:cNvSpPr>
            <p:nvPr/>
          </p:nvSpPr>
          <p:spPr bwMode="auto">
            <a:xfrm>
              <a:off x="4007" y="2703"/>
              <a:ext cx="1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FF0000"/>
                  </a:solidFill>
                  <a:latin typeface="Times New Roman" panose="02020603050405020304" pitchFamily="18" charset="0"/>
                </a:rPr>
                <a:t>i</a:t>
              </a:r>
            </a:p>
          </p:txBody>
        </p:sp>
      </p:grpSp>
      <p:sp>
        <p:nvSpPr>
          <p:cNvPr id="113722" name="Line 58">
            <a:extLst>
              <a:ext uri="{FF2B5EF4-FFF2-40B4-BE49-F238E27FC236}">
                <a16:creationId xmlns:a16="http://schemas.microsoft.com/office/drawing/2014/main" id="{87C3F268-CA23-43D8-B338-35850362E647}"/>
              </a:ext>
            </a:extLst>
          </p:cNvPr>
          <p:cNvSpPr>
            <a:spLocks noChangeShapeType="1"/>
          </p:cNvSpPr>
          <p:nvPr/>
        </p:nvSpPr>
        <p:spPr bwMode="auto">
          <a:xfrm flipV="1">
            <a:off x="7586663" y="4846638"/>
            <a:ext cx="0" cy="944562"/>
          </a:xfrm>
          <a:prstGeom prst="line">
            <a:avLst/>
          </a:prstGeom>
          <a:noFill/>
          <a:ln w="38100">
            <a:solidFill>
              <a:srgbClr val="009999"/>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723" name="Text Box 59">
            <a:extLst>
              <a:ext uri="{FF2B5EF4-FFF2-40B4-BE49-F238E27FC236}">
                <a16:creationId xmlns:a16="http://schemas.microsoft.com/office/drawing/2014/main" id="{DC87F6C8-F403-4AAE-84C0-9B7328E1F6B0}"/>
              </a:ext>
            </a:extLst>
          </p:cNvPr>
          <p:cNvSpPr txBox="1">
            <a:spLocks noChangeArrowheads="1"/>
          </p:cNvSpPr>
          <p:nvPr/>
        </p:nvSpPr>
        <p:spPr bwMode="auto">
          <a:xfrm>
            <a:off x="7445375" y="4308475"/>
            <a:ext cx="282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009999"/>
                </a:solidFill>
                <a:latin typeface="Times New Roman" panose="02020603050405020304" pitchFamily="18" charset="0"/>
              </a:rPr>
              <a:t>i</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3673"/>
                                        </p:tgtEl>
                                        <p:attrNameLst>
                                          <p:attrName>style.visibility</p:attrName>
                                        </p:attrNameLst>
                                      </p:cBhvr>
                                      <p:to>
                                        <p:strVal val="visible"/>
                                      </p:to>
                                    </p:set>
                                    <p:animEffect transition="in" filter="wipe(left)">
                                      <p:cBhvr>
                                        <p:cTn id="7" dur="500"/>
                                        <p:tgtEl>
                                          <p:spTgt spid="1136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13674"/>
                                        </p:tgtEl>
                                        <p:attrNameLst>
                                          <p:attrName>style.visibility</p:attrName>
                                        </p:attrNameLst>
                                      </p:cBhvr>
                                      <p:to>
                                        <p:strVal val="visible"/>
                                      </p:to>
                                    </p:set>
                                    <p:animEffect transition="in" filter="wipe(left)">
                                      <p:cBhvr>
                                        <p:cTn id="12" dur="500"/>
                                        <p:tgtEl>
                                          <p:spTgt spid="1136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3675"/>
                                        </p:tgtEl>
                                        <p:attrNameLst>
                                          <p:attrName>style.visibility</p:attrName>
                                        </p:attrNameLst>
                                      </p:cBhvr>
                                      <p:to>
                                        <p:strVal val="visible"/>
                                      </p:to>
                                    </p:set>
                                    <p:animEffect transition="in" filter="wipe(left)">
                                      <p:cBhvr>
                                        <p:cTn id="17" dur="500"/>
                                        <p:tgtEl>
                                          <p:spTgt spid="11367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13676"/>
                                        </p:tgtEl>
                                        <p:attrNameLst>
                                          <p:attrName>style.visibility</p:attrName>
                                        </p:attrNameLst>
                                      </p:cBhvr>
                                      <p:to>
                                        <p:strVal val="visible"/>
                                      </p:to>
                                    </p:set>
                                    <p:animEffect transition="in" filter="wipe(left)">
                                      <p:cBhvr>
                                        <p:cTn id="22" dur="500"/>
                                        <p:tgtEl>
                                          <p:spTgt spid="1136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3679"/>
                                        </p:tgtEl>
                                        <p:attrNameLst>
                                          <p:attrName>style.visibility</p:attrName>
                                        </p:attrNameLst>
                                      </p:cBhvr>
                                      <p:to>
                                        <p:strVal val="visible"/>
                                      </p:to>
                                    </p:set>
                                    <p:animEffect transition="in" filter="wipe(left)">
                                      <p:cBhvr>
                                        <p:cTn id="27" dur="500"/>
                                        <p:tgtEl>
                                          <p:spTgt spid="11367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13678"/>
                                        </p:tgtEl>
                                        <p:attrNameLst>
                                          <p:attrName>style.visibility</p:attrName>
                                        </p:attrNameLst>
                                      </p:cBhvr>
                                      <p:to>
                                        <p:strVal val="visible"/>
                                      </p:to>
                                    </p:set>
                                    <p:animEffect transition="in" filter="wipe(left)">
                                      <p:cBhvr>
                                        <p:cTn id="32" dur="500"/>
                                        <p:tgtEl>
                                          <p:spTgt spid="11367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13677"/>
                                        </p:tgtEl>
                                        <p:attrNameLst>
                                          <p:attrName>style.visibility</p:attrName>
                                        </p:attrNameLst>
                                      </p:cBhvr>
                                      <p:to>
                                        <p:strVal val="visible"/>
                                      </p:to>
                                    </p:set>
                                    <p:animEffect transition="in" filter="wipe(left)">
                                      <p:cBhvr>
                                        <p:cTn id="37" dur="500"/>
                                        <p:tgtEl>
                                          <p:spTgt spid="11367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3680"/>
                                        </p:tgtEl>
                                        <p:attrNameLst>
                                          <p:attrName>style.visibility</p:attrName>
                                        </p:attrNameLst>
                                      </p:cBhvr>
                                      <p:to>
                                        <p:strVal val="visible"/>
                                      </p:to>
                                    </p:set>
                                    <p:animEffect transition="in" filter="wipe(left)">
                                      <p:cBhvr>
                                        <p:cTn id="42" dur="500"/>
                                        <p:tgtEl>
                                          <p:spTgt spid="11368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3681"/>
                                        </p:tgtEl>
                                        <p:attrNameLst>
                                          <p:attrName>style.visibility</p:attrName>
                                        </p:attrNameLst>
                                      </p:cBhvr>
                                      <p:to>
                                        <p:strVal val="visible"/>
                                      </p:to>
                                    </p:set>
                                    <p:animEffect transition="in" filter="wipe(left)">
                                      <p:cBhvr>
                                        <p:cTn id="47" dur="500"/>
                                        <p:tgtEl>
                                          <p:spTgt spid="11368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13682"/>
                                        </p:tgtEl>
                                        <p:attrNameLst>
                                          <p:attrName>style.visibility</p:attrName>
                                        </p:attrNameLst>
                                      </p:cBhvr>
                                      <p:to>
                                        <p:strVal val="visible"/>
                                      </p:to>
                                    </p:set>
                                    <p:animEffect transition="in" filter="wipe(left)">
                                      <p:cBhvr>
                                        <p:cTn id="52" dur="500"/>
                                        <p:tgtEl>
                                          <p:spTgt spid="11368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13685"/>
                                        </p:tgtEl>
                                        <p:attrNameLst>
                                          <p:attrName>style.visibility</p:attrName>
                                        </p:attrNameLst>
                                      </p:cBhvr>
                                      <p:to>
                                        <p:strVal val="visible"/>
                                      </p:to>
                                    </p:set>
                                    <p:animEffect transition="in" filter="wipe(left)">
                                      <p:cBhvr>
                                        <p:cTn id="57" dur="500"/>
                                        <p:tgtEl>
                                          <p:spTgt spid="11368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13683"/>
                                        </p:tgtEl>
                                        <p:attrNameLst>
                                          <p:attrName>style.visibility</p:attrName>
                                        </p:attrNameLst>
                                      </p:cBhvr>
                                      <p:to>
                                        <p:strVal val="visible"/>
                                      </p:to>
                                    </p:set>
                                    <p:animEffect transition="in" filter="wipe(left)">
                                      <p:cBhvr>
                                        <p:cTn id="62" dur="500"/>
                                        <p:tgtEl>
                                          <p:spTgt spid="11368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13684"/>
                                        </p:tgtEl>
                                        <p:attrNameLst>
                                          <p:attrName>style.visibility</p:attrName>
                                        </p:attrNameLst>
                                      </p:cBhvr>
                                      <p:to>
                                        <p:strVal val="visible"/>
                                      </p:to>
                                    </p:set>
                                    <p:animEffect transition="in" filter="wipe(left)">
                                      <p:cBhvr>
                                        <p:cTn id="67" dur="500"/>
                                        <p:tgtEl>
                                          <p:spTgt spid="113684"/>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13686"/>
                                        </p:tgtEl>
                                        <p:attrNameLst>
                                          <p:attrName>style.visibility</p:attrName>
                                        </p:attrNameLst>
                                      </p:cBhvr>
                                      <p:to>
                                        <p:strVal val="visible"/>
                                      </p:to>
                                    </p:set>
                                    <p:animEffect transition="in" filter="wipe(left)">
                                      <p:cBhvr>
                                        <p:cTn id="72" dur="500"/>
                                        <p:tgtEl>
                                          <p:spTgt spid="11368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13687"/>
                                        </p:tgtEl>
                                        <p:attrNameLst>
                                          <p:attrName>style.visibility</p:attrName>
                                        </p:attrNameLst>
                                      </p:cBhvr>
                                      <p:to>
                                        <p:strVal val="visible"/>
                                      </p:to>
                                    </p:set>
                                    <p:animEffect transition="in" filter="wipe(left)">
                                      <p:cBhvr>
                                        <p:cTn id="77" dur="500"/>
                                        <p:tgtEl>
                                          <p:spTgt spid="113687"/>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5" fill="hold" nodeType="clickEffect">
                                  <p:stCondLst>
                                    <p:cond delay="0"/>
                                  </p:stCondLst>
                                  <p:childTnLst>
                                    <p:set>
                                      <p:cBhvr>
                                        <p:cTn id="81" dur="1" fill="hold">
                                          <p:stCondLst>
                                            <p:cond delay="0"/>
                                          </p:stCondLst>
                                        </p:cTn>
                                        <p:tgtEl>
                                          <p:spTgt spid="113666"/>
                                        </p:tgtEl>
                                        <p:attrNameLst>
                                          <p:attrName>style.visibility</p:attrName>
                                        </p:attrNameLst>
                                      </p:cBhvr>
                                      <p:to>
                                        <p:strVal val="visible"/>
                                      </p:to>
                                    </p:set>
                                    <p:animEffect transition="in" filter="blinds(vertical)">
                                      <p:cBhvr>
                                        <p:cTn id="82" dur="500"/>
                                        <p:tgtEl>
                                          <p:spTgt spid="113666"/>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4" fill="hold" nodeType="clickEffect">
                                  <p:stCondLst>
                                    <p:cond delay="0"/>
                                  </p:stCondLst>
                                  <p:childTnLst>
                                    <p:set>
                                      <p:cBhvr>
                                        <p:cTn id="86" dur="1" fill="hold">
                                          <p:stCondLst>
                                            <p:cond delay="0"/>
                                          </p:stCondLst>
                                        </p:cTn>
                                        <p:tgtEl>
                                          <p:spTgt spid="113719"/>
                                        </p:tgtEl>
                                        <p:attrNameLst>
                                          <p:attrName>style.visibility</p:attrName>
                                        </p:attrNameLst>
                                      </p:cBhvr>
                                      <p:to>
                                        <p:strVal val="visible"/>
                                      </p:to>
                                    </p:set>
                                    <p:animEffect transition="in" filter="wipe(down)">
                                      <p:cBhvr>
                                        <p:cTn id="87" dur="500"/>
                                        <p:tgtEl>
                                          <p:spTgt spid="113719"/>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4" presetClass="entr" presetSubtype="32" fill="hold" nodeType="clickEffect">
                                  <p:stCondLst>
                                    <p:cond delay="0"/>
                                  </p:stCondLst>
                                  <p:childTnLst>
                                    <p:set>
                                      <p:cBhvr>
                                        <p:cTn id="91" dur="1" fill="hold">
                                          <p:stCondLst>
                                            <p:cond delay="0"/>
                                          </p:stCondLst>
                                        </p:cTn>
                                        <p:tgtEl>
                                          <p:spTgt spid="113713"/>
                                        </p:tgtEl>
                                        <p:attrNameLst>
                                          <p:attrName>style.visibility</p:attrName>
                                        </p:attrNameLst>
                                      </p:cBhvr>
                                      <p:to>
                                        <p:strVal val="visible"/>
                                      </p:to>
                                    </p:set>
                                    <p:animEffect transition="in" filter="box(out)">
                                      <p:cBhvr>
                                        <p:cTn id="92" dur="500"/>
                                        <p:tgtEl>
                                          <p:spTgt spid="113713"/>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3" presetClass="entr" presetSubtype="288" fill="hold" nodeType="clickEffect">
                                  <p:stCondLst>
                                    <p:cond delay="0"/>
                                  </p:stCondLst>
                                  <p:childTnLst>
                                    <p:set>
                                      <p:cBhvr>
                                        <p:cTn id="96" dur="1" fill="hold">
                                          <p:stCondLst>
                                            <p:cond delay="0"/>
                                          </p:stCondLst>
                                        </p:cTn>
                                        <p:tgtEl>
                                          <p:spTgt spid="113693"/>
                                        </p:tgtEl>
                                        <p:attrNameLst>
                                          <p:attrName>style.visibility</p:attrName>
                                        </p:attrNameLst>
                                      </p:cBhvr>
                                      <p:to>
                                        <p:strVal val="visible"/>
                                      </p:to>
                                    </p:set>
                                    <p:anim calcmode="lin" valueType="num">
                                      <p:cBhvr>
                                        <p:cTn id="97" dur="500" fill="hold"/>
                                        <p:tgtEl>
                                          <p:spTgt spid="113693"/>
                                        </p:tgtEl>
                                        <p:attrNameLst>
                                          <p:attrName>ppt_w</p:attrName>
                                        </p:attrNameLst>
                                      </p:cBhvr>
                                      <p:tavLst>
                                        <p:tav tm="0">
                                          <p:val>
                                            <p:strVal val="4/3*#ppt_w"/>
                                          </p:val>
                                        </p:tav>
                                        <p:tav tm="100000">
                                          <p:val>
                                            <p:strVal val="#ppt_w"/>
                                          </p:val>
                                        </p:tav>
                                      </p:tavLst>
                                    </p:anim>
                                    <p:anim calcmode="lin" valueType="num">
                                      <p:cBhvr>
                                        <p:cTn id="98" dur="500" fill="hold"/>
                                        <p:tgtEl>
                                          <p:spTgt spid="113693"/>
                                        </p:tgtEl>
                                        <p:attrNameLst>
                                          <p:attrName>ppt_h</p:attrName>
                                        </p:attrNameLst>
                                      </p:cBhvr>
                                      <p:tavLst>
                                        <p:tav tm="0">
                                          <p:val>
                                            <p:strVal val="4/3*#ppt_h"/>
                                          </p:val>
                                        </p:tav>
                                        <p:tav tm="100000">
                                          <p:val>
                                            <p:strVal val="#ppt_h"/>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23" presetClass="entr" presetSubtype="288" fill="hold" nodeType="clickEffect">
                                  <p:stCondLst>
                                    <p:cond delay="0"/>
                                  </p:stCondLst>
                                  <p:childTnLst>
                                    <p:set>
                                      <p:cBhvr>
                                        <p:cTn id="102" dur="1" fill="hold">
                                          <p:stCondLst>
                                            <p:cond delay="0"/>
                                          </p:stCondLst>
                                        </p:cTn>
                                        <p:tgtEl>
                                          <p:spTgt spid="113708"/>
                                        </p:tgtEl>
                                        <p:attrNameLst>
                                          <p:attrName>style.visibility</p:attrName>
                                        </p:attrNameLst>
                                      </p:cBhvr>
                                      <p:to>
                                        <p:strVal val="visible"/>
                                      </p:to>
                                    </p:set>
                                    <p:anim calcmode="lin" valueType="num">
                                      <p:cBhvr>
                                        <p:cTn id="103" dur="500" fill="hold"/>
                                        <p:tgtEl>
                                          <p:spTgt spid="113708"/>
                                        </p:tgtEl>
                                        <p:attrNameLst>
                                          <p:attrName>ppt_w</p:attrName>
                                        </p:attrNameLst>
                                      </p:cBhvr>
                                      <p:tavLst>
                                        <p:tav tm="0">
                                          <p:val>
                                            <p:strVal val="4/3*#ppt_w"/>
                                          </p:val>
                                        </p:tav>
                                        <p:tav tm="100000">
                                          <p:val>
                                            <p:strVal val="#ppt_w"/>
                                          </p:val>
                                        </p:tav>
                                      </p:tavLst>
                                    </p:anim>
                                    <p:anim calcmode="lin" valueType="num">
                                      <p:cBhvr>
                                        <p:cTn id="104" dur="500" fill="hold"/>
                                        <p:tgtEl>
                                          <p:spTgt spid="113708"/>
                                        </p:tgtEl>
                                        <p:attrNameLst>
                                          <p:attrName>ppt_h</p:attrName>
                                        </p:attrNameLst>
                                      </p:cBhvr>
                                      <p:tavLst>
                                        <p:tav tm="0">
                                          <p:val>
                                            <p:strVal val="4/3*#ppt_h"/>
                                          </p:val>
                                        </p:tav>
                                        <p:tav tm="100000">
                                          <p:val>
                                            <p:strVal val="#ppt_h"/>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1" fill="hold" nodeType="clickEffect">
                                  <p:stCondLst>
                                    <p:cond delay="0"/>
                                  </p:stCondLst>
                                  <p:childTnLst>
                                    <p:set>
                                      <p:cBhvr>
                                        <p:cTn id="108" dur="1" fill="hold">
                                          <p:stCondLst>
                                            <p:cond delay="0"/>
                                          </p:stCondLst>
                                        </p:cTn>
                                        <p:tgtEl>
                                          <p:spTgt spid="113722"/>
                                        </p:tgtEl>
                                        <p:attrNameLst>
                                          <p:attrName>style.visibility</p:attrName>
                                        </p:attrNameLst>
                                      </p:cBhvr>
                                      <p:to>
                                        <p:strVal val="visible"/>
                                      </p:to>
                                    </p:set>
                                    <p:animEffect transition="in" filter="wipe(up)">
                                      <p:cBhvr>
                                        <p:cTn id="109" dur="500"/>
                                        <p:tgtEl>
                                          <p:spTgt spid="113722"/>
                                        </p:tgtEl>
                                      </p:cBhvr>
                                    </p:animEffect>
                                  </p:childTnLst>
                                </p:cTn>
                              </p:par>
                            </p:childTnLst>
                          </p:cTn>
                        </p:par>
                        <p:par>
                          <p:cTn id="110" fill="hold" nodeType="afterGroup">
                            <p:stCondLst>
                              <p:cond delay="500"/>
                            </p:stCondLst>
                            <p:childTnLst>
                              <p:par>
                                <p:cTn id="111" presetID="1" presetClass="entr" presetSubtype="0" fill="hold" grpId="0" nodeType="afterEffect">
                                  <p:stCondLst>
                                    <p:cond delay="0"/>
                                  </p:stCondLst>
                                  <p:childTnLst>
                                    <p:set>
                                      <p:cBhvr>
                                        <p:cTn id="112" dur="1" fill="hold">
                                          <p:stCondLst>
                                            <p:cond delay="499"/>
                                          </p:stCondLst>
                                        </p:cTn>
                                        <p:tgtEl>
                                          <p:spTgt spid="113723"/>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3" presetClass="entr" presetSubtype="288" fill="hold" nodeType="clickEffect">
                                  <p:stCondLst>
                                    <p:cond delay="0"/>
                                  </p:stCondLst>
                                  <p:childTnLst>
                                    <p:set>
                                      <p:cBhvr>
                                        <p:cTn id="116" dur="1" fill="hold">
                                          <p:stCondLst>
                                            <p:cond delay="0"/>
                                          </p:stCondLst>
                                        </p:cTn>
                                        <p:tgtEl>
                                          <p:spTgt spid="113703"/>
                                        </p:tgtEl>
                                        <p:attrNameLst>
                                          <p:attrName>style.visibility</p:attrName>
                                        </p:attrNameLst>
                                      </p:cBhvr>
                                      <p:to>
                                        <p:strVal val="visible"/>
                                      </p:to>
                                    </p:set>
                                    <p:anim calcmode="lin" valueType="num">
                                      <p:cBhvr>
                                        <p:cTn id="117" dur="500" fill="hold"/>
                                        <p:tgtEl>
                                          <p:spTgt spid="113703"/>
                                        </p:tgtEl>
                                        <p:attrNameLst>
                                          <p:attrName>ppt_w</p:attrName>
                                        </p:attrNameLst>
                                      </p:cBhvr>
                                      <p:tavLst>
                                        <p:tav tm="0">
                                          <p:val>
                                            <p:strVal val="4/3*#ppt_w"/>
                                          </p:val>
                                        </p:tav>
                                        <p:tav tm="100000">
                                          <p:val>
                                            <p:strVal val="#ppt_w"/>
                                          </p:val>
                                        </p:tav>
                                      </p:tavLst>
                                    </p:anim>
                                    <p:anim calcmode="lin" valueType="num">
                                      <p:cBhvr>
                                        <p:cTn id="118" dur="500" fill="hold"/>
                                        <p:tgtEl>
                                          <p:spTgt spid="113703"/>
                                        </p:tgtEl>
                                        <p:attrNameLst>
                                          <p:attrName>ppt_h</p:attrName>
                                        </p:attrNameLst>
                                      </p:cBhvr>
                                      <p:tavLst>
                                        <p:tav tm="0">
                                          <p:val>
                                            <p:strVal val="4/3*#ppt_h"/>
                                          </p:val>
                                        </p:tav>
                                        <p:tav tm="100000">
                                          <p:val>
                                            <p:strVal val="#ppt_h"/>
                                          </p:val>
                                        </p:tav>
                                      </p:tavLst>
                                    </p:anim>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3" presetClass="entr" presetSubtype="288" fill="hold" nodeType="clickEffect">
                                  <p:stCondLst>
                                    <p:cond delay="0"/>
                                  </p:stCondLst>
                                  <p:childTnLst>
                                    <p:set>
                                      <p:cBhvr>
                                        <p:cTn id="122" dur="1" fill="hold">
                                          <p:stCondLst>
                                            <p:cond delay="0"/>
                                          </p:stCondLst>
                                        </p:cTn>
                                        <p:tgtEl>
                                          <p:spTgt spid="113698"/>
                                        </p:tgtEl>
                                        <p:attrNameLst>
                                          <p:attrName>style.visibility</p:attrName>
                                        </p:attrNameLst>
                                      </p:cBhvr>
                                      <p:to>
                                        <p:strVal val="visible"/>
                                      </p:to>
                                    </p:set>
                                    <p:anim calcmode="lin" valueType="num">
                                      <p:cBhvr>
                                        <p:cTn id="123" dur="500" fill="hold"/>
                                        <p:tgtEl>
                                          <p:spTgt spid="113698"/>
                                        </p:tgtEl>
                                        <p:attrNameLst>
                                          <p:attrName>ppt_w</p:attrName>
                                        </p:attrNameLst>
                                      </p:cBhvr>
                                      <p:tavLst>
                                        <p:tav tm="0">
                                          <p:val>
                                            <p:strVal val="4/3*#ppt_w"/>
                                          </p:val>
                                        </p:tav>
                                        <p:tav tm="100000">
                                          <p:val>
                                            <p:strVal val="#ppt_w"/>
                                          </p:val>
                                        </p:tav>
                                      </p:tavLst>
                                    </p:anim>
                                    <p:anim calcmode="lin" valueType="num">
                                      <p:cBhvr>
                                        <p:cTn id="124" dur="500" fill="hold"/>
                                        <p:tgtEl>
                                          <p:spTgt spid="113698"/>
                                        </p:tgtEl>
                                        <p:attrNameLst>
                                          <p:attrName>ppt_h</p:attrName>
                                        </p:attrNameLst>
                                      </p:cBhvr>
                                      <p:tavLst>
                                        <p:tav tm="0">
                                          <p:val>
                                            <p:strVal val="4/3*#ppt_h"/>
                                          </p:val>
                                        </p:tav>
                                        <p:tav tm="100000">
                                          <p:val>
                                            <p:strVal val="#ppt_h"/>
                                          </p:val>
                                        </p:tav>
                                      </p:tavLst>
                                    </p:anim>
                                  </p:childTnLst>
                                </p:cTn>
                              </p:par>
                            </p:childTnLst>
                          </p:cTn>
                        </p:par>
                      </p:childTnLst>
                    </p:cTn>
                  </p:par>
                  <p:par>
                    <p:cTn id="125" fill="hold" nodeType="clickPar">
                      <p:stCondLst>
                        <p:cond delay="indefinite"/>
                      </p:stCondLst>
                      <p:childTnLst>
                        <p:par>
                          <p:cTn id="126" fill="hold" nodeType="withGroup">
                            <p:stCondLst>
                              <p:cond delay="0"/>
                            </p:stCondLst>
                            <p:childTnLst>
                              <p:par>
                                <p:cTn id="127" presetID="4" presetClass="entr" presetSubtype="32" fill="hold" nodeType="clickEffect">
                                  <p:stCondLst>
                                    <p:cond delay="0"/>
                                  </p:stCondLst>
                                  <p:childTnLst>
                                    <p:set>
                                      <p:cBhvr>
                                        <p:cTn id="128" dur="1" fill="hold">
                                          <p:stCondLst>
                                            <p:cond delay="0"/>
                                          </p:stCondLst>
                                        </p:cTn>
                                        <p:tgtEl>
                                          <p:spTgt spid="113716"/>
                                        </p:tgtEl>
                                        <p:attrNameLst>
                                          <p:attrName>style.visibility</p:attrName>
                                        </p:attrNameLst>
                                      </p:cBhvr>
                                      <p:to>
                                        <p:strVal val="visible"/>
                                      </p:to>
                                    </p:set>
                                    <p:animEffect transition="in" filter="box(out)">
                                      <p:cBhvr>
                                        <p:cTn id="129" dur="500"/>
                                        <p:tgtEl>
                                          <p:spTgt spid="113716"/>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22" presetClass="entr" presetSubtype="8" fill="hold" nodeType="clickEffect">
                                  <p:stCondLst>
                                    <p:cond delay="0"/>
                                  </p:stCondLst>
                                  <p:childTnLst>
                                    <p:set>
                                      <p:cBhvr>
                                        <p:cTn id="133" dur="1" fill="hold">
                                          <p:stCondLst>
                                            <p:cond delay="0"/>
                                          </p:stCondLst>
                                        </p:cTn>
                                        <p:tgtEl>
                                          <p:spTgt spid="113688"/>
                                        </p:tgtEl>
                                        <p:attrNameLst>
                                          <p:attrName>style.visibility</p:attrName>
                                        </p:attrNameLst>
                                      </p:cBhvr>
                                      <p:to>
                                        <p:strVal val="visible"/>
                                      </p:to>
                                    </p:set>
                                    <p:animEffect transition="in" filter="wipe(left)">
                                      <p:cBhvr>
                                        <p:cTn id="134" dur="500"/>
                                        <p:tgtEl>
                                          <p:spTgt spid="113688"/>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2" presetClass="entr" presetSubtype="8" fill="hold" nodeType="clickEffect">
                                  <p:stCondLst>
                                    <p:cond delay="0"/>
                                  </p:stCondLst>
                                  <p:childTnLst>
                                    <p:set>
                                      <p:cBhvr>
                                        <p:cTn id="138" dur="1" fill="hold">
                                          <p:stCondLst>
                                            <p:cond delay="0"/>
                                          </p:stCondLst>
                                        </p:cTn>
                                        <p:tgtEl>
                                          <p:spTgt spid="113689"/>
                                        </p:tgtEl>
                                        <p:attrNameLst>
                                          <p:attrName>style.visibility</p:attrName>
                                        </p:attrNameLst>
                                      </p:cBhvr>
                                      <p:to>
                                        <p:strVal val="visible"/>
                                      </p:to>
                                    </p:set>
                                    <p:animEffect transition="in" filter="wipe(left)">
                                      <p:cBhvr>
                                        <p:cTn id="139" dur="500"/>
                                        <p:tgtEl>
                                          <p:spTgt spid="113689"/>
                                        </p:tgtEl>
                                      </p:cBhvr>
                                    </p:animEffect>
                                  </p:childTnLst>
                                </p:cTn>
                              </p:par>
                            </p:childTnLst>
                          </p:cTn>
                        </p:par>
                      </p:childTnLst>
                    </p:cTn>
                  </p:par>
                  <p:par>
                    <p:cTn id="140" fill="hold" nodeType="clickPar">
                      <p:stCondLst>
                        <p:cond delay="indefinite"/>
                      </p:stCondLst>
                      <p:childTnLst>
                        <p:par>
                          <p:cTn id="141" fill="hold" nodeType="withGroup">
                            <p:stCondLst>
                              <p:cond delay="0"/>
                            </p:stCondLst>
                            <p:childTnLst>
                              <p:par>
                                <p:cTn id="142" presetID="4" presetClass="entr" presetSubtype="32" fill="hold" nodeType="clickEffect">
                                  <p:stCondLst>
                                    <p:cond delay="0"/>
                                  </p:stCondLst>
                                  <p:childTnLst>
                                    <p:set>
                                      <p:cBhvr>
                                        <p:cTn id="143" dur="1" fill="hold">
                                          <p:stCondLst>
                                            <p:cond delay="0"/>
                                          </p:stCondLst>
                                        </p:cTn>
                                        <p:tgtEl>
                                          <p:spTgt spid="113690"/>
                                        </p:tgtEl>
                                        <p:attrNameLst>
                                          <p:attrName>style.visibility</p:attrName>
                                        </p:attrNameLst>
                                      </p:cBhvr>
                                      <p:to>
                                        <p:strVal val="visible"/>
                                      </p:to>
                                    </p:set>
                                    <p:animEffect transition="in" filter="box(out)">
                                      <p:cBhvr>
                                        <p:cTn id="144" dur="500"/>
                                        <p:tgtEl>
                                          <p:spTgt spid="113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3" grpId="0" autoUpdateAnimBg="0"/>
      <p:bldP spid="113675" grpId="0" autoUpdateAnimBg="0"/>
      <p:bldP spid="113679" grpId="0" animBg="1"/>
      <p:bldP spid="113680" grpId="0" autoUpdateAnimBg="0"/>
      <p:bldP spid="113681" grpId="0" autoUpdateAnimBg="0"/>
      <p:bldP spid="113685" grpId="0" animBg="1"/>
      <p:bldP spid="113687" grpId="0" autoUpdateAnimBg="0"/>
      <p:bldP spid="113723"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690" name="Group 2">
            <a:extLst>
              <a:ext uri="{FF2B5EF4-FFF2-40B4-BE49-F238E27FC236}">
                <a16:creationId xmlns:a16="http://schemas.microsoft.com/office/drawing/2014/main" id="{1D144161-0388-4365-BD9E-715F79B7C93B}"/>
              </a:ext>
            </a:extLst>
          </p:cNvPr>
          <p:cNvGrpSpPr>
            <a:grpSpLocks/>
          </p:cNvGrpSpPr>
          <p:nvPr/>
        </p:nvGrpSpPr>
        <p:grpSpPr bwMode="auto">
          <a:xfrm>
            <a:off x="5949950" y="3581400"/>
            <a:ext cx="2755900" cy="2514600"/>
            <a:chOff x="3748" y="2256"/>
            <a:chExt cx="1736" cy="1584"/>
          </a:xfrm>
        </p:grpSpPr>
        <p:grpSp>
          <p:nvGrpSpPr>
            <p:cNvPr id="17458" name="Group 3">
              <a:extLst>
                <a:ext uri="{FF2B5EF4-FFF2-40B4-BE49-F238E27FC236}">
                  <a16:creationId xmlns:a16="http://schemas.microsoft.com/office/drawing/2014/main" id="{F005B7A5-11DC-45A9-9E38-A65D341934E2}"/>
                </a:ext>
              </a:extLst>
            </p:cNvPr>
            <p:cNvGrpSpPr>
              <a:grpSpLocks/>
            </p:cNvGrpSpPr>
            <p:nvPr/>
          </p:nvGrpSpPr>
          <p:grpSpPr bwMode="auto">
            <a:xfrm>
              <a:off x="3748" y="2256"/>
              <a:ext cx="1736" cy="1584"/>
              <a:chOff x="3748" y="2256"/>
              <a:chExt cx="1736" cy="1584"/>
            </a:xfrm>
          </p:grpSpPr>
          <p:sp>
            <p:nvSpPr>
              <p:cNvPr id="17460" name="Text Box 4">
                <a:extLst>
                  <a:ext uri="{FF2B5EF4-FFF2-40B4-BE49-F238E27FC236}">
                    <a16:creationId xmlns:a16="http://schemas.microsoft.com/office/drawing/2014/main" id="{4F596E40-E83F-4307-AA66-02D516FB2220}"/>
                  </a:ext>
                </a:extLst>
              </p:cNvPr>
              <p:cNvSpPr txBox="1">
                <a:spLocks noChangeArrowheads="1"/>
              </p:cNvSpPr>
              <p:nvPr/>
            </p:nvSpPr>
            <p:spPr bwMode="auto">
              <a:xfrm>
                <a:off x="3851" y="2736"/>
                <a:ext cx="233" cy="288"/>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FF99"/>
                    </a:solidFill>
                    <a:latin typeface="Times New Roman" panose="02020603050405020304" pitchFamily="18" charset="0"/>
                  </a:rPr>
                  <a:t>P</a:t>
                </a:r>
              </a:p>
            </p:txBody>
          </p:sp>
          <p:sp>
            <p:nvSpPr>
              <p:cNvPr id="17461" name="Text Box 5">
                <a:extLst>
                  <a:ext uri="{FF2B5EF4-FFF2-40B4-BE49-F238E27FC236}">
                    <a16:creationId xmlns:a16="http://schemas.microsoft.com/office/drawing/2014/main" id="{95082485-AD17-45EB-9C5B-83B4955C251A}"/>
                  </a:ext>
                </a:extLst>
              </p:cNvPr>
              <p:cNvSpPr txBox="1">
                <a:spLocks noChangeArrowheads="1"/>
              </p:cNvSpPr>
              <p:nvPr/>
            </p:nvSpPr>
            <p:spPr bwMode="auto">
              <a:xfrm>
                <a:off x="5272" y="3108"/>
                <a:ext cx="212" cy="288"/>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FFFF99"/>
                    </a:solidFill>
                    <a:latin typeface="Times New Roman" panose="02020603050405020304" pitchFamily="18" charset="0"/>
                  </a:rPr>
                  <a:t>x</a:t>
                </a:r>
              </a:p>
            </p:txBody>
          </p:sp>
          <p:sp>
            <p:nvSpPr>
              <p:cNvPr id="17462" name="Line 6">
                <a:extLst>
                  <a:ext uri="{FF2B5EF4-FFF2-40B4-BE49-F238E27FC236}">
                    <a16:creationId xmlns:a16="http://schemas.microsoft.com/office/drawing/2014/main" id="{3B2E709B-57D9-4B63-AA79-15793349D7D6}"/>
                  </a:ext>
                </a:extLst>
              </p:cNvPr>
              <p:cNvSpPr>
                <a:spLocks noChangeShapeType="1"/>
              </p:cNvSpPr>
              <p:nvPr/>
            </p:nvSpPr>
            <p:spPr bwMode="auto">
              <a:xfrm>
                <a:off x="3748" y="3072"/>
                <a:ext cx="1680"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7463" name="Line 7">
                <a:extLst>
                  <a:ext uri="{FF2B5EF4-FFF2-40B4-BE49-F238E27FC236}">
                    <a16:creationId xmlns:a16="http://schemas.microsoft.com/office/drawing/2014/main" id="{D05DB51B-C67C-45E1-B3DE-E736F0DAD128}"/>
                  </a:ext>
                </a:extLst>
              </p:cNvPr>
              <p:cNvSpPr>
                <a:spLocks noChangeShapeType="1"/>
              </p:cNvSpPr>
              <p:nvPr/>
            </p:nvSpPr>
            <p:spPr bwMode="auto">
              <a:xfrm flipV="1">
                <a:off x="4084" y="2916"/>
                <a:ext cx="480" cy="144"/>
              </a:xfrm>
              <a:prstGeom prst="line">
                <a:avLst/>
              </a:prstGeom>
              <a:noFill/>
              <a:ln w="28575">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7464" name="Line 8">
                <a:extLst>
                  <a:ext uri="{FF2B5EF4-FFF2-40B4-BE49-F238E27FC236}">
                    <a16:creationId xmlns:a16="http://schemas.microsoft.com/office/drawing/2014/main" id="{07F00650-FF9A-49CD-AF39-0223AAE0535F}"/>
                  </a:ext>
                </a:extLst>
              </p:cNvPr>
              <p:cNvSpPr>
                <a:spLocks noChangeShapeType="1"/>
              </p:cNvSpPr>
              <p:nvPr/>
            </p:nvSpPr>
            <p:spPr bwMode="auto">
              <a:xfrm>
                <a:off x="4096" y="3072"/>
                <a:ext cx="480" cy="144"/>
              </a:xfrm>
              <a:prstGeom prst="line">
                <a:avLst/>
              </a:prstGeom>
              <a:noFill/>
              <a:ln w="28575">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7465" name="Line 9">
                <a:extLst>
                  <a:ext uri="{FF2B5EF4-FFF2-40B4-BE49-F238E27FC236}">
                    <a16:creationId xmlns:a16="http://schemas.microsoft.com/office/drawing/2014/main" id="{13D6D68A-FAA7-4ED5-B661-C39578906513}"/>
                  </a:ext>
                </a:extLst>
              </p:cNvPr>
              <p:cNvSpPr>
                <a:spLocks noChangeShapeType="1"/>
              </p:cNvSpPr>
              <p:nvPr/>
            </p:nvSpPr>
            <p:spPr bwMode="auto">
              <a:xfrm flipV="1">
                <a:off x="4072" y="2784"/>
                <a:ext cx="960" cy="288"/>
              </a:xfrm>
              <a:prstGeom prst="line">
                <a:avLst/>
              </a:prstGeom>
              <a:noFill/>
              <a:ln w="28575">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7466" name="Line 10">
                <a:extLst>
                  <a:ext uri="{FF2B5EF4-FFF2-40B4-BE49-F238E27FC236}">
                    <a16:creationId xmlns:a16="http://schemas.microsoft.com/office/drawing/2014/main" id="{96C4671E-0717-4E5A-B73C-666BB650297F}"/>
                  </a:ext>
                </a:extLst>
              </p:cNvPr>
              <p:cNvSpPr>
                <a:spLocks noChangeShapeType="1"/>
              </p:cNvSpPr>
              <p:nvPr/>
            </p:nvSpPr>
            <p:spPr bwMode="auto">
              <a:xfrm>
                <a:off x="4072" y="3072"/>
                <a:ext cx="960" cy="288"/>
              </a:xfrm>
              <a:prstGeom prst="line">
                <a:avLst/>
              </a:prstGeom>
              <a:noFill/>
              <a:ln w="28575">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7467" name="Line 11">
                <a:extLst>
                  <a:ext uri="{FF2B5EF4-FFF2-40B4-BE49-F238E27FC236}">
                    <a16:creationId xmlns:a16="http://schemas.microsoft.com/office/drawing/2014/main" id="{0AAF46AF-6734-4199-A50C-FFEF01725E15}"/>
                  </a:ext>
                </a:extLst>
              </p:cNvPr>
              <p:cNvSpPr>
                <a:spLocks noChangeShapeType="1"/>
              </p:cNvSpPr>
              <p:nvPr/>
            </p:nvSpPr>
            <p:spPr bwMode="auto">
              <a:xfrm flipV="1">
                <a:off x="4084" y="2640"/>
                <a:ext cx="528" cy="432"/>
              </a:xfrm>
              <a:prstGeom prst="line">
                <a:avLst/>
              </a:prstGeom>
              <a:noFill/>
              <a:ln w="28575">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7468" name="Line 12">
                <a:extLst>
                  <a:ext uri="{FF2B5EF4-FFF2-40B4-BE49-F238E27FC236}">
                    <a16:creationId xmlns:a16="http://schemas.microsoft.com/office/drawing/2014/main" id="{AA5873B7-AD8D-487C-B3B9-F5DB75837DD5}"/>
                  </a:ext>
                </a:extLst>
              </p:cNvPr>
              <p:cNvSpPr>
                <a:spLocks noChangeShapeType="1"/>
              </p:cNvSpPr>
              <p:nvPr/>
            </p:nvSpPr>
            <p:spPr bwMode="auto">
              <a:xfrm flipV="1">
                <a:off x="4072" y="2292"/>
                <a:ext cx="672" cy="768"/>
              </a:xfrm>
              <a:prstGeom prst="line">
                <a:avLst/>
              </a:prstGeom>
              <a:noFill/>
              <a:ln w="28575">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7469" name="Line 13">
                <a:extLst>
                  <a:ext uri="{FF2B5EF4-FFF2-40B4-BE49-F238E27FC236}">
                    <a16:creationId xmlns:a16="http://schemas.microsoft.com/office/drawing/2014/main" id="{7761B618-BEBC-4588-B737-4AACC4A513E7}"/>
                  </a:ext>
                </a:extLst>
              </p:cNvPr>
              <p:cNvSpPr>
                <a:spLocks noChangeShapeType="1"/>
              </p:cNvSpPr>
              <p:nvPr/>
            </p:nvSpPr>
            <p:spPr bwMode="auto">
              <a:xfrm flipV="1">
                <a:off x="4084" y="2400"/>
                <a:ext cx="864" cy="672"/>
              </a:xfrm>
              <a:prstGeom prst="line">
                <a:avLst/>
              </a:prstGeom>
              <a:noFill/>
              <a:ln w="28575">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7470" name="Line 14">
                <a:extLst>
                  <a:ext uri="{FF2B5EF4-FFF2-40B4-BE49-F238E27FC236}">
                    <a16:creationId xmlns:a16="http://schemas.microsoft.com/office/drawing/2014/main" id="{6B3E2C45-55F0-484A-8E39-F01BF6CFA292}"/>
                  </a:ext>
                </a:extLst>
              </p:cNvPr>
              <p:cNvSpPr>
                <a:spLocks noChangeShapeType="1"/>
              </p:cNvSpPr>
              <p:nvPr/>
            </p:nvSpPr>
            <p:spPr bwMode="auto">
              <a:xfrm>
                <a:off x="4072" y="3060"/>
                <a:ext cx="528" cy="432"/>
              </a:xfrm>
              <a:prstGeom prst="line">
                <a:avLst/>
              </a:prstGeom>
              <a:noFill/>
              <a:ln w="28575">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7471" name="Line 15">
                <a:extLst>
                  <a:ext uri="{FF2B5EF4-FFF2-40B4-BE49-F238E27FC236}">
                    <a16:creationId xmlns:a16="http://schemas.microsoft.com/office/drawing/2014/main" id="{53FEFEB1-8EB9-495A-9651-EA5BB6FC7B18}"/>
                  </a:ext>
                </a:extLst>
              </p:cNvPr>
              <p:cNvSpPr>
                <a:spLocks noChangeShapeType="1"/>
              </p:cNvSpPr>
              <p:nvPr/>
            </p:nvSpPr>
            <p:spPr bwMode="auto">
              <a:xfrm>
                <a:off x="4060" y="3060"/>
                <a:ext cx="864" cy="672"/>
              </a:xfrm>
              <a:prstGeom prst="line">
                <a:avLst/>
              </a:prstGeom>
              <a:noFill/>
              <a:ln w="28575">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7472" name="Line 16">
                <a:extLst>
                  <a:ext uri="{FF2B5EF4-FFF2-40B4-BE49-F238E27FC236}">
                    <a16:creationId xmlns:a16="http://schemas.microsoft.com/office/drawing/2014/main" id="{B01017D4-AC24-41C7-A5C6-73FDD0BD014F}"/>
                  </a:ext>
                </a:extLst>
              </p:cNvPr>
              <p:cNvSpPr>
                <a:spLocks noChangeShapeType="1"/>
              </p:cNvSpPr>
              <p:nvPr/>
            </p:nvSpPr>
            <p:spPr bwMode="auto">
              <a:xfrm>
                <a:off x="4060" y="3060"/>
                <a:ext cx="672" cy="768"/>
              </a:xfrm>
              <a:prstGeom prst="line">
                <a:avLst/>
              </a:prstGeom>
              <a:noFill/>
              <a:ln w="28575">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7473" name="Oval 17">
                <a:extLst>
                  <a:ext uri="{FF2B5EF4-FFF2-40B4-BE49-F238E27FC236}">
                    <a16:creationId xmlns:a16="http://schemas.microsoft.com/office/drawing/2014/main" id="{C9816D73-47C9-47D5-BE18-B8F4F4DCF282}"/>
                  </a:ext>
                </a:extLst>
              </p:cNvPr>
              <p:cNvSpPr>
                <a:spLocks noChangeArrowheads="1"/>
              </p:cNvSpPr>
              <p:nvPr/>
            </p:nvSpPr>
            <p:spPr bwMode="auto">
              <a:xfrm>
                <a:off x="4564" y="2256"/>
                <a:ext cx="480" cy="1584"/>
              </a:xfrm>
              <a:prstGeom prst="ellipse">
                <a:avLst/>
              </a:pr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7459" name="Oval 18">
              <a:extLst>
                <a:ext uri="{FF2B5EF4-FFF2-40B4-BE49-F238E27FC236}">
                  <a16:creationId xmlns:a16="http://schemas.microsoft.com/office/drawing/2014/main" id="{13614B51-958D-4653-900F-959B68997944}"/>
                </a:ext>
              </a:extLst>
            </p:cNvPr>
            <p:cNvSpPr>
              <a:spLocks noChangeArrowheads="1"/>
            </p:cNvSpPr>
            <p:nvPr/>
          </p:nvSpPr>
          <p:spPr bwMode="auto">
            <a:xfrm>
              <a:off x="4032" y="3024"/>
              <a:ext cx="96" cy="96"/>
            </a:xfrm>
            <a:prstGeom prst="ellipse">
              <a:avLst/>
            </a:prstGeom>
            <a:solidFill>
              <a:srgbClr val="FFFF00"/>
            </a:soli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14707" name="Text Box 19">
            <a:extLst>
              <a:ext uri="{FF2B5EF4-FFF2-40B4-BE49-F238E27FC236}">
                <a16:creationId xmlns:a16="http://schemas.microsoft.com/office/drawing/2014/main" id="{09FAB226-30C8-4CE8-A84D-B43DEA10B7FC}"/>
              </a:ext>
            </a:extLst>
          </p:cNvPr>
          <p:cNvSpPr txBox="1">
            <a:spLocks noChangeArrowheads="1"/>
          </p:cNvSpPr>
          <p:nvPr/>
        </p:nvSpPr>
        <p:spPr bwMode="auto">
          <a:xfrm>
            <a:off x="452438" y="298450"/>
            <a:ext cx="6716712"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rgbClr val="66FFFF"/>
                </a:solidFill>
                <a:latin typeface="Times New Roman" panose="02020603050405020304" pitchFamily="18" charset="0"/>
              </a:rPr>
              <a:t>2. </a:t>
            </a:r>
            <a:r>
              <a:rPr kumimoji="1" lang="zh-CN" altLang="en-US" sz="2400" b="1">
                <a:solidFill>
                  <a:srgbClr val="66FFFF"/>
                </a:solidFill>
                <a:latin typeface="宋体" panose="02010600030101010101" pitchFamily="2" charset="-122"/>
              </a:rPr>
              <a:t>载流圆线圈的磁场  </a:t>
            </a:r>
            <a:r>
              <a:rPr lang="zh-CN" altLang="zh-CN" sz="2400" b="1">
                <a:solidFill>
                  <a:srgbClr val="FFC000"/>
                </a:solidFill>
              </a:rPr>
              <a:t>书中例题</a:t>
            </a:r>
            <a:r>
              <a:rPr lang="en-US" altLang="zh-CN" sz="2400" b="1">
                <a:solidFill>
                  <a:srgbClr val="FFC000"/>
                </a:solidFill>
              </a:rPr>
              <a:t>9.2(p.366)</a:t>
            </a:r>
            <a:endParaRPr lang="zh-CN" altLang="zh-CN" sz="2400" b="1">
              <a:solidFill>
                <a:srgbClr val="FFC000"/>
              </a:solidFill>
            </a:endParaRPr>
          </a:p>
          <a:p>
            <a:pPr algn="l" eaLnBrk="1" hangingPunct="1"/>
            <a:endParaRPr kumimoji="1" lang="zh-CN" altLang="en-US" sz="2400" b="1">
              <a:solidFill>
                <a:srgbClr val="66FFFF"/>
              </a:solidFill>
              <a:latin typeface="宋体" panose="02010600030101010101" pitchFamily="2" charset="-122"/>
            </a:endParaRPr>
          </a:p>
        </p:txBody>
      </p:sp>
      <p:grpSp>
        <p:nvGrpSpPr>
          <p:cNvPr id="114708" name="Group 20">
            <a:extLst>
              <a:ext uri="{FF2B5EF4-FFF2-40B4-BE49-F238E27FC236}">
                <a16:creationId xmlns:a16="http://schemas.microsoft.com/office/drawing/2014/main" id="{7CEB3D77-1F44-4C27-A884-1EAEFEA6B851}"/>
              </a:ext>
            </a:extLst>
          </p:cNvPr>
          <p:cNvGrpSpPr>
            <a:grpSpLocks/>
          </p:cNvGrpSpPr>
          <p:nvPr/>
        </p:nvGrpSpPr>
        <p:grpSpPr bwMode="auto">
          <a:xfrm>
            <a:off x="6045200" y="1231900"/>
            <a:ext cx="793750" cy="1974850"/>
            <a:chOff x="3717" y="430"/>
            <a:chExt cx="500" cy="1244"/>
          </a:xfrm>
        </p:grpSpPr>
        <p:sp>
          <p:nvSpPr>
            <p:cNvPr id="17455" name="Oval 21">
              <a:extLst>
                <a:ext uri="{FF2B5EF4-FFF2-40B4-BE49-F238E27FC236}">
                  <a16:creationId xmlns:a16="http://schemas.microsoft.com/office/drawing/2014/main" id="{853733A2-A419-48D6-A2CA-7D2E8227A0D5}"/>
                </a:ext>
              </a:extLst>
            </p:cNvPr>
            <p:cNvSpPr>
              <a:spLocks noChangeArrowheads="1"/>
            </p:cNvSpPr>
            <p:nvPr/>
          </p:nvSpPr>
          <p:spPr bwMode="auto">
            <a:xfrm>
              <a:off x="3717" y="430"/>
              <a:ext cx="500" cy="1244"/>
            </a:xfrm>
            <a:prstGeom prst="ellipse">
              <a:avLst/>
            </a:prstGeom>
            <a:noFill/>
            <a:ln w="76200">
              <a:solidFill>
                <a:srgbClr val="CCFF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56" name="Line 22">
              <a:extLst>
                <a:ext uri="{FF2B5EF4-FFF2-40B4-BE49-F238E27FC236}">
                  <a16:creationId xmlns:a16="http://schemas.microsoft.com/office/drawing/2014/main" id="{6283D523-FA41-4876-9A06-FA75BD52D1E1}"/>
                </a:ext>
              </a:extLst>
            </p:cNvPr>
            <p:cNvSpPr>
              <a:spLocks noChangeShapeType="1"/>
            </p:cNvSpPr>
            <p:nvPr/>
          </p:nvSpPr>
          <p:spPr bwMode="auto">
            <a:xfrm flipV="1">
              <a:off x="3978" y="430"/>
              <a:ext cx="0" cy="624"/>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57" name="Text Box 23">
              <a:extLst>
                <a:ext uri="{FF2B5EF4-FFF2-40B4-BE49-F238E27FC236}">
                  <a16:creationId xmlns:a16="http://schemas.microsoft.com/office/drawing/2014/main" id="{FB082AB8-D16E-4F32-A5F2-650AA063E192}"/>
                </a:ext>
              </a:extLst>
            </p:cNvPr>
            <p:cNvSpPr txBox="1">
              <a:spLocks noChangeArrowheads="1"/>
            </p:cNvSpPr>
            <p:nvPr/>
          </p:nvSpPr>
          <p:spPr bwMode="auto">
            <a:xfrm>
              <a:off x="3745" y="624"/>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i="1">
                  <a:solidFill>
                    <a:schemeClr val="bg1"/>
                  </a:solidFill>
                  <a:latin typeface="Times New Roman" panose="02020603050405020304" pitchFamily="18" charset="0"/>
                </a:rPr>
                <a:t>R</a:t>
              </a:r>
            </a:p>
          </p:txBody>
        </p:sp>
      </p:grpSp>
      <p:grpSp>
        <p:nvGrpSpPr>
          <p:cNvPr id="114712" name="Group 24">
            <a:extLst>
              <a:ext uri="{FF2B5EF4-FFF2-40B4-BE49-F238E27FC236}">
                <a16:creationId xmlns:a16="http://schemas.microsoft.com/office/drawing/2014/main" id="{170EE4E6-70B7-4137-8AED-608B8D58FA55}"/>
              </a:ext>
            </a:extLst>
          </p:cNvPr>
          <p:cNvGrpSpPr>
            <a:grpSpLocks/>
          </p:cNvGrpSpPr>
          <p:nvPr/>
        </p:nvGrpSpPr>
        <p:grpSpPr bwMode="auto">
          <a:xfrm>
            <a:off x="6308725" y="2222500"/>
            <a:ext cx="2635250" cy="531813"/>
            <a:chOff x="3883" y="1054"/>
            <a:chExt cx="1660" cy="335"/>
          </a:xfrm>
        </p:grpSpPr>
        <p:sp>
          <p:nvSpPr>
            <p:cNvPr id="17452" name="Line 25">
              <a:extLst>
                <a:ext uri="{FF2B5EF4-FFF2-40B4-BE49-F238E27FC236}">
                  <a16:creationId xmlns:a16="http://schemas.microsoft.com/office/drawing/2014/main" id="{04C2BFFD-A047-4EB7-BB75-14D36EFE62AC}"/>
                </a:ext>
              </a:extLst>
            </p:cNvPr>
            <p:cNvSpPr>
              <a:spLocks noChangeShapeType="1"/>
            </p:cNvSpPr>
            <p:nvPr/>
          </p:nvSpPr>
          <p:spPr bwMode="auto">
            <a:xfrm>
              <a:off x="3978" y="1054"/>
              <a:ext cx="1510" cy="0"/>
            </a:xfrm>
            <a:prstGeom prst="line">
              <a:avLst/>
            </a:prstGeom>
            <a:noFill/>
            <a:ln w="38100">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53" name="Text Box 26">
              <a:extLst>
                <a:ext uri="{FF2B5EF4-FFF2-40B4-BE49-F238E27FC236}">
                  <a16:creationId xmlns:a16="http://schemas.microsoft.com/office/drawing/2014/main" id="{0970A4B2-F1F2-4C8C-AEDA-58890A45D9DD}"/>
                </a:ext>
              </a:extLst>
            </p:cNvPr>
            <p:cNvSpPr txBox="1">
              <a:spLocks noChangeArrowheads="1"/>
            </p:cNvSpPr>
            <p:nvPr/>
          </p:nvSpPr>
          <p:spPr bwMode="auto">
            <a:xfrm>
              <a:off x="5331" y="1101"/>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x</a:t>
              </a:r>
            </a:p>
          </p:txBody>
        </p:sp>
        <p:sp>
          <p:nvSpPr>
            <p:cNvPr id="17454" name="Text Box 27">
              <a:extLst>
                <a:ext uri="{FF2B5EF4-FFF2-40B4-BE49-F238E27FC236}">
                  <a16:creationId xmlns:a16="http://schemas.microsoft.com/office/drawing/2014/main" id="{2F84406B-8634-4CD9-9441-47B09749923F}"/>
                </a:ext>
              </a:extLst>
            </p:cNvPr>
            <p:cNvSpPr txBox="1">
              <a:spLocks noChangeArrowheads="1"/>
            </p:cNvSpPr>
            <p:nvPr/>
          </p:nvSpPr>
          <p:spPr bwMode="auto">
            <a:xfrm>
              <a:off x="3883" y="1054"/>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O</a:t>
              </a:r>
            </a:p>
          </p:txBody>
        </p:sp>
      </p:grpSp>
      <p:sp>
        <p:nvSpPr>
          <p:cNvPr id="114716" name="Text Box 28">
            <a:extLst>
              <a:ext uri="{FF2B5EF4-FFF2-40B4-BE49-F238E27FC236}">
                <a16:creationId xmlns:a16="http://schemas.microsoft.com/office/drawing/2014/main" id="{2B0790B8-1CD1-4E62-88A7-56B74B0BE285}"/>
              </a:ext>
            </a:extLst>
          </p:cNvPr>
          <p:cNvSpPr txBox="1">
            <a:spLocks noChangeArrowheads="1"/>
          </p:cNvSpPr>
          <p:nvPr/>
        </p:nvSpPr>
        <p:spPr bwMode="auto">
          <a:xfrm>
            <a:off x="768350" y="873125"/>
            <a:ext cx="4794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求轴线上一点 </a:t>
            </a:r>
            <a:r>
              <a:rPr kumimoji="1" lang="en-US" altLang="zh-CN" sz="2400" b="1">
                <a:solidFill>
                  <a:srgbClr val="66FFFF"/>
                </a:solidFill>
                <a:latin typeface="Times New Roman" panose="02020603050405020304" pitchFamily="18" charset="0"/>
              </a:rPr>
              <a:t>P </a:t>
            </a:r>
            <a:r>
              <a:rPr kumimoji="1" lang="zh-CN" altLang="en-US" sz="2400" b="1">
                <a:solidFill>
                  <a:schemeClr val="bg1"/>
                </a:solidFill>
                <a:latin typeface="Times New Roman" panose="02020603050405020304" pitchFamily="18" charset="0"/>
              </a:rPr>
              <a:t>的磁感应强度</a:t>
            </a:r>
          </a:p>
        </p:txBody>
      </p:sp>
      <p:sp>
        <p:nvSpPr>
          <p:cNvPr id="114717" name="Line 29">
            <a:extLst>
              <a:ext uri="{FF2B5EF4-FFF2-40B4-BE49-F238E27FC236}">
                <a16:creationId xmlns:a16="http://schemas.microsoft.com/office/drawing/2014/main" id="{164ACFD0-2748-4787-A156-53DCB5B3DCC2}"/>
              </a:ext>
            </a:extLst>
          </p:cNvPr>
          <p:cNvSpPr>
            <a:spLocks noChangeShapeType="1"/>
          </p:cNvSpPr>
          <p:nvPr/>
        </p:nvSpPr>
        <p:spPr bwMode="auto">
          <a:xfrm flipH="1">
            <a:off x="6240463" y="1193800"/>
            <a:ext cx="222250" cy="152400"/>
          </a:xfrm>
          <a:prstGeom prst="line">
            <a:avLst/>
          </a:prstGeom>
          <a:noFill/>
          <a:ln w="57150">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4718" name="Object 30">
            <a:extLst>
              <a:ext uri="{FF2B5EF4-FFF2-40B4-BE49-F238E27FC236}">
                <a16:creationId xmlns:a16="http://schemas.microsoft.com/office/drawing/2014/main" id="{2FFE5149-B682-43AB-BFEF-7B71FA66CB8B}"/>
              </a:ext>
            </a:extLst>
          </p:cNvPr>
          <p:cNvGraphicFramePr>
            <a:graphicFrameLocks noChangeAspect="1"/>
          </p:cNvGraphicFramePr>
          <p:nvPr/>
        </p:nvGraphicFramePr>
        <p:xfrm>
          <a:off x="5630863" y="1006475"/>
          <a:ext cx="557212" cy="366713"/>
        </p:xfrm>
        <a:graphic>
          <a:graphicData uri="http://schemas.openxmlformats.org/presentationml/2006/ole">
            <mc:AlternateContent xmlns:mc="http://schemas.openxmlformats.org/markup-compatibility/2006">
              <mc:Choice xmlns:v="urn:schemas-microsoft-com:vml" Requires="v">
                <p:oleObj spid="_x0000_s17487" name="Equation" r:id="rId3" imgW="419115" imgH="266830" progId="Equation.3">
                  <p:embed/>
                </p:oleObj>
              </mc:Choice>
              <mc:Fallback>
                <p:oleObj name="Equation" r:id="rId3" imgW="419115" imgH="266830" progId="Equation.3">
                  <p:embed/>
                  <p:pic>
                    <p:nvPicPr>
                      <p:cNvPr id="0"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0863" y="1006475"/>
                        <a:ext cx="557212"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19" name="Line 31">
            <a:extLst>
              <a:ext uri="{FF2B5EF4-FFF2-40B4-BE49-F238E27FC236}">
                <a16:creationId xmlns:a16="http://schemas.microsoft.com/office/drawing/2014/main" id="{B8BD4CBB-9E95-442D-924E-7B602DFF2E42}"/>
              </a:ext>
            </a:extLst>
          </p:cNvPr>
          <p:cNvSpPr>
            <a:spLocks noChangeShapeType="1"/>
          </p:cNvSpPr>
          <p:nvPr/>
        </p:nvSpPr>
        <p:spPr bwMode="auto">
          <a:xfrm flipV="1">
            <a:off x="7940675" y="1685925"/>
            <a:ext cx="415925" cy="536575"/>
          </a:xfrm>
          <a:prstGeom prst="line">
            <a:avLst/>
          </a:prstGeom>
          <a:noFill/>
          <a:ln w="38100">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4720" name="Object 32">
            <a:extLst>
              <a:ext uri="{FF2B5EF4-FFF2-40B4-BE49-F238E27FC236}">
                <a16:creationId xmlns:a16="http://schemas.microsoft.com/office/drawing/2014/main" id="{150F4D61-3B5C-4DB0-97A7-08D9C99ACA97}"/>
              </a:ext>
            </a:extLst>
          </p:cNvPr>
          <p:cNvGraphicFramePr>
            <a:graphicFrameLocks noChangeAspect="1"/>
          </p:cNvGraphicFramePr>
          <p:nvPr/>
        </p:nvGraphicFramePr>
        <p:xfrm>
          <a:off x="8297863" y="1235075"/>
          <a:ext cx="428625" cy="354013"/>
        </p:xfrm>
        <a:graphic>
          <a:graphicData uri="http://schemas.openxmlformats.org/presentationml/2006/ole">
            <mc:AlternateContent xmlns:mc="http://schemas.openxmlformats.org/markup-compatibility/2006">
              <mc:Choice xmlns:v="urn:schemas-microsoft-com:vml" Requires="v">
                <p:oleObj spid="_x0000_s17488" name="Equation" r:id="rId5" imgW="333466" imgH="266830" progId="Equation.3">
                  <p:embed/>
                </p:oleObj>
              </mc:Choice>
              <mc:Fallback>
                <p:oleObj name="Equation" r:id="rId5" imgW="333466" imgH="266830" progId="Equation.3">
                  <p:embed/>
                  <p:pic>
                    <p:nvPicPr>
                      <p:cNvPr id="0" name="Object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7863" y="1235075"/>
                        <a:ext cx="428625"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21" name="Object 33">
            <a:extLst>
              <a:ext uri="{FF2B5EF4-FFF2-40B4-BE49-F238E27FC236}">
                <a16:creationId xmlns:a16="http://schemas.microsoft.com/office/drawing/2014/main" id="{2463BD3B-2CCB-4E9F-8079-B3A43156FEFF}"/>
              </a:ext>
            </a:extLst>
          </p:cNvPr>
          <p:cNvGraphicFramePr>
            <a:graphicFrameLocks/>
          </p:cNvGraphicFramePr>
          <p:nvPr/>
        </p:nvGraphicFramePr>
        <p:xfrm>
          <a:off x="857250" y="1524000"/>
          <a:ext cx="1676400" cy="823913"/>
        </p:xfrm>
        <a:graphic>
          <a:graphicData uri="http://schemas.openxmlformats.org/presentationml/2006/ole">
            <mc:AlternateContent xmlns:mc="http://schemas.openxmlformats.org/markup-compatibility/2006">
              <mc:Choice xmlns:v="urn:schemas-microsoft-com:vml" Requires="v">
                <p:oleObj spid="_x0000_s17489" name="Equation" r:id="rId7" imgW="1580982" imgH="723952" progId="Equation.3">
                  <p:embed/>
                </p:oleObj>
              </mc:Choice>
              <mc:Fallback>
                <p:oleObj name="Equation" r:id="rId7" imgW="1580982" imgH="723952" progId="Equation.3">
                  <p:embed/>
                  <p:pic>
                    <p:nvPicPr>
                      <p:cNvPr id="0" name="Object 3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7250" y="1524000"/>
                        <a:ext cx="16764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22" name="Object 34">
            <a:extLst>
              <a:ext uri="{FF2B5EF4-FFF2-40B4-BE49-F238E27FC236}">
                <a16:creationId xmlns:a16="http://schemas.microsoft.com/office/drawing/2014/main" id="{D6D58727-27CD-4A2B-87D5-D546C8BD643F}"/>
              </a:ext>
            </a:extLst>
          </p:cNvPr>
          <p:cNvGraphicFramePr>
            <a:graphicFrameLocks/>
          </p:cNvGraphicFramePr>
          <p:nvPr/>
        </p:nvGraphicFramePr>
        <p:xfrm>
          <a:off x="2668588" y="1524000"/>
          <a:ext cx="2068512" cy="900113"/>
        </p:xfrm>
        <a:graphic>
          <a:graphicData uri="http://schemas.openxmlformats.org/presentationml/2006/ole">
            <mc:AlternateContent xmlns:mc="http://schemas.openxmlformats.org/markup-compatibility/2006">
              <mc:Choice xmlns:v="urn:schemas-microsoft-com:vml" Requires="v">
                <p:oleObj spid="_x0000_s17490" name="Equation" r:id="rId9" imgW="1981141" imgH="800139" progId="Equation.3">
                  <p:embed/>
                </p:oleObj>
              </mc:Choice>
              <mc:Fallback>
                <p:oleObj name="Equation" r:id="rId9" imgW="1981141" imgH="800139" progId="Equation.3">
                  <p:embed/>
                  <p:pic>
                    <p:nvPicPr>
                      <p:cNvPr id="0" name="Object 3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8588" y="1524000"/>
                        <a:ext cx="2068512" cy="900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23" name="Line 35">
            <a:extLst>
              <a:ext uri="{FF2B5EF4-FFF2-40B4-BE49-F238E27FC236}">
                <a16:creationId xmlns:a16="http://schemas.microsoft.com/office/drawing/2014/main" id="{66F82A21-2132-4D6A-954D-E19606C6434E}"/>
              </a:ext>
            </a:extLst>
          </p:cNvPr>
          <p:cNvSpPr>
            <a:spLocks noChangeShapeType="1"/>
          </p:cNvSpPr>
          <p:nvPr/>
        </p:nvSpPr>
        <p:spPr bwMode="auto">
          <a:xfrm flipV="1">
            <a:off x="6477000" y="3079750"/>
            <a:ext cx="193675" cy="146050"/>
          </a:xfrm>
          <a:prstGeom prst="line">
            <a:avLst/>
          </a:prstGeom>
          <a:noFill/>
          <a:ln w="38100">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4" name="Line 36">
            <a:extLst>
              <a:ext uri="{FF2B5EF4-FFF2-40B4-BE49-F238E27FC236}">
                <a16:creationId xmlns:a16="http://schemas.microsoft.com/office/drawing/2014/main" id="{E2712301-8BE2-4150-B104-89028C032023}"/>
              </a:ext>
            </a:extLst>
          </p:cNvPr>
          <p:cNvSpPr>
            <a:spLocks noChangeShapeType="1"/>
          </p:cNvSpPr>
          <p:nvPr/>
        </p:nvSpPr>
        <p:spPr bwMode="auto">
          <a:xfrm flipV="1">
            <a:off x="6477000" y="2222500"/>
            <a:ext cx="1463675" cy="984250"/>
          </a:xfrm>
          <a:prstGeom prst="line">
            <a:avLst/>
          </a:prstGeom>
          <a:noFill/>
          <a:ln w="38100">
            <a:solidFill>
              <a:srgbClr val="66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25" name="Line 37">
            <a:extLst>
              <a:ext uri="{FF2B5EF4-FFF2-40B4-BE49-F238E27FC236}">
                <a16:creationId xmlns:a16="http://schemas.microsoft.com/office/drawing/2014/main" id="{0B83222E-B995-44EF-A8C8-8B08776A36C2}"/>
              </a:ext>
            </a:extLst>
          </p:cNvPr>
          <p:cNvSpPr>
            <a:spLocks noChangeShapeType="1"/>
          </p:cNvSpPr>
          <p:nvPr/>
        </p:nvSpPr>
        <p:spPr bwMode="auto">
          <a:xfrm>
            <a:off x="7940675" y="2222500"/>
            <a:ext cx="415925" cy="457200"/>
          </a:xfrm>
          <a:prstGeom prst="line">
            <a:avLst/>
          </a:prstGeom>
          <a:noFill/>
          <a:ln w="38100">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4726" name="Object 38">
            <a:extLst>
              <a:ext uri="{FF2B5EF4-FFF2-40B4-BE49-F238E27FC236}">
                <a16:creationId xmlns:a16="http://schemas.microsoft.com/office/drawing/2014/main" id="{235ABD6A-BC81-4CF1-A67E-D7F63492B483}"/>
              </a:ext>
            </a:extLst>
          </p:cNvPr>
          <p:cNvGraphicFramePr>
            <a:graphicFrameLocks noChangeAspect="1"/>
          </p:cNvGraphicFramePr>
          <p:nvPr/>
        </p:nvGraphicFramePr>
        <p:xfrm>
          <a:off x="8221663" y="2682875"/>
          <a:ext cx="503237" cy="352425"/>
        </p:xfrm>
        <a:graphic>
          <a:graphicData uri="http://schemas.openxmlformats.org/presentationml/2006/ole">
            <mc:AlternateContent xmlns:mc="http://schemas.openxmlformats.org/markup-compatibility/2006">
              <mc:Choice xmlns:v="urn:schemas-microsoft-com:vml" Requires="v">
                <p:oleObj spid="_x0000_s17491" name="Equation" r:id="rId11" imgW="409637" imgH="266830" progId="Equation.3">
                  <p:embed/>
                </p:oleObj>
              </mc:Choice>
              <mc:Fallback>
                <p:oleObj name="Equation" r:id="rId11" imgW="409637" imgH="266830" progId="Equation.3">
                  <p:embed/>
                  <p:pic>
                    <p:nvPicPr>
                      <p:cNvPr id="0" name="Object 3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21663" y="2682875"/>
                        <a:ext cx="503237"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27" name="Text Box 39">
            <a:extLst>
              <a:ext uri="{FF2B5EF4-FFF2-40B4-BE49-F238E27FC236}">
                <a16:creationId xmlns:a16="http://schemas.microsoft.com/office/drawing/2014/main" id="{9779635F-BE00-4168-8965-DFF83BF17252}"/>
              </a:ext>
            </a:extLst>
          </p:cNvPr>
          <p:cNvSpPr txBox="1">
            <a:spLocks noChangeArrowheads="1"/>
          </p:cNvSpPr>
          <p:nvPr/>
        </p:nvSpPr>
        <p:spPr bwMode="auto">
          <a:xfrm>
            <a:off x="790575" y="2730500"/>
            <a:ext cx="2867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根据对称性</a:t>
            </a:r>
          </a:p>
        </p:txBody>
      </p:sp>
      <p:graphicFrame>
        <p:nvGraphicFramePr>
          <p:cNvPr id="114728" name="Object 40">
            <a:extLst>
              <a:ext uri="{FF2B5EF4-FFF2-40B4-BE49-F238E27FC236}">
                <a16:creationId xmlns:a16="http://schemas.microsoft.com/office/drawing/2014/main" id="{2404E065-4B29-4D00-ACC2-62C4288D0E81}"/>
              </a:ext>
            </a:extLst>
          </p:cNvPr>
          <p:cNvGraphicFramePr>
            <a:graphicFrameLocks/>
          </p:cNvGraphicFramePr>
          <p:nvPr/>
        </p:nvGraphicFramePr>
        <p:xfrm>
          <a:off x="3060700" y="2805113"/>
          <a:ext cx="963613" cy="417512"/>
        </p:xfrm>
        <a:graphic>
          <a:graphicData uri="http://schemas.openxmlformats.org/presentationml/2006/ole">
            <mc:AlternateContent xmlns:mc="http://schemas.openxmlformats.org/markup-compatibility/2006">
              <mc:Choice xmlns:v="urn:schemas-microsoft-com:vml" Requires="v">
                <p:oleObj spid="_x0000_s17492" name="Equation" r:id="rId13" imgW="876139" imgH="314227" progId="Equation.3">
                  <p:embed/>
                </p:oleObj>
              </mc:Choice>
              <mc:Fallback>
                <p:oleObj name="Equation" r:id="rId13" imgW="876139" imgH="314227" progId="Equation.3">
                  <p:embed/>
                  <p:pic>
                    <p:nvPicPr>
                      <p:cNvPr id="0" name="Object 4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60700" y="2805113"/>
                        <a:ext cx="963613"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29" name="Object 41">
            <a:extLst>
              <a:ext uri="{FF2B5EF4-FFF2-40B4-BE49-F238E27FC236}">
                <a16:creationId xmlns:a16="http://schemas.microsoft.com/office/drawing/2014/main" id="{5285759E-D005-4A53-B7C4-7DAD38B51422}"/>
              </a:ext>
            </a:extLst>
          </p:cNvPr>
          <p:cNvGraphicFramePr>
            <a:graphicFrameLocks/>
          </p:cNvGraphicFramePr>
          <p:nvPr/>
        </p:nvGraphicFramePr>
        <p:xfrm>
          <a:off x="2276475" y="3444875"/>
          <a:ext cx="3848100" cy="823913"/>
        </p:xfrm>
        <a:graphic>
          <a:graphicData uri="http://schemas.openxmlformats.org/presentationml/2006/ole">
            <mc:AlternateContent xmlns:mc="http://schemas.openxmlformats.org/markup-compatibility/2006">
              <mc:Choice xmlns:v="urn:schemas-microsoft-com:vml" Requires="v">
                <p:oleObj spid="_x0000_s17493" name="Equation" r:id="rId15" imgW="3752726" imgH="723952" progId="Equation.3">
                  <p:embed/>
                </p:oleObj>
              </mc:Choice>
              <mc:Fallback>
                <p:oleObj name="Equation" r:id="rId15" imgW="3752726" imgH="723952" progId="Equation.3">
                  <p:embed/>
                  <p:pic>
                    <p:nvPicPr>
                      <p:cNvPr id="0" name="Object 41"/>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76475" y="3444875"/>
                        <a:ext cx="38481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30" name="Object 42">
            <a:extLst>
              <a:ext uri="{FF2B5EF4-FFF2-40B4-BE49-F238E27FC236}">
                <a16:creationId xmlns:a16="http://schemas.microsoft.com/office/drawing/2014/main" id="{FC290A2E-F4FE-45A7-A046-8398188EDC1B}"/>
              </a:ext>
            </a:extLst>
          </p:cNvPr>
          <p:cNvGraphicFramePr>
            <a:graphicFrameLocks/>
          </p:cNvGraphicFramePr>
          <p:nvPr/>
        </p:nvGraphicFramePr>
        <p:xfrm>
          <a:off x="879475" y="3597275"/>
          <a:ext cx="1346200" cy="584200"/>
        </p:xfrm>
        <a:graphic>
          <a:graphicData uri="http://schemas.openxmlformats.org/presentationml/2006/ole">
            <mc:AlternateContent xmlns:mc="http://schemas.openxmlformats.org/markup-compatibility/2006">
              <mc:Choice xmlns:v="urn:schemas-microsoft-com:vml" Requires="v">
                <p:oleObj spid="_x0000_s17494" name="Equation" r:id="rId17" imgW="1247866" imgH="485912" progId="Equation.3">
                  <p:embed/>
                </p:oleObj>
              </mc:Choice>
              <mc:Fallback>
                <p:oleObj name="Equation" r:id="rId17" imgW="1247866" imgH="485912" progId="Equation.3">
                  <p:embed/>
                  <p:pic>
                    <p:nvPicPr>
                      <p:cNvPr id="0" name="Object 42"/>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9475" y="3597275"/>
                        <a:ext cx="13462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4731" name="Group 43">
            <a:extLst>
              <a:ext uri="{FF2B5EF4-FFF2-40B4-BE49-F238E27FC236}">
                <a16:creationId xmlns:a16="http://schemas.microsoft.com/office/drawing/2014/main" id="{39FB4DA2-3319-4B1B-8946-BBB59A234735}"/>
              </a:ext>
            </a:extLst>
          </p:cNvPr>
          <p:cNvGrpSpPr>
            <a:grpSpLocks/>
          </p:cNvGrpSpPr>
          <p:nvPr/>
        </p:nvGrpSpPr>
        <p:grpSpPr bwMode="auto">
          <a:xfrm>
            <a:off x="8099425" y="1717675"/>
            <a:ext cx="547688" cy="527050"/>
            <a:chOff x="5011" y="736"/>
            <a:chExt cx="345" cy="332"/>
          </a:xfrm>
        </p:grpSpPr>
        <p:sp>
          <p:nvSpPr>
            <p:cNvPr id="17450" name="Freeform 44">
              <a:extLst>
                <a:ext uri="{FF2B5EF4-FFF2-40B4-BE49-F238E27FC236}">
                  <a16:creationId xmlns:a16="http://schemas.microsoft.com/office/drawing/2014/main" id="{99DE1061-1A61-4225-A43C-2BA671BDCEE3}"/>
                </a:ext>
              </a:extLst>
            </p:cNvPr>
            <p:cNvSpPr>
              <a:spLocks/>
            </p:cNvSpPr>
            <p:nvPr/>
          </p:nvSpPr>
          <p:spPr bwMode="auto">
            <a:xfrm>
              <a:off x="5011" y="933"/>
              <a:ext cx="47" cy="108"/>
            </a:xfrm>
            <a:custGeom>
              <a:avLst/>
              <a:gdLst>
                <a:gd name="T0" fmla="*/ 0 w 47"/>
                <a:gd name="T1" fmla="*/ 0 h 108"/>
                <a:gd name="T2" fmla="*/ 23 w 47"/>
                <a:gd name="T3" fmla="*/ 69 h 108"/>
                <a:gd name="T4" fmla="*/ 23 w 47"/>
                <a:gd name="T5" fmla="*/ 104 h 108"/>
                <a:gd name="T6" fmla="*/ 0 60000 65536"/>
                <a:gd name="T7" fmla="*/ 0 60000 65536"/>
                <a:gd name="T8" fmla="*/ 0 60000 65536"/>
              </a:gdLst>
              <a:ahLst/>
              <a:cxnLst>
                <a:cxn ang="T6">
                  <a:pos x="T0" y="T1"/>
                </a:cxn>
                <a:cxn ang="T7">
                  <a:pos x="T2" y="T3"/>
                </a:cxn>
                <a:cxn ang="T8">
                  <a:pos x="T4" y="T5"/>
                </a:cxn>
              </a:cxnLst>
              <a:rect l="0" t="0" r="r" b="b"/>
              <a:pathLst>
                <a:path w="47" h="108">
                  <a:moveTo>
                    <a:pt x="0" y="0"/>
                  </a:moveTo>
                  <a:cubicBezTo>
                    <a:pt x="8" y="23"/>
                    <a:pt x="15" y="46"/>
                    <a:pt x="23" y="69"/>
                  </a:cubicBezTo>
                  <a:cubicBezTo>
                    <a:pt x="36" y="108"/>
                    <a:pt x="47" y="104"/>
                    <a:pt x="23" y="104"/>
                  </a:cubicBezTo>
                </a:path>
              </a:pathLst>
            </a:custGeom>
            <a:noFill/>
            <a:ln w="38100" cmpd="sng">
              <a:solidFill>
                <a:srgbClr val="FF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7451" name="Object 45">
              <a:extLst>
                <a:ext uri="{FF2B5EF4-FFF2-40B4-BE49-F238E27FC236}">
                  <a16:creationId xmlns:a16="http://schemas.microsoft.com/office/drawing/2014/main" id="{A29EA634-8EFB-4692-8CD9-C495DC95D1EC}"/>
                </a:ext>
              </a:extLst>
            </p:cNvPr>
            <p:cNvGraphicFramePr>
              <a:graphicFrameLocks noChangeAspect="1"/>
            </p:cNvGraphicFramePr>
            <p:nvPr/>
          </p:nvGraphicFramePr>
          <p:xfrm>
            <a:off x="5094" y="736"/>
            <a:ext cx="262" cy="332"/>
          </p:xfrm>
          <a:graphic>
            <a:graphicData uri="http://schemas.openxmlformats.org/presentationml/2006/ole">
              <mc:AlternateContent xmlns:mc="http://schemas.openxmlformats.org/markup-compatibility/2006">
                <mc:Choice xmlns:v="urn:schemas-microsoft-com:vml" Requires="v">
                  <p:oleObj spid="_x0000_s17495" name="Equation" r:id="rId19" imgW="38261" imgH="76187" progId="Equation.3">
                    <p:embed/>
                  </p:oleObj>
                </mc:Choice>
                <mc:Fallback>
                  <p:oleObj name="Equation" r:id="rId19" imgW="38261" imgH="76187" progId="Equation.3">
                    <p:embed/>
                    <p:pic>
                      <p:nvPicPr>
                        <p:cNvPr id="0" name="Object 4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094" y="736"/>
                          <a:ext cx="262"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14734" name="Object 46">
            <a:extLst>
              <a:ext uri="{FF2B5EF4-FFF2-40B4-BE49-F238E27FC236}">
                <a16:creationId xmlns:a16="http://schemas.microsoft.com/office/drawing/2014/main" id="{B07BBFF2-E131-4FAD-9A2F-DF8C72F89595}"/>
              </a:ext>
            </a:extLst>
          </p:cNvPr>
          <p:cNvGraphicFramePr>
            <a:graphicFrameLocks/>
          </p:cNvGraphicFramePr>
          <p:nvPr/>
        </p:nvGraphicFramePr>
        <p:xfrm>
          <a:off x="850900" y="4438650"/>
          <a:ext cx="3375025" cy="900113"/>
        </p:xfrm>
        <a:graphic>
          <a:graphicData uri="http://schemas.openxmlformats.org/presentationml/2006/ole">
            <mc:AlternateContent xmlns:mc="http://schemas.openxmlformats.org/markup-compatibility/2006">
              <mc:Choice xmlns:v="urn:schemas-microsoft-com:vml" Requires="v">
                <p:oleObj spid="_x0000_s17496" name="Equation" r:id="rId21" imgW="3276746" imgH="800139" progId="Equation.3">
                  <p:embed/>
                </p:oleObj>
              </mc:Choice>
              <mc:Fallback>
                <p:oleObj name="Equation" r:id="rId21" imgW="3276746" imgH="800139" progId="Equation.3">
                  <p:embed/>
                  <p:pic>
                    <p:nvPicPr>
                      <p:cNvPr id="0" name="Object 46"/>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50900" y="4438650"/>
                        <a:ext cx="3375025"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735" name="Object 47">
            <a:extLst>
              <a:ext uri="{FF2B5EF4-FFF2-40B4-BE49-F238E27FC236}">
                <a16:creationId xmlns:a16="http://schemas.microsoft.com/office/drawing/2014/main" id="{0196F422-8EA6-469C-AF5F-F421B15C7A71}"/>
              </a:ext>
            </a:extLst>
          </p:cNvPr>
          <p:cNvGraphicFramePr>
            <a:graphicFrameLocks/>
          </p:cNvGraphicFramePr>
          <p:nvPr/>
        </p:nvGraphicFramePr>
        <p:xfrm>
          <a:off x="879475" y="5535613"/>
          <a:ext cx="2501900" cy="954087"/>
        </p:xfrm>
        <a:graphic>
          <a:graphicData uri="http://schemas.openxmlformats.org/presentationml/2006/ole">
            <mc:AlternateContent xmlns:mc="http://schemas.openxmlformats.org/markup-compatibility/2006">
              <mc:Choice xmlns:v="urn:schemas-microsoft-com:vml" Requires="v">
                <p:oleObj spid="_x0000_s17497" name="Equation" r:id="rId23" imgW="2400256" imgH="857367" progId="Equation.3">
                  <p:embed/>
                </p:oleObj>
              </mc:Choice>
              <mc:Fallback>
                <p:oleObj name="Equation" r:id="rId23" imgW="2400256" imgH="857367" progId="Equation.3">
                  <p:embed/>
                  <p:pic>
                    <p:nvPicPr>
                      <p:cNvPr id="0" name="Object 47"/>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79475" y="5535613"/>
                        <a:ext cx="25019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4736" name="Text Box 48">
            <a:extLst>
              <a:ext uri="{FF2B5EF4-FFF2-40B4-BE49-F238E27FC236}">
                <a16:creationId xmlns:a16="http://schemas.microsoft.com/office/drawing/2014/main" id="{67DA46BA-B503-41FD-936B-423042D3FD62}"/>
              </a:ext>
            </a:extLst>
          </p:cNvPr>
          <p:cNvSpPr txBox="1">
            <a:spLocks noChangeArrowheads="1"/>
          </p:cNvSpPr>
          <p:nvPr/>
        </p:nvSpPr>
        <p:spPr bwMode="auto">
          <a:xfrm>
            <a:off x="3898900" y="5791200"/>
            <a:ext cx="3568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方向满足右手定则</a:t>
            </a:r>
          </a:p>
        </p:txBody>
      </p:sp>
      <p:sp>
        <p:nvSpPr>
          <p:cNvPr id="114737" name="Line 49">
            <a:extLst>
              <a:ext uri="{FF2B5EF4-FFF2-40B4-BE49-F238E27FC236}">
                <a16:creationId xmlns:a16="http://schemas.microsoft.com/office/drawing/2014/main" id="{2A118C09-6DEA-4B88-A738-611E34E36571}"/>
              </a:ext>
            </a:extLst>
          </p:cNvPr>
          <p:cNvSpPr>
            <a:spLocks noChangeShapeType="1"/>
          </p:cNvSpPr>
          <p:nvPr/>
        </p:nvSpPr>
        <p:spPr bwMode="auto">
          <a:xfrm>
            <a:off x="6548438" y="4884738"/>
            <a:ext cx="1754187" cy="0"/>
          </a:xfrm>
          <a:prstGeom prst="line">
            <a:avLst/>
          </a:prstGeom>
          <a:noFill/>
          <a:ln w="381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14738" name="Picture 50">
            <a:extLst>
              <a:ext uri="{FF2B5EF4-FFF2-40B4-BE49-F238E27FC236}">
                <a16:creationId xmlns:a16="http://schemas.microsoft.com/office/drawing/2014/main" id="{87DF0DDC-24F0-4EC7-9C55-761C9F3B74C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697663" y="1768475"/>
            <a:ext cx="990600" cy="74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4739" name="Group 51">
            <a:extLst>
              <a:ext uri="{FF2B5EF4-FFF2-40B4-BE49-F238E27FC236}">
                <a16:creationId xmlns:a16="http://schemas.microsoft.com/office/drawing/2014/main" id="{12AEF251-E6B5-41E1-8133-7BA4C9E9A632}"/>
              </a:ext>
            </a:extLst>
          </p:cNvPr>
          <p:cNvGrpSpPr>
            <a:grpSpLocks/>
          </p:cNvGrpSpPr>
          <p:nvPr/>
        </p:nvGrpSpPr>
        <p:grpSpPr bwMode="auto">
          <a:xfrm>
            <a:off x="6396038" y="1255713"/>
            <a:ext cx="192087" cy="87312"/>
            <a:chOff x="3872" y="452"/>
            <a:chExt cx="212" cy="121"/>
          </a:xfrm>
        </p:grpSpPr>
        <p:sp>
          <p:nvSpPr>
            <p:cNvPr id="17448" name="Line 52">
              <a:extLst>
                <a:ext uri="{FF2B5EF4-FFF2-40B4-BE49-F238E27FC236}">
                  <a16:creationId xmlns:a16="http://schemas.microsoft.com/office/drawing/2014/main" id="{C0199BC1-73AA-463F-80E4-54D3FC8E6D1A}"/>
                </a:ext>
              </a:extLst>
            </p:cNvPr>
            <p:cNvSpPr>
              <a:spLocks noChangeShapeType="1"/>
            </p:cNvSpPr>
            <p:nvPr/>
          </p:nvSpPr>
          <p:spPr bwMode="auto">
            <a:xfrm>
              <a:off x="3872" y="452"/>
              <a:ext cx="130" cy="121"/>
            </a:xfrm>
            <a:prstGeom prst="line">
              <a:avLst/>
            </a:prstGeom>
            <a:noFill/>
            <a:ln w="19050">
              <a:solidFill>
                <a:srgbClr val="FF99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49" name="Line 53">
              <a:extLst>
                <a:ext uri="{FF2B5EF4-FFF2-40B4-BE49-F238E27FC236}">
                  <a16:creationId xmlns:a16="http://schemas.microsoft.com/office/drawing/2014/main" id="{8A56A64F-91ED-4E31-B643-9CEBBE909EF5}"/>
                </a:ext>
              </a:extLst>
            </p:cNvPr>
            <p:cNvSpPr>
              <a:spLocks noChangeShapeType="1"/>
            </p:cNvSpPr>
            <p:nvPr/>
          </p:nvSpPr>
          <p:spPr bwMode="auto">
            <a:xfrm flipV="1">
              <a:off x="3978" y="452"/>
              <a:ext cx="106" cy="121"/>
            </a:xfrm>
            <a:prstGeom prst="line">
              <a:avLst/>
            </a:prstGeom>
            <a:noFill/>
            <a:ln w="19050">
              <a:solidFill>
                <a:srgbClr val="FF99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14742" name="Object 54">
            <a:extLst>
              <a:ext uri="{FF2B5EF4-FFF2-40B4-BE49-F238E27FC236}">
                <a16:creationId xmlns:a16="http://schemas.microsoft.com/office/drawing/2014/main" id="{4D4EC42C-EA46-49BE-8AE4-C3C21D77C3E1}"/>
              </a:ext>
            </a:extLst>
          </p:cNvPr>
          <p:cNvGraphicFramePr>
            <a:graphicFrameLocks/>
          </p:cNvGraphicFramePr>
          <p:nvPr/>
        </p:nvGraphicFramePr>
        <p:xfrm>
          <a:off x="8077200" y="4419600"/>
          <a:ext cx="280988" cy="341313"/>
        </p:xfrm>
        <a:graphic>
          <a:graphicData uri="http://schemas.openxmlformats.org/presentationml/2006/ole">
            <mc:AlternateContent xmlns:mc="http://schemas.openxmlformats.org/markup-compatibility/2006">
              <mc:Choice xmlns:v="urn:schemas-microsoft-com:vml" Requires="v">
                <p:oleObj spid="_x0000_s17498" name="Equation" r:id="rId26" imgW="190602" imgH="247520" progId="Equation.3">
                  <p:embed/>
                </p:oleObj>
              </mc:Choice>
              <mc:Fallback>
                <p:oleObj name="Equation" r:id="rId26" imgW="190602" imgH="247520" progId="Equation.3">
                  <p:embed/>
                  <p:pic>
                    <p:nvPicPr>
                      <p:cNvPr id="0" name="Object 54"/>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077200" y="4419600"/>
                        <a:ext cx="280988"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4743" name="Group 55">
            <a:extLst>
              <a:ext uri="{FF2B5EF4-FFF2-40B4-BE49-F238E27FC236}">
                <a16:creationId xmlns:a16="http://schemas.microsoft.com/office/drawing/2014/main" id="{4A859D0E-B30C-4251-9690-16B27E2E1A95}"/>
              </a:ext>
            </a:extLst>
          </p:cNvPr>
          <p:cNvGrpSpPr>
            <a:grpSpLocks/>
          </p:cNvGrpSpPr>
          <p:nvPr/>
        </p:nvGrpSpPr>
        <p:grpSpPr bwMode="auto">
          <a:xfrm>
            <a:off x="6442075" y="1179513"/>
            <a:ext cx="1498600" cy="1042987"/>
            <a:chOff x="3967" y="397"/>
            <a:chExt cx="944" cy="657"/>
          </a:xfrm>
        </p:grpSpPr>
        <p:sp>
          <p:nvSpPr>
            <p:cNvPr id="17446" name="Line 56">
              <a:extLst>
                <a:ext uri="{FF2B5EF4-FFF2-40B4-BE49-F238E27FC236}">
                  <a16:creationId xmlns:a16="http://schemas.microsoft.com/office/drawing/2014/main" id="{948A01D2-4D3F-488A-9CD4-72C425D091E2}"/>
                </a:ext>
              </a:extLst>
            </p:cNvPr>
            <p:cNvSpPr>
              <a:spLocks noChangeShapeType="1"/>
            </p:cNvSpPr>
            <p:nvPr/>
          </p:nvSpPr>
          <p:spPr bwMode="auto">
            <a:xfrm>
              <a:off x="3967" y="397"/>
              <a:ext cx="944" cy="657"/>
            </a:xfrm>
            <a:prstGeom prst="line">
              <a:avLst/>
            </a:prstGeom>
            <a:noFill/>
            <a:ln w="38100">
              <a:solidFill>
                <a:srgbClr val="66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7447" name="Object 57">
              <a:extLst>
                <a:ext uri="{FF2B5EF4-FFF2-40B4-BE49-F238E27FC236}">
                  <a16:creationId xmlns:a16="http://schemas.microsoft.com/office/drawing/2014/main" id="{B9FF45C1-1F7B-43D0-AB44-036A9456024B}"/>
                </a:ext>
              </a:extLst>
            </p:cNvPr>
            <p:cNvGraphicFramePr>
              <a:graphicFrameLocks noChangeAspect="1"/>
            </p:cNvGraphicFramePr>
            <p:nvPr/>
          </p:nvGraphicFramePr>
          <p:xfrm>
            <a:off x="4416" y="432"/>
            <a:ext cx="194" cy="240"/>
          </p:xfrm>
          <a:graphic>
            <a:graphicData uri="http://schemas.openxmlformats.org/presentationml/2006/ole">
              <mc:AlternateContent xmlns:mc="http://schemas.openxmlformats.org/markup-compatibility/2006">
                <mc:Choice xmlns:v="urn:schemas-microsoft-com:vml" Requires="v">
                  <p:oleObj spid="_x0000_s17499" name="Equation" r:id="rId28" imgW="114432" imgH="171333" progId="Equation.3">
                    <p:embed/>
                  </p:oleObj>
                </mc:Choice>
                <mc:Fallback>
                  <p:oleObj name="Equation" r:id="rId28" imgW="114432" imgH="171333" progId="Equation.3">
                    <p:embed/>
                    <p:pic>
                      <p:nvPicPr>
                        <p:cNvPr id="0" name="Object 5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416" y="432"/>
                          <a:ext cx="19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4746" name="Group 58">
            <a:extLst>
              <a:ext uri="{FF2B5EF4-FFF2-40B4-BE49-F238E27FC236}">
                <a16:creationId xmlns:a16="http://schemas.microsoft.com/office/drawing/2014/main" id="{E59240D2-694E-45F9-AD6A-B2D990F72AB7}"/>
              </a:ext>
            </a:extLst>
          </p:cNvPr>
          <p:cNvGrpSpPr>
            <a:grpSpLocks/>
          </p:cNvGrpSpPr>
          <p:nvPr/>
        </p:nvGrpSpPr>
        <p:grpSpPr bwMode="auto">
          <a:xfrm>
            <a:off x="6983413" y="2141538"/>
            <a:ext cx="992187" cy="612775"/>
            <a:chOff x="4308" y="1003"/>
            <a:chExt cx="625" cy="386"/>
          </a:xfrm>
        </p:grpSpPr>
        <p:grpSp>
          <p:nvGrpSpPr>
            <p:cNvPr id="17442" name="Group 59">
              <a:extLst>
                <a:ext uri="{FF2B5EF4-FFF2-40B4-BE49-F238E27FC236}">
                  <a16:creationId xmlns:a16="http://schemas.microsoft.com/office/drawing/2014/main" id="{A218CD55-3D2E-4D32-9D6E-86D2CF28E343}"/>
                </a:ext>
              </a:extLst>
            </p:cNvPr>
            <p:cNvGrpSpPr>
              <a:grpSpLocks/>
            </p:cNvGrpSpPr>
            <p:nvPr/>
          </p:nvGrpSpPr>
          <p:grpSpPr bwMode="auto">
            <a:xfrm>
              <a:off x="4688" y="1003"/>
              <a:ext cx="245" cy="386"/>
              <a:chOff x="4688" y="1003"/>
              <a:chExt cx="245" cy="386"/>
            </a:xfrm>
          </p:grpSpPr>
          <p:sp>
            <p:nvSpPr>
              <p:cNvPr id="17444" name="Oval 60">
                <a:extLst>
                  <a:ext uri="{FF2B5EF4-FFF2-40B4-BE49-F238E27FC236}">
                    <a16:creationId xmlns:a16="http://schemas.microsoft.com/office/drawing/2014/main" id="{8563E491-C42C-4E52-9857-D9CBCF162ABC}"/>
                  </a:ext>
                </a:extLst>
              </p:cNvPr>
              <p:cNvSpPr>
                <a:spLocks noChangeArrowheads="1"/>
              </p:cNvSpPr>
              <p:nvPr/>
            </p:nvSpPr>
            <p:spPr bwMode="auto">
              <a:xfrm>
                <a:off x="4851" y="1003"/>
                <a:ext cx="82" cy="98"/>
              </a:xfrm>
              <a:prstGeom prst="ellipse">
                <a:avLst/>
              </a:prstGeom>
              <a:solidFill>
                <a:srgbClr val="FFFF66"/>
              </a:solidFill>
              <a:ln w="9525">
                <a:solidFill>
                  <a:srgbClr val="FFFF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45" name="Text Box 61">
                <a:extLst>
                  <a:ext uri="{FF2B5EF4-FFF2-40B4-BE49-F238E27FC236}">
                    <a16:creationId xmlns:a16="http://schemas.microsoft.com/office/drawing/2014/main" id="{21995F22-03B0-4A96-84E1-B52CE5BF6828}"/>
                  </a:ext>
                </a:extLst>
              </p:cNvPr>
              <p:cNvSpPr txBox="1">
                <a:spLocks noChangeArrowheads="1"/>
              </p:cNvSpPr>
              <p:nvPr/>
            </p:nvSpPr>
            <p:spPr bwMode="auto">
              <a:xfrm>
                <a:off x="4688" y="110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a:solidFill>
                      <a:srgbClr val="FFFF66"/>
                    </a:solidFill>
                    <a:latin typeface="Times New Roman" panose="02020603050405020304" pitchFamily="18" charset="0"/>
                  </a:rPr>
                  <a:t>P</a:t>
                </a:r>
              </a:p>
            </p:txBody>
          </p:sp>
        </p:grpSp>
        <p:sp>
          <p:nvSpPr>
            <p:cNvPr id="17443" name="Text Box 62">
              <a:extLst>
                <a:ext uri="{FF2B5EF4-FFF2-40B4-BE49-F238E27FC236}">
                  <a16:creationId xmlns:a16="http://schemas.microsoft.com/office/drawing/2014/main" id="{04AE7E5F-8124-4861-9E01-F0313A60D2BF}"/>
                </a:ext>
              </a:extLst>
            </p:cNvPr>
            <p:cNvSpPr txBox="1">
              <a:spLocks noChangeArrowheads="1"/>
            </p:cNvSpPr>
            <p:nvPr/>
          </p:nvSpPr>
          <p:spPr bwMode="auto">
            <a:xfrm>
              <a:off x="4308" y="105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66FFFF"/>
                  </a:solidFill>
                  <a:latin typeface="Times New Roman" panose="02020603050405020304" pitchFamily="18" charset="0"/>
                </a:rPr>
                <a:t>x</a:t>
              </a:r>
            </a:p>
          </p:txBody>
        </p:sp>
      </p:grpSp>
      <p:grpSp>
        <p:nvGrpSpPr>
          <p:cNvPr id="114751" name="Group 63">
            <a:extLst>
              <a:ext uri="{FF2B5EF4-FFF2-40B4-BE49-F238E27FC236}">
                <a16:creationId xmlns:a16="http://schemas.microsoft.com/office/drawing/2014/main" id="{683E6D78-1BDD-400F-8971-920C2333DC3B}"/>
              </a:ext>
            </a:extLst>
          </p:cNvPr>
          <p:cNvGrpSpPr>
            <a:grpSpLocks/>
          </p:cNvGrpSpPr>
          <p:nvPr/>
        </p:nvGrpSpPr>
        <p:grpSpPr bwMode="auto">
          <a:xfrm>
            <a:off x="5911850" y="2740025"/>
            <a:ext cx="479425" cy="857250"/>
            <a:chOff x="3633" y="1380"/>
            <a:chExt cx="302" cy="540"/>
          </a:xfrm>
        </p:grpSpPr>
        <p:sp>
          <p:nvSpPr>
            <p:cNvPr id="17440" name="Text Box 64">
              <a:extLst>
                <a:ext uri="{FF2B5EF4-FFF2-40B4-BE49-F238E27FC236}">
                  <a16:creationId xmlns:a16="http://schemas.microsoft.com/office/drawing/2014/main" id="{0DD624F4-E3DF-402C-A29C-13D1F6BCECB2}"/>
                </a:ext>
              </a:extLst>
            </p:cNvPr>
            <p:cNvSpPr txBox="1">
              <a:spLocks noChangeArrowheads="1"/>
            </p:cNvSpPr>
            <p:nvPr/>
          </p:nvSpPr>
          <p:spPr bwMode="auto">
            <a:xfrm>
              <a:off x="3744" y="1632"/>
              <a:ext cx="19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FF99FF"/>
                  </a:solidFill>
                  <a:latin typeface="Times New Roman" panose="02020603050405020304" pitchFamily="18" charset="0"/>
                </a:rPr>
                <a:t>I</a:t>
              </a:r>
            </a:p>
          </p:txBody>
        </p:sp>
        <p:sp>
          <p:nvSpPr>
            <p:cNvPr id="17441" name="Freeform 65">
              <a:extLst>
                <a:ext uri="{FF2B5EF4-FFF2-40B4-BE49-F238E27FC236}">
                  <a16:creationId xmlns:a16="http://schemas.microsoft.com/office/drawing/2014/main" id="{8BEC95DD-7629-4567-AC42-DCAF7D1CD0BB}"/>
                </a:ext>
              </a:extLst>
            </p:cNvPr>
            <p:cNvSpPr>
              <a:spLocks/>
            </p:cNvSpPr>
            <p:nvPr/>
          </p:nvSpPr>
          <p:spPr bwMode="auto">
            <a:xfrm>
              <a:off x="3633" y="1380"/>
              <a:ext cx="111" cy="300"/>
            </a:xfrm>
            <a:custGeom>
              <a:avLst/>
              <a:gdLst>
                <a:gd name="T0" fmla="*/ 0 w 111"/>
                <a:gd name="T1" fmla="*/ 0 h 300"/>
                <a:gd name="T2" fmla="*/ 42 w 111"/>
                <a:gd name="T3" fmla="*/ 173 h 300"/>
                <a:gd name="T4" fmla="*/ 111 w 111"/>
                <a:gd name="T5" fmla="*/ 300 h 300"/>
                <a:gd name="T6" fmla="*/ 0 60000 65536"/>
                <a:gd name="T7" fmla="*/ 0 60000 65536"/>
                <a:gd name="T8" fmla="*/ 0 60000 65536"/>
              </a:gdLst>
              <a:ahLst/>
              <a:cxnLst>
                <a:cxn ang="T6">
                  <a:pos x="T0" y="T1"/>
                </a:cxn>
                <a:cxn ang="T7">
                  <a:pos x="T2" y="T3"/>
                </a:cxn>
                <a:cxn ang="T8">
                  <a:pos x="T4" y="T5"/>
                </a:cxn>
              </a:cxnLst>
              <a:rect l="0" t="0" r="r" b="b"/>
              <a:pathLst>
                <a:path w="111" h="300">
                  <a:moveTo>
                    <a:pt x="0" y="0"/>
                  </a:moveTo>
                  <a:cubicBezTo>
                    <a:pt x="7" y="29"/>
                    <a:pt x="24" y="123"/>
                    <a:pt x="42" y="173"/>
                  </a:cubicBezTo>
                  <a:cubicBezTo>
                    <a:pt x="60" y="223"/>
                    <a:pt x="97" y="274"/>
                    <a:pt x="111" y="300"/>
                  </a:cubicBezTo>
                </a:path>
              </a:pathLst>
            </a:custGeom>
            <a:noFill/>
            <a:ln w="28575" cap="flat" cmpd="sng">
              <a:solidFill>
                <a:srgbClr val="FFCCFF"/>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4707"/>
                                        </p:tgtEl>
                                        <p:attrNameLst>
                                          <p:attrName>style.visibility</p:attrName>
                                        </p:attrNameLst>
                                      </p:cBhvr>
                                      <p:to>
                                        <p:strVal val="visible"/>
                                      </p:to>
                                    </p:set>
                                    <p:animEffect transition="in" filter="wipe(left)">
                                      <p:cBhvr>
                                        <p:cTn id="7" dur="500"/>
                                        <p:tgtEl>
                                          <p:spTgt spid="1147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114708"/>
                                        </p:tgtEl>
                                        <p:attrNameLst>
                                          <p:attrName>style.visibility</p:attrName>
                                        </p:attrNameLst>
                                      </p:cBhvr>
                                      <p:to>
                                        <p:strVal val="visible"/>
                                      </p:to>
                                    </p:set>
                                    <p:animEffect transition="in" filter="box(out)">
                                      <p:cBhvr>
                                        <p:cTn id="12" dur="500"/>
                                        <p:tgtEl>
                                          <p:spTgt spid="11470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14751"/>
                                        </p:tgtEl>
                                        <p:attrNameLst>
                                          <p:attrName>style.visibility</p:attrName>
                                        </p:attrNameLst>
                                      </p:cBhvr>
                                      <p:to>
                                        <p:strVal val="visible"/>
                                      </p:to>
                                    </p:set>
                                    <p:animEffect transition="in" filter="wipe(up)">
                                      <p:cBhvr>
                                        <p:cTn id="17" dur="500"/>
                                        <p:tgtEl>
                                          <p:spTgt spid="11475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14712"/>
                                        </p:tgtEl>
                                        <p:attrNameLst>
                                          <p:attrName>style.visibility</p:attrName>
                                        </p:attrNameLst>
                                      </p:cBhvr>
                                      <p:to>
                                        <p:strVal val="visible"/>
                                      </p:to>
                                    </p:set>
                                    <p:animEffect transition="in" filter="wipe(left)">
                                      <p:cBhvr>
                                        <p:cTn id="22" dur="500"/>
                                        <p:tgtEl>
                                          <p:spTgt spid="1147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1474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4716"/>
                                        </p:tgtEl>
                                        <p:attrNameLst>
                                          <p:attrName>style.visibility</p:attrName>
                                        </p:attrNameLst>
                                      </p:cBhvr>
                                      <p:to>
                                        <p:strVal val="visible"/>
                                      </p:to>
                                    </p:set>
                                    <p:animEffect transition="in" filter="wipe(left)">
                                      <p:cBhvr>
                                        <p:cTn id="31" dur="500"/>
                                        <p:tgtEl>
                                          <p:spTgt spid="11471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nodeType="clickEffect">
                                  <p:stCondLst>
                                    <p:cond delay="0"/>
                                  </p:stCondLst>
                                  <p:childTnLst>
                                    <p:set>
                                      <p:cBhvr>
                                        <p:cTn id="35" dur="1" fill="hold">
                                          <p:stCondLst>
                                            <p:cond delay="0"/>
                                          </p:stCondLst>
                                        </p:cTn>
                                        <p:tgtEl>
                                          <p:spTgt spid="114717"/>
                                        </p:tgtEl>
                                        <p:attrNameLst>
                                          <p:attrName>style.visibility</p:attrName>
                                        </p:attrNameLst>
                                      </p:cBhvr>
                                      <p:to>
                                        <p:strVal val="visible"/>
                                      </p:to>
                                    </p:set>
                                    <p:animEffect transition="in" filter="wipe(up)">
                                      <p:cBhvr>
                                        <p:cTn id="36" dur="500"/>
                                        <p:tgtEl>
                                          <p:spTgt spid="114717"/>
                                        </p:tgtEl>
                                      </p:cBhvr>
                                    </p:animEffect>
                                  </p:childTnLst>
                                </p:cTn>
                              </p:par>
                            </p:childTnLst>
                          </p:cTn>
                        </p:par>
                        <p:par>
                          <p:cTn id="37" fill="hold" nodeType="afterGroup">
                            <p:stCondLst>
                              <p:cond delay="500"/>
                            </p:stCondLst>
                            <p:childTnLst>
                              <p:par>
                                <p:cTn id="38" presetID="1" presetClass="entr" presetSubtype="0" fill="hold" nodeType="afterEffect">
                                  <p:stCondLst>
                                    <p:cond delay="0"/>
                                  </p:stCondLst>
                                  <p:childTnLst>
                                    <p:set>
                                      <p:cBhvr>
                                        <p:cTn id="39" dur="1" fill="hold">
                                          <p:stCondLst>
                                            <p:cond delay="499"/>
                                          </p:stCondLst>
                                        </p:cTn>
                                        <p:tgtEl>
                                          <p:spTgt spid="114718"/>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1" fill="hold" nodeType="clickEffect">
                                  <p:stCondLst>
                                    <p:cond delay="0"/>
                                  </p:stCondLst>
                                  <p:childTnLst>
                                    <p:set>
                                      <p:cBhvr>
                                        <p:cTn id="43" dur="1" fill="hold">
                                          <p:stCondLst>
                                            <p:cond delay="0"/>
                                          </p:stCondLst>
                                        </p:cTn>
                                        <p:tgtEl>
                                          <p:spTgt spid="114743"/>
                                        </p:tgtEl>
                                        <p:attrNameLst>
                                          <p:attrName>style.visibility</p:attrName>
                                        </p:attrNameLst>
                                      </p:cBhvr>
                                      <p:to>
                                        <p:strVal val="visible"/>
                                      </p:to>
                                    </p:set>
                                    <p:animEffect transition="in" filter="wipe(up)">
                                      <p:cBhvr>
                                        <p:cTn id="44" dur="500"/>
                                        <p:tgtEl>
                                          <p:spTgt spid="11474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114739"/>
                                        </p:tgtEl>
                                        <p:attrNameLst>
                                          <p:attrName>style.visibility</p:attrName>
                                        </p:attrNameLst>
                                      </p:cBhvr>
                                      <p:to>
                                        <p:strVal val="visible"/>
                                      </p:to>
                                    </p:set>
                                    <p:animEffect transition="in" filter="blinds(horizontal)">
                                      <p:cBhvr>
                                        <p:cTn id="49" dur="500"/>
                                        <p:tgtEl>
                                          <p:spTgt spid="114739"/>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114721"/>
                                        </p:tgtEl>
                                        <p:attrNameLst>
                                          <p:attrName>style.visibility</p:attrName>
                                        </p:attrNameLst>
                                      </p:cBhvr>
                                      <p:to>
                                        <p:strVal val="visible"/>
                                      </p:to>
                                    </p:set>
                                    <p:animEffect transition="in" filter="wipe(left)">
                                      <p:cBhvr>
                                        <p:cTn id="54" dur="500"/>
                                        <p:tgtEl>
                                          <p:spTgt spid="114721"/>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114722"/>
                                        </p:tgtEl>
                                        <p:attrNameLst>
                                          <p:attrName>style.visibility</p:attrName>
                                        </p:attrNameLst>
                                      </p:cBhvr>
                                      <p:to>
                                        <p:strVal val="visible"/>
                                      </p:to>
                                    </p:set>
                                    <p:animEffect transition="in" filter="wipe(left)">
                                      <p:cBhvr>
                                        <p:cTn id="59" dur="500"/>
                                        <p:tgtEl>
                                          <p:spTgt spid="114722"/>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4" fill="hold" nodeType="clickEffect">
                                  <p:stCondLst>
                                    <p:cond delay="0"/>
                                  </p:stCondLst>
                                  <p:childTnLst>
                                    <p:set>
                                      <p:cBhvr>
                                        <p:cTn id="63" dur="1" fill="hold">
                                          <p:stCondLst>
                                            <p:cond delay="0"/>
                                          </p:stCondLst>
                                        </p:cTn>
                                        <p:tgtEl>
                                          <p:spTgt spid="114719"/>
                                        </p:tgtEl>
                                        <p:attrNameLst>
                                          <p:attrName>style.visibility</p:attrName>
                                        </p:attrNameLst>
                                      </p:cBhvr>
                                      <p:to>
                                        <p:strVal val="visible"/>
                                      </p:to>
                                    </p:set>
                                    <p:animEffect transition="in" filter="wipe(down)">
                                      <p:cBhvr>
                                        <p:cTn id="64" dur="500"/>
                                        <p:tgtEl>
                                          <p:spTgt spid="114719"/>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499"/>
                                          </p:stCondLst>
                                        </p:cTn>
                                        <p:tgtEl>
                                          <p:spTgt spid="114720"/>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499"/>
                                          </p:stCondLst>
                                        </p:cTn>
                                        <p:tgtEl>
                                          <p:spTgt spid="114723"/>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14724"/>
                                        </p:tgtEl>
                                        <p:attrNameLst>
                                          <p:attrName>style.visibility</p:attrName>
                                        </p:attrNameLst>
                                      </p:cBhvr>
                                      <p:to>
                                        <p:strVal val="visible"/>
                                      </p:to>
                                    </p:set>
                                    <p:animEffect transition="in" filter="wipe(left)">
                                      <p:cBhvr>
                                        <p:cTn id="77" dur="500"/>
                                        <p:tgtEl>
                                          <p:spTgt spid="11472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1" fill="hold" nodeType="clickEffect">
                                  <p:stCondLst>
                                    <p:cond delay="0"/>
                                  </p:stCondLst>
                                  <p:childTnLst>
                                    <p:set>
                                      <p:cBhvr>
                                        <p:cTn id="81" dur="1" fill="hold">
                                          <p:stCondLst>
                                            <p:cond delay="0"/>
                                          </p:stCondLst>
                                        </p:cTn>
                                        <p:tgtEl>
                                          <p:spTgt spid="114725"/>
                                        </p:tgtEl>
                                        <p:attrNameLst>
                                          <p:attrName>style.visibility</p:attrName>
                                        </p:attrNameLst>
                                      </p:cBhvr>
                                      <p:to>
                                        <p:strVal val="visible"/>
                                      </p:to>
                                    </p:set>
                                    <p:animEffect transition="in" filter="wipe(up)">
                                      <p:cBhvr>
                                        <p:cTn id="82" dur="500"/>
                                        <p:tgtEl>
                                          <p:spTgt spid="114725"/>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499"/>
                                          </p:stCondLst>
                                        </p:cTn>
                                        <p:tgtEl>
                                          <p:spTgt spid="114726"/>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14727"/>
                                        </p:tgtEl>
                                        <p:attrNameLst>
                                          <p:attrName>style.visibility</p:attrName>
                                        </p:attrNameLst>
                                      </p:cBhvr>
                                      <p:to>
                                        <p:strVal val="visible"/>
                                      </p:to>
                                    </p:set>
                                    <p:animEffect transition="in" filter="wipe(left)">
                                      <p:cBhvr>
                                        <p:cTn id="91" dur="500"/>
                                        <p:tgtEl>
                                          <p:spTgt spid="114727"/>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nodeType="clickEffect">
                                  <p:stCondLst>
                                    <p:cond delay="0"/>
                                  </p:stCondLst>
                                  <p:childTnLst>
                                    <p:set>
                                      <p:cBhvr>
                                        <p:cTn id="95" dur="1" fill="hold">
                                          <p:stCondLst>
                                            <p:cond delay="0"/>
                                          </p:stCondLst>
                                        </p:cTn>
                                        <p:tgtEl>
                                          <p:spTgt spid="114690"/>
                                        </p:tgtEl>
                                        <p:attrNameLst>
                                          <p:attrName>style.visibility</p:attrName>
                                        </p:attrNameLst>
                                      </p:cBhvr>
                                      <p:to>
                                        <p:strVal val="visible"/>
                                      </p:to>
                                    </p:set>
                                    <p:animEffect transition="in" filter="wipe(left)">
                                      <p:cBhvr>
                                        <p:cTn id="96" dur="500"/>
                                        <p:tgtEl>
                                          <p:spTgt spid="114690"/>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114737"/>
                                        </p:tgtEl>
                                        <p:attrNameLst>
                                          <p:attrName>style.visibility</p:attrName>
                                        </p:attrNameLst>
                                      </p:cBhvr>
                                      <p:to>
                                        <p:strVal val="visible"/>
                                      </p:to>
                                    </p:set>
                                    <p:animEffect transition="in" filter="wipe(left)">
                                      <p:cBhvr>
                                        <p:cTn id="101" dur="500"/>
                                        <p:tgtEl>
                                          <p:spTgt spid="114737"/>
                                        </p:tgtEl>
                                      </p:cBhvr>
                                    </p:animEffect>
                                  </p:childTnLst>
                                </p:cTn>
                              </p:par>
                            </p:childTnLst>
                          </p:cTn>
                        </p:par>
                        <p:par>
                          <p:cTn id="102" fill="hold" nodeType="afterGroup">
                            <p:stCondLst>
                              <p:cond delay="500"/>
                            </p:stCondLst>
                            <p:childTnLst>
                              <p:par>
                                <p:cTn id="103" presetID="1" presetClass="entr" presetSubtype="0" fill="hold" nodeType="afterEffect">
                                  <p:stCondLst>
                                    <p:cond delay="0"/>
                                  </p:stCondLst>
                                  <p:childTnLst>
                                    <p:set>
                                      <p:cBhvr>
                                        <p:cTn id="104" dur="1" fill="hold">
                                          <p:stCondLst>
                                            <p:cond delay="499"/>
                                          </p:stCondLst>
                                        </p:cTn>
                                        <p:tgtEl>
                                          <p:spTgt spid="114742"/>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nodeType="clickEffect">
                                  <p:stCondLst>
                                    <p:cond delay="0"/>
                                  </p:stCondLst>
                                  <p:childTnLst>
                                    <p:set>
                                      <p:cBhvr>
                                        <p:cTn id="108" dur="1" fill="hold">
                                          <p:stCondLst>
                                            <p:cond delay="0"/>
                                          </p:stCondLst>
                                        </p:cTn>
                                        <p:tgtEl>
                                          <p:spTgt spid="114728"/>
                                        </p:tgtEl>
                                        <p:attrNameLst>
                                          <p:attrName>style.visibility</p:attrName>
                                        </p:attrNameLst>
                                      </p:cBhvr>
                                      <p:to>
                                        <p:strVal val="visible"/>
                                      </p:to>
                                    </p:set>
                                    <p:animEffect transition="in" filter="wipe(left)">
                                      <p:cBhvr>
                                        <p:cTn id="109" dur="500"/>
                                        <p:tgtEl>
                                          <p:spTgt spid="114728"/>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nodeType="clickEffect">
                                  <p:stCondLst>
                                    <p:cond delay="0"/>
                                  </p:stCondLst>
                                  <p:childTnLst>
                                    <p:set>
                                      <p:cBhvr>
                                        <p:cTn id="113" dur="1" fill="hold">
                                          <p:stCondLst>
                                            <p:cond delay="0"/>
                                          </p:stCondLst>
                                        </p:cTn>
                                        <p:tgtEl>
                                          <p:spTgt spid="114730"/>
                                        </p:tgtEl>
                                        <p:attrNameLst>
                                          <p:attrName>style.visibility</p:attrName>
                                        </p:attrNameLst>
                                      </p:cBhvr>
                                      <p:to>
                                        <p:strVal val="visible"/>
                                      </p:to>
                                    </p:set>
                                    <p:animEffect transition="in" filter="wipe(left)">
                                      <p:cBhvr>
                                        <p:cTn id="114" dur="500"/>
                                        <p:tgtEl>
                                          <p:spTgt spid="114730"/>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ntr" presetSubtype="0" fill="hold" nodeType="clickEffect">
                                  <p:stCondLst>
                                    <p:cond delay="0"/>
                                  </p:stCondLst>
                                  <p:childTnLst>
                                    <p:set>
                                      <p:cBhvr>
                                        <p:cTn id="118" dur="1" fill="hold">
                                          <p:stCondLst>
                                            <p:cond delay="499"/>
                                          </p:stCondLst>
                                        </p:cTn>
                                        <p:tgtEl>
                                          <p:spTgt spid="114731"/>
                                        </p:tgtEl>
                                        <p:attrNameLst>
                                          <p:attrName>style.visibility</p:attrName>
                                        </p:attrNameLst>
                                      </p:cBhvr>
                                      <p:to>
                                        <p:strVal val="visible"/>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nodeType="clickEffect">
                                  <p:stCondLst>
                                    <p:cond delay="0"/>
                                  </p:stCondLst>
                                  <p:childTnLst>
                                    <p:set>
                                      <p:cBhvr>
                                        <p:cTn id="122" dur="1" fill="hold">
                                          <p:stCondLst>
                                            <p:cond delay="0"/>
                                          </p:stCondLst>
                                        </p:cTn>
                                        <p:tgtEl>
                                          <p:spTgt spid="114729"/>
                                        </p:tgtEl>
                                        <p:attrNameLst>
                                          <p:attrName>style.visibility</p:attrName>
                                        </p:attrNameLst>
                                      </p:cBhvr>
                                      <p:to>
                                        <p:strVal val="visible"/>
                                      </p:to>
                                    </p:set>
                                    <p:animEffect transition="in" filter="wipe(left)">
                                      <p:cBhvr>
                                        <p:cTn id="123" dur="500"/>
                                        <p:tgtEl>
                                          <p:spTgt spid="114729"/>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nodeType="clickEffect">
                                  <p:stCondLst>
                                    <p:cond delay="0"/>
                                  </p:stCondLst>
                                  <p:childTnLst>
                                    <p:set>
                                      <p:cBhvr>
                                        <p:cTn id="127" dur="1" fill="hold">
                                          <p:stCondLst>
                                            <p:cond delay="0"/>
                                          </p:stCondLst>
                                        </p:cTn>
                                        <p:tgtEl>
                                          <p:spTgt spid="114734"/>
                                        </p:tgtEl>
                                        <p:attrNameLst>
                                          <p:attrName>style.visibility</p:attrName>
                                        </p:attrNameLst>
                                      </p:cBhvr>
                                      <p:to>
                                        <p:strVal val="visible"/>
                                      </p:to>
                                    </p:set>
                                    <p:animEffect transition="in" filter="wipe(left)">
                                      <p:cBhvr>
                                        <p:cTn id="128" dur="500"/>
                                        <p:tgtEl>
                                          <p:spTgt spid="114734"/>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nodeType="clickEffect">
                                  <p:stCondLst>
                                    <p:cond delay="0"/>
                                  </p:stCondLst>
                                  <p:childTnLst>
                                    <p:set>
                                      <p:cBhvr>
                                        <p:cTn id="132" dur="1" fill="hold">
                                          <p:stCondLst>
                                            <p:cond delay="0"/>
                                          </p:stCondLst>
                                        </p:cTn>
                                        <p:tgtEl>
                                          <p:spTgt spid="114735"/>
                                        </p:tgtEl>
                                        <p:attrNameLst>
                                          <p:attrName>style.visibility</p:attrName>
                                        </p:attrNameLst>
                                      </p:cBhvr>
                                      <p:to>
                                        <p:strVal val="visible"/>
                                      </p:to>
                                    </p:set>
                                    <p:animEffect transition="in" filter="wipe(left)">
                                      <p:cBhvr>
                                        <p:cTn id="133" dur="500"/>
                                        <p:tgtEl>
                                          <p:spTgt spid="114735"/>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114736"/>
                                        </p:tgtEl>
                                        <p:attrNameLst>
                                          <p:attrName>style.visibility</p:attrName>
                                        </p:attrNameLst>
                                      </p:cBhvr>
                                      <p:to>
                                        <p:strVal val="visible"/>
                                      </p:to>
                                    </p:set>
                                    <p:animEffect transition="in" filter="wipe(left)">
                                      <p:cBhvr>
                                        <p:cTn id="138" dur="500"/>
                                        <p:tgtEl>
                                          <p:spTgt spid="114736"/>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2" presetClass="entr" presetSubtype="1" fill="hold" nodeType="clickEffect">
                                  <p:stCondLst>
                                    <p:cond delay="0"/>
                                  </p:stCondLst>
                                  <p:childTnLst>
                                    <p:set>
                                      <p:cBhvr>
                                        <p:cTn id="142" dur="1" fill="hold">
                                          <p:stCondLst>
                                            <p:cond delay="0"/>
                                          </p:stCondLst>
                                        </p:cTn>
                                        <p:tgtEl>
                                          <p:spTgt spid="114738"/>
                                        </p:tgtEl>
                                        <p:attrNameLst>
                                          <p:attrName>style.visibility</p:attrName>
                                        </p:attrNameLst>
                                      </p:cBhvr>
                                      <p:to>
                                        <p:strVal val="visible"/>
                                      </p:to>
                                    </p:set>
                                    <p:animEffect transition="in" filter="wipe(up)">
                                      <p:cBhvr>
                                        <p:cTn id="143" dur="500"/>
                                        <p:tgtEl>
                                          <p:spTgt spid="114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07" grpId="0" autoUpdateAnimBg="0"/>
      <p:bldP spid="114716" grpId="0" autoUpdateAnimBg="0"/>
      <p:bldP spid="114727" grpId="0" autoUpdateAnimBg="0"/>
      <p:bldP spid="114736"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714" name="Group 2">
            <a:extLst>
              <a:ext uri="{FF2B5EF4-FFF2-40B4-BE49-F238E27FC236}">
                <a16:creationId xmlns:a16="http://schemas.microsoft.com/office/drawing/2014/main" id="{39E3F3F6-4C1A-47E1-9D6B-168AD208355D}"/>
              </a:ext>
            </a:extLst>
          </p:cNvPr>
          <p:cNvGrpSpPr>
            <a:grpSpLocks/>
          </p:cNvGrpSpPr>
          <p:nvPr/>
        </p:nvGrpSpPr>
        <p:grpSpPr bwMode="auto">
          <a:xfrm>
            <a:off x="6305550" y="3983038"/>
            <a:ext cx="2003425" cy="1441450"/>
            <a:chOff x="4080" y="1652"/>
            <a:chExt cx="1262" cy="908"/>
          </a:xfrm>
        </p:grpSpPr>
        <p:pic>
          <p:nvPicPr>
            <p:cNvPr id="18450" name="Picture 3">
              <a:extLst>
                <a:ext uri="{FF2B5EF4-FFF2-40B4-BE49-F238E27FC236}">
                  <a16:creationId xmlns:a16="http://schemas.microsoft.com/office/drawing/2014/main" id="{A0697AFB-6F92-403F-9AF5-EE291951A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0" y="1652"/>
              <a:ext cx="1262"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51" name="Line 4">
              <a:extLst>
                <a:ext uri="{FF2B5EF4-FFF2-40B4-BE49-F238E27FC236}">
                  <a16:creationId xmlns:a16="http://schemas.microsoft.com/office/drawing/2014/main" id="{AA993158-D16A-4371-BDE3-B6D33E3601C9}"/>
                </a:ext>
              </a:extLst>
            </p:cNvPr>
            <p:cNvSpPr>
              <a:spLocks noChangeShapeType="1"/>
            </p:cNvSpPr>
            <p:nvPr/>
          </p:nvSpPr>
          <p:spPr bwMode="auto">
            <a:xfrm flipH="1" flipV="1">
              <a:off x="4080" y="1893"/>
              <a:ext cx="609" cy="651"/>
            </a:xfrm>
            <a:prstGeom prst="line">
              <a:avLst/>
            </a:prstGeom>
            <a:noFill/>
            <a:ln w="3810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2" name="Line 5">
              <a:extLst>
                <a:ext uri="{FF2B5EF4-FFF2-40B4-BE49-F238E27FC236}">
                  <a16:creationId xmlns:a16="http://schemas.microsoft.com/office/drawing/2014/main" id="{6457C00E-5B5C-459F-91D6-DF86C77921C7}"/>
                </a:ext>
              </a:extLst>
            </p:cNvPr>
            <p:cNvSpPr>
              <a:spLocks noChangeShapeType="1"/>
            </p:cNvSpPr>
            <p:nvPr/>
          </p:nvSpPr>
          <p:spPr bwMode="auto">
            <a:xfrm flipV="1">
              <a:off x="4689" y="1928"/>
              <a:ext cx="643" cy="616"/>
            </a:xfrm>
            <a:prstGeom prst="line">
              <a:avLst/>
            </a:prstGeom>
            <a:noFill/>
            <a:ln w="3810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8453" name="Object 6">
              <a:extLst>
                <a:ext uri="{FF2B5EF4-FFF2-40B4-BE49-F238E27FC236}">
                  <a16:creationId xmlns:a16="http://schemas.microsoft.com/office/drawing/2014/main" id="{0C4FD476-E4FF-479F-8BF9-8FE0C3B2BAEF}"/>
                </a:ext>
              </a:extLst>
            </p:cNvPr>
            <p:cNvGraphicFramePr>
              <a:graphicFrameLocks/>
            </p:cNvGraphicFramePr>
            <p:nvPr/>
          </p:nvGraphicFramePr>
          <p:xfrm>
            <a:off x="4646" y="2036"/>
            <a:ext cx="145" cy="247"/>
          </p:xfrm>
          <a:graphic>
            <a:graphicData uri="http://schemas.openxmlformats.org/presentationml/2006/ole">
              <mc:AlternateContent xmlns:mc="http://schemas.openxmlformats.org/markup-compatibility/2006">
                <mc:Choice xmlns:v="urn:schemas-microsoft-com:vml" Requires="v">
                  <p:oleObj spid="_x0000_s18462" name="Equation" r:id="rId4" imgW="123909" imgH="304748" progId="Equation.3">
                    <p:embed/>
                  </p:oleObj>
                </mc:Choice>
                <mc:Fallback>
                  <p:oleObj name="Equation" r:id="rId4" imgW="123909" imgH="304748" progId="Equation.3">
                    <p:embed/>
                    <p:pic>
                      <p:nvPicPr>
                        <p:cNvPr id="0" name="Objec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6" y="2036"/>
                          <a:ext cx="145"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54" name="Arc 7">
              <a:extLst>
                <a:ext uri="{FF2B5EF4-FFF2-40B4-BE49-F238E27FC236}">
                  <a16:creationId xmlns:a16="http://schemas.microsoft.com/office/drawing/2014/main" id="{6A10C759-5DBB-4E86-AFDE-AA9EC56F2976}"/>
                </a:ext>
              </a:extLst>
            </p:cNvPr>
            <p:cNvSpPr>
              <a:spLocks/>
            </p:cNvSpPr>
            <p:nvPr/>
          </p:nvSpPr>
          <p:spPr bwMode="auto">
            <a:xfrm rot="-8399678">
              <a:off x="4527" y="2254"/>
              <a:ext cx="351" cy="306"/>
            </a:xfrm>
            <a:custGeom>
              <a:avLst/>
              <a:gdLst>
                <a:gd name="T0" fmla="*/ 0 w 20808"/>
                <a:gd name="T1" fmla="*/ 0 h 21059"/>
                <a:gd name="T2" fmla="*/ 0 w 20808"/>
                <a:gd name="T3" fmla="*/ 0 h 21059"/>
                <a:gd name="T4" fmla="*/ 0 w 20808"/>
                <a:gd name="T5" fmla="*/ 0 h 21059"/>
                <a:gd name="T6" fmla="*/ 0 60000 65536"/>
                <a:gd name="T7" fmla="*/ 0 60000 65536"/>
                <a:gd name="T8" fmla="*/ 0 60000 65536"/>
              </a:gdLst>
              <a:ahLst/>
              <a:cxnLst>
                <a:cxn ang="T6">
                  <a:pos x="T0" y="T1"/>
                </a:cxn>
                <a:cxn ang="T7">
                  <a:pos x="T2" y="T3"/>
                </a:cxn>
                <a:cxn ang="T8">
                  <a:pos x="T4" y="T5"/>
                </a:cxn>
              </a:cxnLst>
              <a:rect l="0" t="0" r="r" b="b"/>
              <a:pathLst>
                <a:path w="20808" h="21059" fill="none" extrusionOk="0">
                  <a:moveTo>
                    <a:pt x="20808" y="5795"/>
                  </a:moveTo>
                  <a:cubicBezTo>
                    <a:pt x="18680" y="13435"/>
                    <a:pt x="12536" y="19294"/>
                    <a:pt x="4804" y="21058"/>
                  </a:cubicBezTo>
                </a:path>
                <a:path w="20808" h="21059" stroke="0" extrusionOk="0">
                  <a:moveTo>
                    <a:pt x="20808" y="5795"/>
                  </a:moveTo>
                  <a:cubicBezTo>
                    <a:pt x="18680" y="13435"/>
                    <a:pt x="12536" y="19294"/>
                    <a:pt x="4804" y="21058"/>
                  </a:cubicBezTo>
                  <a:lnTo>
                    <a:pt x="0" y="0"/>
                  </a:lnTo>
                  <a:lnTo>
                    <a:pt x="20808" y="5795"/>
                  </a:lnTo>
                  <a:close/>
                </a:path>
              </a:pathLst>
            </a:custGeom>
            <a:noFill/>
            <a:ln w="2857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115720" name="Object 8">
            <a:extLst>
              <a:ext uri="{FF2B5EF4-FFF2-40B4-BE49-F238E27FC236}">
                <a16:creationId xmlns:a16="http://schemas.microsoft.com/office/drawing/2014/main" id="{1ABE519F-DD0B-4E75-ABB1-E2A68FF9D6DC}"/>
              </a:ext>
            </a:extLst>
          </p:cNvPr>
          <p:cNvGraphicFramePr>
            <a:graphicFrameLocks/>
          </p:cNvGraphicFramePr>
          <p:nvPr/>
        </p:nvGraphicFramePr>
        <p:xfrm>
          <a:off x="1981200" y="311150"/>
          <a:ext cx="2501900" cy="954088"/>
        </p:xfrm>
        <a:graphic>
          <a:graphicData uri="http://schemas.openxmlformats.org/presentationml/2006/ole">
            <mc:AlternateContent xmlns:mc="http://schemas.openxmlformats.org/markup-compatibility/2006">
              <mc:Choice xmlns:v="urn:schemas-microsoft-com:vml" Requires="v">
                <p:oleObj spid="_x0000_s18463" name="Equation" r:id="rId6" imgW="2400256" imgH="857367" progId="Equation.3">
                  <p:embed/>
                </p:oleObj>
              </mc:Choice>
              <mc:Fallback>
                <p:oleObj name="Equation" r:id="rId6" imgW="2400256" imgH="857367" progId="Equation.3">
                  <p:embed/>
                  <p:pic>
                    <p:nvPicPr>
                      <p:cNvPr id="0" name="Object 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311150"/>
                        <a:ext cx="25019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5721" name="Text Box 9">
            <a:extLst>
              <a:ext uri="{FF2B5EF4-FFF2-40B4-BE49-F238E27FC236}">
                <a16:creationId xmlns:a16="http://schemas.microsoft.com/office/drawing/2014/main" id="{91ECC088-975E-4CA4-A0CC-CBBAFFC831D2}"/>
              </a:ext>
            </a:extLst>
          </p:cNvPr>
          <p:cNvSpPr txBox="1">
            <a:spLocks noChangeArrowheads="1"/>
          </p:cNvSpPr>
          <p:nvPr/>
        </p:nvSpPr>
        <p:spPr bwMode="auto">
          <a:xfrm>
            <a:off x="661988" y="174625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Times New Roman" panose="02020603050405020304" pitchFamily="18" charset="0"/>
                <a:ea typeface="楷体_GB2312" pitchFamily="49" charset="-122"/>
              </a:rPr>
              <a:t>(1)</a:t>
            </a:r>
          </a:p>
        </p:txBody>
      </p:sp>
      <p:graphicFrame>
        <p:nvGraphicFramePr>
          <p:cNvPr id="115722" name="Object 10">
            <a:extLst>
              <a:ext uri="{FF2B5EF4-FFF2-40B4-BE49-F238E27FC236}">
                <a16:creationId xmlns:a16="http://schemas.microsoft.com/office/drawing/2014/main" id="{3D2688BB-19D6-4931-860D-58077C8F6E66}"/>
              </a:ext>
            </a:extLst>
          </p:cNvPr>
          <p:cNvGraphicFramePr>
            <a:graphicFrameLocks noChangeAspect="1"/>
          </p:cNvGraphicFramePr>
          <p:nvPr/>
        </p:nvGraphicFramePr>
        <p:xfrm>
          <a:off x="1411288" y="1808163"/>
          <a:ext cx="749300" cy="314325"/>
        </p:xfrm>
        <a:graphic>
          <a:graphicData uri="http://schemas.openxmlformats.org/presentationml/2006/ole">
            <mc:AlternateContent xmlns:mc="http://schemas.openxmlformats.org/markup-compatibility/2006">
              <mc:Choice xmlns:v="urn:schemas-microsoft-com:vml" Requires="v">
                <p:oleObj spid="_x0000_s18464" name="Equation" r:id="rId8" imgW="647627" imgH="228561" progId="Equation.3">
                  <p:embed/>
                </p:oleObj>
              </mc:Choice>
              <mc:Fallback>
                <p:oleObj name="Equation" r:id="rId8" imgW="647627" imgH="228561"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1288" y="1808163"/>
                        <a:ext cx="74930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5723" name="Text Box 11">
            <a:extLst>
              <a:ext uri="{FF2B5EF4-FFF2-40B4-BE49-F238E27FC236}">
                <a16:creationId xmlns:a16="http://schemas.microsoft.com/office/drawing/2014/main" id="{3986B43F-3DF3-4A7A-BB4F-64654FB427D2}"/>
              </a:ext>
            </a:extLst>
          </p:cNvPr>
          <p:cNvSpPr txBox="1">
            <a:spLocks noChangeArrowheads="1"/>
          </p:cNvSpPr>
          <p:nvPr/>
        </p:nvSpPr>
        <p:spPr bwMode="auto">
          <a:xfrm>
            <a:off x="2325688" y="1754188"/>
            <a:ext cx="40973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ea typeface="楷体_GB2312" pitchFamily="49" charset="-122"/>
              </a:rPr>
              <a:t>载流圆线圈的圆心处</a:t>
            </a:r>
            <a:r>
              <a:rPr kumimoji="1" lang="zh-CN" altLang="en-US" sz="2400" b="1">
                <a:solidFill>
                  <a:schemeClr val="bg1"/>
                </a:solidFill>
                <a:latin typeface="Times New Roman" panose="02020603050405020304" pitchFamily="18" charset="0"/>
              </a:rPr>
              <a:t> </a:t>
            </a:r>
          </a:p>
        </p:txBody>
      </p:sp>
      <p:graphicFrame>
        <p:nvGraphicFramePr>
          <p:cNvPr id="115724" name="Object 12">
            <a:extLst>
              <a:ext uri="{FF2B5EF4-FFF2-40B4-BE49-F238E27FC236}">
                <a16:creationId xmlns:a16="http://schemas.microsoft.com/office/drawing/2014/main" id="{87CC5E42-01E9-499F-8850-3AF06A4456EE}"/>
              </a:ext>
            </a:extLst>
          </p:cNvPr>
          <p:cNvGraphicFramePr>
            <a:graphicFrameLocks/>
          </p:cNvGraphicFramePr>
          <p:nvPr/>
        </p:nvGraphicFramePr>
        <p:xfrm>
          <a:off x="5491163" y="1566863"/>
          <a:ext cx="1169987" cy="823912"/>
        </p:xfrm>
        <a:graphic>
          <a:graphicData uri="http://schemas.openxmlformats.org/presentationml/2006/ole">
            <mc:AlternateContent xmlns:mc="http://schemas.openxmlformats.org/markup-compatibility/2006">
              <mc:Choice xmlns:v="urn:schemas-microsoft-com:vml" Requires="v">
                <p:oleObj spid="_x0000_s18465" name="Equation" r:id="rId10" imgW="1066741" imgH="723952" progId="Equation.3">
                  <p:embed/>
                </p:oleObj>
              </mc:Choice>
              <mc:Fallback>
                <p:oleObj name="Equation" r:id="rId10" imgW="1066741" imgH="723952" progId="Equation.3">
                  <p:embed/>
                  <p:pic>
                    <p:nvPicPr>
                      <p:cNvPr id="0" name="Object 12"/>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91163" y="1566863"/>
                        <a:ext cx="1169987"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5725" name="Text Box 13">
            <a:extLst>
              <a:ext uri="{FF2B5EF4-FFF2-40B4-BE49-F238E27FC236}">
                <a16:creationId xmlns:a16="http://schemas.microsoft.com/office/drawing/2014/main" id="{EC563EB4-403C-475B-8D1E-DDF6C81175DA}"/>
              </a:ext>
            </a:extLst>
          </p:cNvPr>
          <p:cNvSpPr txBox="1">
            <a:spLocks noChangeArrowheads="1"/>
          </p:cNvSpPr>
          <p:nvPr/>
        </p:nvSpPr>
        <p:spPr bwMode="auto">
          <a:xfrm>
            <a:off x="803275" y="3630613"/>
            <a:ext cx="6142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Times New Roman" panose="02020603050405020304" pitchFamily="18" charset="0"/>
                <a:ea typeface="楷体_GB2312" pitchFamily="49" charset="-122"/>
              </a:rPr>
              <a:t>(2) </a:t>
            </a:r>
            <a:r>
              <a:rPr kumimoji="1" lang="zh-CN" altLang="en-US" sz="2400" b="1">
                <a:solidFill>
                  <a:schemeClr val="bg1"/>
                </a:solidFill>
                <a:latin typeface="楷体_GB2312" pitchFamily="49" charset="-122"/>
                <a:ea typeface="楷体_GB2312" pitchFamily="49" charset="-122"/>
              </a:rPr>
              <a:t>一段圆弧在圆心处产生的磁场</a:t>
            </a:r>
          </a:p>
        </p:txBody>
      </p:sp>
      <p:graphicFrame>
        <p:nvGraphicFramePr>
          <p:cNvPr id="115726" name="Object 14">
            <a:extLst>
              <a:ext uri="{FF2B5EF4-FFF2-40B4-BE49-F238E27FC236}">
                <a16:creationId xmlns:a16="http://schemas.microsoft.com/office/drawing/2014/main" id="{B6ECD243-DF9B-459C-B82C-C0A938DCACDE}"/>
              </a:ext>
            </a:extLst>
          </p:cNvPr>
          <p:cNvGraphicFramePr>
            <a:graphicFrameLocks/>
          </p:cNvGraphicFramePr>
          <p:nvPr/>
        </p:nvGraphicFramePr>
        <p:xfrm>
          <a:off x="1760538" y="4356100"/>
          <a:ext cx="1752600" cy="823913"/>
        </p:xfrm>
        <a:graphic>
          <a:graphicData uri="http://schemas.openxmlformats.org/presentationml/2006/ole">
            <mc:AlternateContent xmlns:mc="http://schemas.openxmlformats.org/markup-compatibility/2006">
              <mc:Choice xmlns:v="urn:schemas-microsoft-com:vml" Requires="v">
                <p:oleObj spid="_x0000_s18466" name="Equation" r:id="rId12" imgW="1657504" imgH="723952" progId="Equation.3">
                  <p:embed/>
                </p:oleObj>
              </mc:Choice>
              <mc:Fallback>
                <p:oleObj name="Equation" r:id="rId12" imgW="1657504" imgH="723952" progId="Equation.3">
                  <p:embed/>
                  <p:pic>
                    <p:nvPicPr>
                      <p:cNvPr id="0" name="Object 14"/>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60538" y="4356100"/>
                        <a:ext cx="17526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27" name="Object 15">
            <a:extLst>
              <a:ext uri="{FF2B5EF4-FFF2-40B4-BE49-F238E27FC236}">
                <a16:creationId xmlns:a16="http://schemas.microsoft.com/office/drawing/2014/main" id="{44DDDDD4-CCE8-476D-8D9B-63DC531EC73F}"/>
              </a:ext>
            </a:extLst>
          </p:cNvPr>
          <p:cNvGraphicFramePr>
            <a:graphicFrameLocks/>
          </p:cNvGraphicFramePr>
          <p:nvPr/>
        </p:nvGraphicFramePr>
        <p:xfrm>
          <a:off x="3629025" y="4356100"/>
          <a:ext cx="1028700" cy="823913"/>
        </p:xfrm>
        <a:graphic>
          <a:graphicData uri="http://schemas.openxmlformats.org/presentationml/2006/ole">
            <mc:AlternateContent xmlns:mc="http://schemas.openxmlformats.org/markup-compatibility/2006">
              <mc:Choice xmlns:v="urn:schemas-microsoft-com:vml" Requires="v">
                <p:oleObj spid="_x0000_s18467" name="Equation" r:id="rId14" imgW="923877" imgH="723952" progId="Equation.3">
                  <p:embed/>
                </p:oleObj>
              </mc:Choice>
              <mc:Fallback>
                <p:oleObj name="Equation" r:id="rId14" imgW="923877" imgH="723952" progId="Equation.3">
                  <p:embed/>
                  <p:pic>
                    <p:nvPicPr>
                      <p:cNvPr id="0" name="Object 15"/>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29025" y="4356100"/>
                        <a:ext cx="10287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15728" name="Group 16">
            <a:extLst>
              <a:ext uri="{FF2B5EF4-FFF2-40B4-BE49-F238E27FC236}">
                <a16:creationId xmlns:a16="http://schemas.microsoft.com/office/drawing/2014/main" id="{DF430F8B-AC0F-470C-B5E3-CB25EAF432AD}"/>
              </a:ext>
            </a:extLst>
          </p:cNvPr>
          <p:cNvGrpSpPr>
            <a:grpSpLocks/>
          </p:cNvGrpSpPr>
          <p:nvPr/>
        </p:nvGrpSpPr>
        <p:grpSpPr bwMode="auto">
          <a:xfrm>
            <a:off x="7069138" y="3397250"/>
            <a:ext cx="388937" cy="614363"/>
            <a:chOff x="4309" y="2177"/>
            <a:chExt cx="245" cy="387"/>
          </a:xfrm>
        </p:grpSpPr>
        <p:sp>
          <p:nvSpPr>
            <p:cNvPr id="18448" name="Line 17">
              <a:extLst>
                <a:ext uri="{FF2B5EF4-FFF2-40B4-BE49-F238E27FC236}">
                  <a16:creationId xmlns:a16="http://schemas.microsoft.com/office/drawing/2014/main" id="{5E28605F-B2D1-4FF9-B6FF-75075C6BBEBD}"/>
                </a:ext>
              </a:extLst>
            </p:cNvPr>
            <p:cNvSpPr>
              <a:spLocks noChangeShapeType="1"/>
            </p:cNvSpPr>
            <p:nvPr/>
          </p:nvSpPr>
          <p:spPr bwMode="auto">
            <a:xfrm flipH="1">
              <a:off x="4309" y="2564"/>
              <a:ext cx="245"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49" name="Text Box 18">
              <a:extLst>
                <a:ext uri="{FF2B5EF4-FFF2-40B4-BE49-F238E27FC236}">
                  <a16:creationId xmlns:a16="http://schemas.microsoft.com/office/drawing/2014/main" id="{8D2CBCF5-BA83-4D43-BE05-716E035D5D50}"/>
                </a:ext>
              </a:extLst>
            </p:cNvPr>
            <p:cNvSpPr txBox="1">
              <a:spLocks noChangeArrowheads="1"/>
            </p:cNvSpPr>
            <p:nvPr/>
          </p:nvSpPr>
          <p:spPr bwMode="auto">
            <a:xfrm>
              <a:off x="4351" y="2177"/>
              <a:ext cx="19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FFCCFF"/>
                  </a:solidFill>
                  <a:latin typeface="Times New Roman" panose="02020603050405020304" pitchFamily="18" charset="0"/>
                </a:rPr>
                <a:t>I</a:t>
              </a:r>
            </a:p>
          </p:txBody>
        </p:sp>
      </p:grpSp>
      <p:sp>
        <p:nvSpPr>
          <p:cNvPr id="115731" name="Text Box 19">
            <a:extLst>
              <a:ext uri="{FF2B5EF4-FFF2-40B4-BE49-F238E27FC236}">
                <a16:creationId xmlns:a16="http://schemas.microsoft.com/office/drawing/2014/main" id="{C33676FE-B656-4F30-8DBF-EB4A0E173A32}"/>
              </a:ext>
            </a:extLst>
          </p:cNvPr>
          <p:cNvSpPr txBox="1">
            <a:spLocks noChangeArrowheads="1"/>
          </p:cNvSpPr>
          <p:nvPr/>
        </p:nvSpPr>
        <p:spPr bwMode="auto">
          <a:xfrm>
            <a:off x="1135063" y="2581275"/>
            <a:ext cx="364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楷体_GB2312" pitchFamily="49" charset="-122"/>
                <a:ea typeface="楷体_GB2312" pitchFamily="49" charset="-122"/>
              </a:rPr>
              <a:t>如果由</a:t>
            </a:r>
            <a:r>
              <a:rPr kumimoji="1" lang="en-US" altLang="zh-CN" sz="2400" b="1" i="1">
                <a:solidFill>
                  <a:srgbClr val="66FFFF"/>
                </a:solidFill>
                <a:latin typeface="Times New Roman" panose="02020603050405020304" pitchFamily="18" charset="0"/>
                <a:ea typeface="楷体_GB2312" pitchFamily="49" charset="-122"/>
              </a:rPr>
              <a:t>N </a:t>
            </a:r>
            <a:r>
              <a:rPr kumimoji="1" lang="zh-CN" altLang="en-US" sz="2400" b="1">
                <a:solidFill>
                  <a:schemeClr val="bg1"/>
                </a:solidFill>
                <a:latin typeface="楷体_GB2312" pitchFamily="49" charset="-122"/>
                <a:ea typeface="楷体_GB2312" pitchFamily="49" charset="-122"/>
              </a:rPr>
              <a:t>匝圆线圈组成</a:t>
            </a:r>
          </a:p>
        </p:txBody>
      </p:sp>
      <p:graphicFrame>
        <p:nvGraphicFramePr>
          <p:cNvPr id="115732" name="Object 20">
            <a:extLst>
              <a:ext uri="{FF2B5EF4-FFF2-40B4-BE49-F238E27FC236}">
                <a16:creationId xmlns:a16="http://schemas.microsoft.com/office/drawing/2014/main" id="{EC150E7A-CBBD-439F-BB90-C83A8E154402}"/>
              </a:ext>
            </a:extLst>
          </p:cNvPr>
          <p:cNvGraphicFramePr>
            <a:graphicFrameLocks/>
          </p:cNvGraphicFramePr>
          <p:nvPr/>
        </p:nvGraphicFramePr>
        <p:xfrm>
          <a:off x="4487863" y="2397125"/>
          <a:ext cx="1411287" cy="823913"/>
        </p:xfrm>
        <a:graphic>
          <a:graphicData uri="http://schemas.openxmlformats.org/presentationml/2006/ole">
            <mc:AlternateContent xmlns:mc="http://schemas.openxmlformats.org/markup-compatibility/2006">
              <mc:Choice xmlns:v="urn:schemas-microsoft-com:vml" Requires="v">
                <p:oleObj spid="_x0000_s18468" name="Equation" r:id="rId16" imgW="1314560" imgH="723952" progId="Equation.3">
                  <p:embed/>
                </p:oleObj>
              </mc:Choice>
              <mc:Fallback>
                <p:oleObj name="Equation" r:id="rId16" imgW="1314560" imgH="723952" progId="Equation.3">
                  <p:embed/>
                  <p:pic>
                    <p:nvPicPr>
                      <p:cNvPr id="0" name="Object 20"/>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87863" y="2397125"/>
                        <a:ext cx="1411287"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5750" name="Rectangle 38">
            <a:extLst>
              <a:ext uri="{FF2B5EF4-FFF2-40B4-BE49-F238E27FC236}">
                <a16:creationId xmlns:a16="http://schemas.microsoft.com/office/drawing/2014/main" id="{905B45D7-1D70-4444-9506-2D48890156EB}"/>
              </a:ext>
            </a:extLst>
          </p:cNvPr>
          <p:cNvSpPr>
            <a:spLocks noChangeArrowheads="1"/>
          </p:cNvSpPr>
          <p:nvPr/>
        </p:nvSpPr>
        <p:spPr bwMode="auto">
          <a:xfrm>
            <a:off x="762000" y="533400"/>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rPr>
              <a:t>讨论</a:t>
            </a:r>
          </a:p>
        </p:txBody>
      </p:sp>
      <p:sp>
        <p:nvSpPr>
          <p:cNvPr id="115751" name="AutoShape 39">
            <a:extLst>
              <a:ext uri="{FF2B5EF4-FFF2-40B4-BE49-F238E27FC236}">
                <a16:creationId xmlns:a16="http://schemas.microsoft.com/office/drawing/2014/main" id="{975639B0-4532-45DD-8AC7-22DF86353E2D}"/>
              </a:ext>
            </a:extLst>
          </p:cNvPr>
          <p:cNvSpPr>
            <a:spLocks noChangeArrowheads="1"/>
          </p:cNvSpPr>
          <p:nvPr/>
        </p:nvSpPr>
        <p:spPr bwMode="auto">
          <a:xfrm>
            <a:off x="393700" y="476250"/>
            <a:ext cx="360363"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5751"/>
                                        </p:tgtEl>
                                        <p:attrNameLst>
                                          <p:attrName>style.visibility</p:attrName>
                                        </p:attrNameLst>
                                      </p:cBhvr>
                                      <p:to>
                                        <p:strVal val="visible"/>
                                      </p:to>
                                    </p:set>
                                    <p:animEffect transition="in" filter="dissolve">
                                      <p:cBhvr>
                                        <p:cTn id="7" dur="500"/>
                                        <p:tgtEl>
                                          <p:spTgt spid="1157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5750"/>
                                        </p:tgtEl>
                                        <p:attrNameLst>
                                          <p:attrName>style.visibility</p:attrName>
                                        </p:attrNameLst>
                                      </p:cBhvr>
                                      <p:to>
                                        <p:strVal val="visible"/>
                                      </p:to>
                                    </p:set>
                                    <p:animEffect transition="in" filter="wipe(left)">
                                      <p:cBhvr>
                                        <p:cTn id="12" dur="500"/>
                                        <p:tgtEl>
                                          <p:spTgt spid="1157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15720"/>
                                        </p:tgtEl>
                                        <p:attrNameLst>
                                          <p:attrName>style.visibility</p:attrName>
                                        </p:attrNameLst>
                                      </p:cBhvr>
                                      <p:to>
                                        <p:strVal val="visible"/>
                                      </p:to>
                                    </p:set>
                                    <p:animEffect transition="in" filter="wipe(left)">
                                      <p:cBhvr>
                                        <p:cTn id="17" dur="500"/>
                                        <p:tgtEl>
                                          <p:spTgt spid="11572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5721"/>
                                        </p:tgtEl>
                                        <p:attrNameLst>
                                          <p:attrName>style.visibility</p:attrName>
                                        </p:attrNameLst>
                                      </p:cBhvr>
                                      <p:to>
                                        <p:strVal val="visible"/>
                                      </p:to>
                                    </p:set>
                                    <p:animEffect transition="in" filter="wipe(left)">
                                      <p:cBhvr>
                                        <p:cTn id="22" dur="500"/>
                                        <p:tgtEl>
                                          <p:spTgt spid="115721"/>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115722"/>
                                        </p:tgtEl>
                                        <p:attrNameLst>
                                          <p:attrName>style.visibility</p:attrName>
                                        </p:attrNameLst>
                                      </p:cBhvr>
                                      <p:to>
                                        <p:strVal val="visible"/>
                                      </p:to>
                                    </p:set>
                                    <p:animEffect transition="in" filter="wipe(left)">
                                      <p:cBhvr>
                                        <p:cTn id="26" dur="500"/>
                                        <p:tgtEl>
                                          <p:spTgt spid="115722"/>
                                        </p:tgtEl>
                                      </p:cBhvr>
                                    </p:animEffect>
                                  </p:childTnLst>
                                </p:cTn>
                              </p:par>
                            </p:childTnLst>
                          </p:cTn>
                        </p:par>
                        <p:par>
                          <p:cTn id="27" fill="hold" nodeType="afterGroup">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115723"/>
                                        </p:tgtEl>
                                        <p:attrNameLst>
                                          <p:attrName>style.visibility</p:attrName>
                                        </p:attrNameLst>
                                      </p:cBhvr>
                                      <p:to>
                                        <p:strVal val="visible"/>
                                      </p:to>
                                    </p:set>
                                    <p:animEffect transition="in" filter="wipe(left)">
                                      <p:cBhvr>
                                        <p:cTn id="30" dur="500"/>
                                        <p:tgtEl>
                                          <p:spTgt spid="11572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15724"/>
                                        </p:tgtEl>
                                        <p:attrNameLst>
                                          <p:attrName>style.visibility</p:attrName>
                                        </p:attrNameLst>
                                      </p:cBhvr>
                                      <p:to>
                                        <p:strVal val="visible"/>
                                      </p:to>
                                    </p:set>
                                    <p:animEffect transition="in" filter="wipe(left)">
                                      <p:cBhvr>
                                        <p:cTn id="35" dur="500"/>
                                        <p:tgtEl>
                                          <p:spTgt spid="11572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15731"/>
                                        </p:tgtEl>
                                        <p:attrNameLst>
                                          <p:attrName>style.visibility</p:attrName>
                                        </p:attrNameLst>
                                      </p:cBhvr>
                                      <p:to>
                                        <p:strVal val="visible"/>
                                      </p:to>
                                    </p:set>
                                    <p:animEffect transition="in" filter="wipe(left)">
                                      <p:cBhvr>
                                        <p:cTn id="40" dur="500"/>
                                        <p:tgtEl>
                                          <p:spTgt spid="11573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115732"/>
                                        </p:tgtEl>
                                        <p:attrNameLst>
                                          <p:attrName>style.visibility</p:attrName>
                                        </p:attrNameLst>
                                      </p:cBhvr>
                                      <p:to>
                                        <p:strVal val="visible"/>
                                      </p:to>
                                    </p:set>
                                    <p:animEffect transition="in" filter="wipe(left)">
                                      <p:cBhvr>
                                        <p:cTn id="45" dur="500"/>
                                        <p:tgtEl>
                                          <p:spTgt spid="11573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15725"/>
                                        </p:tgtEl>
                                        <p:attrNameLst>
                                          <p:attrName>style.visibility</p:attrName>
                                        </p:attrNameLst>
                                      </p:cBhvr>
                                      <p:to>
                                        <p:strVal val="visible"/>
                                      </p:to>
                                    </p:set>
                                    <p:animEffect transition="in" filter="wipe(left)">
                                      <p:cBhvr>
                                        <p:cTn id="50" dur="500"/>
                                        <p:tgtEl>
                                          <p:spTgt spid="115725"/>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4" presetClass="entr" presetSubtype="32" fill="hold" nodeType="clickEffect">
                                  <p:stCondLst>
                                    <p:cond delay="0"/>
                                  </p:stCondLst>
                                  <p:childTnLst>
                                    <p:set>
                                      <p:cBhvr>
                                        <p:cTn id="54" dur="1" fill="hold">
                                          <p:stCondLst>
                                            <p:cond delay="0"/>
                                          </p:stCondLst>
                                        </p:cTn>
                                        <p:tgtEl>
                                          <p:spTgt spid="115714"/>
                                        </p:tgtEl>
                                        <p:attrNameLst>
                                          <p:attrName>style.visibility</p:attrName>
                                        </p:attrNameLst>
                                      </p:cBhvr>
                                      <p:to>
                                        <p:strVal val="visible"/>
                                      </p:to>
                                    </p:set>
                                    <p:animEffect transition="in" filter="box(out)">
                                      <p:cBhvr>
                                        <p:cTn id="55" dur="500"/>
                                        <p:tgtEl>
                                          <p:spTgt spid="115714"/>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2" fill="hold" nodeType="clickEffect">
                                  <p:stCondLst>
                                    <p:cond delay="0"/>
                                  </p:stCondLst>
                                  <p:childTnLst>
                                    <p:set>
                                      <p:cBhvr>
                                        <p:cTn id="59" dur="1" fill="hold">
                                          <p:stCondLst>
                                            <p:cond delay="0"/>
                                          </p:stCondLst>
                                        </p:cTn>
                                        <p:tgtEl>
                                          <p:spTgt spid="115728"/>
                                        </p:tgtEl>
                                        <p:attrNameLst>
                                          <p:attrName>style.visibility</p:attrName>
                                        </p:attrNameLst>
                                      </p:cBhvr>
                                      <p:to>
                                        <p:strVal val="visible"/>
                                      </p:to>
                                    </p:set>
                                    <p:animEffect transition="in" filter="wipe(right)">
                                      <p:cBhvr>
                                        <p:cTn id="60" dur="500"/>
                                        <p:tgtEl>
                                          <p:spTgt spid="115728"/>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115726"/>
                                        </p:tgtEl>
                                        <p:attrNameLst>
                                          <p:attrName>style.visibility</p:attrName>
                                        </p:attrNameLst>
                                      </p:cBhvr>
                                      <p:to>
                                        <p:strVal val="visible"/>
                                      </p:to>
                                    </p:set>
                                    <p:animEffect transition="in" filter="wipe(left)">
                                      <p:cBhvr>
                                        <p:cTn id="65" dur="500"/>
                                        <p:tgtEl>
                                          <p:spTgt spid="115726"/>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nodeType="clickEffect">
                                  <p:stCondLst>
                                    <p:cond delay="0"/>
                                  </p:stCondLst>
                                  <p:childTnLst>
                                    <p:set>
                                      <p:cBhvr>
                                        <p:cTn id="69" dur="1" fill="hold">
                                          <p:stCondLst>
                                            <p:cond delay="0"/>
                                          </p:stCondLst>
                                        </p:cTn>
                                        <p:tgtEl>
                                          <p:spTgt spid="115727"/>
                                        </p:tgtEl>
                                        <p:attrNameLst>
                                          <p:attrName>style.visibility</p:attrName>
                                        </p:attrNameLst>
                                      </p:cBhvr>
                                      <p:to>
                                        <p:strVal val="visible"/>
                                      </p:to>
                                    </p:set>
                                    <p:animEffect transition="in" filter="wipe(left)">
                                      <p:cBhvr>
                                        <p:cTn id="70" dur="500"/>
                                        <p:tgtEl>
                                          <p:spTgt spid="115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21" grpId="0" autoUpdateAnimBg="0"/>
      <p:bldP spid="115723" grpId="0" autoUpdateAnimBg="0"/>
      <p:bldP spid="115725" grpId="0" autoUpdateAnimBg="0"/>
      <p:bldP spid="115731" grpId="0" autoUpdateAnimBg="0"/>
      <p:bldP spid="115750" grpId="0" autoUpdateAnimBg="0"/>
      <p:bldP spid="11575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6743" name="Object 7">
            <a:extLst>
              <a:ext uri="{FF2B5EF4-FFF2-40B4-BE49-F238E27FC236}">
                <a16:creationId xmlns:a16="http://schemas.microsoft.com/office/drawing/2014/main" id="{5C55DF19-6EDA-44B6-937A-ADFB37099B6A}"/>
              </a:ext>
            </a:extLst>
          </p:cNvPr>
          <p:cNvGraphicFramePr>
            <a:graphicFrameLocks/>
          </p:cNvGraphicFramePr>
          <p:nvPr/>
        </p:nvGraphicFramePr>
        <p:xfrm>
          <a:off x="942975" y="2924175"/>
          <a:ext cx="3556000" cy="825500"/>
        </p:xfrm>
        <a:graphic>
          <a:graphicData uri="http://schemas.openxmlformats.org/presentationml/2006/ole">
            <mc:AlternateContent xmlns:mc="http://schemas.openxmlformats.org/markup-compatibility/2006">
              <mc:Choice xmlns:v="urn:schemas-microsoft-com:vml" Requires="v">
                <p:oleObj spid="_x0000_s19493" name="Equation" r:id="rId3" imgW="3466998" imgH="723952" progId="Equation.3">
                  <p:embed/>
                </p:oleObj>
              </mc:Choice>
              <mc:Fallback>
                <p:oleObj name="Equation" r:id="rId3" imgW="3466998" imgH="723952" progId="Equation.3">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975" y="2924175"/>
                        <a:ext cx="35560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6753" name="Group 17">
            <a:extLst>
              <a:ext uri="{FF2B5EF4-FFF2-40B4-BE49-F238E27FC236}">
                <a16:creationId xmlns:a16="http://schemas.microsoft.com/office/drawing/2014/main" id="{00F22E80-7324-4313-AAE5-E3D3C1322228}"/>
              </a:ext>
            </a:extLst>
          </p:cNvPr>
          <p:cNvGrpSpPr>
            <a:grpSpLocks/>
          </p:cNvGrpSpPr>
          <p:nvPr/>
        </p:nvGrpSpPr>
        <p:grpSpPr bwMode="auto">
          <a:xfrm>
            <a:off x="5934075" y="1206500"/>
            <a:ext cx="381000" cy="381000"/>
            <a:chOff x="3731" y="531"/>
            <a:chExt cx="240" cy="240"/>
          </a:xfrm>
        </p:grpSpPr>
        <p:sp>
          <p:nvSpPr>
            <p:cNvPr id="19483" name="Oval 18">
              <a:extLst>
                <a:ext uri="{FF2B5EF4-FFF2-40B4-BE49-F238E27FC236}">
                  <a16:creationId xmlns:a16="http://schemas.microsoft.com/office/drawing/2014/main" id="{F9A57439-31B7-456C-82C0-6741C04259B8}"/>
                </a:ext>
              </a:extLst>
            </p:cNvPr>
            <p:cNvSpPr>
              <a:spLocks noChangeArrowheads="1"/>
            </p:cNvSpPr>
            <p:nvPr/>
          </p:nvSpPr>
          <p:spPr bwMode="auto">
            <a:xfrm>
              <a:off x="3731" y="531"/>
              <a:ext cx="240" cy="24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84" name="Oval 19">
              <a:extLst>
                <a:ext uri="{FF2B5EF4-FFF2-40B4-BE49-F238E27FC236}">
                  <a16:creationId xmlns:a16="http://schemas.microsoft.com/office/drawing/2014/main" id="{791F9040-FD79-480D-9E81-B1927C13CCF9}"/>
                </a:ext>
              </a:extLst>
            </p:cNvPr>
            <p:cNvSpPr>
              <a:spLocks noChangeArrowheads="1"/>
            </p:cNvSpPr>
            <p:nvPr/>
          </p:nvSpPr>
          <p:spPr bwMode="auto">
            <a:xfrm>
              <a:off x="3823" y="632"/>
              <a:ext cx="47" cy="47"/>
            </a:xfrm>
            <a:prstGeom prst="ellipse">
              <a:avLst/>
            </a:prstGeom>
            <a:solidFill>
              <a:srgbClr val="FF33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116756" name="Object 20">
            <a:extLst>
              <a:ext uri="{FF2B5EF4-FFF2-40B4-BE49-F238E27FC236}">
                <a16:creationId xmlns:a16="http://schemas.microsoft.com/office/drawing/2014/main" id="{B552B962-526E-4EB1-9439-230F4FF47A17}"/>
              </a:ext>
            </a:extLst>
          </p:cNvPr>
          <p:cNvGraphicFramePr>
            <a:graphicFrameLocks/>
          </p:cNvGraphicFramePr>
          <p:nvPr/>
        </p:nvGraphicFramePr>
        <p:xfrm>
          <a:off x="1376363" y="3990975"/>
          <a:ext cx="939800" cy="825500"/>
        </p:xfrm>
        <a:graphic>
          <a:graphicData uri="http://schemas.openxmlformats.org/presentationml/2006/ole">
            <mc:AlternateContent xmlns:mc="http://schemas.openxmlformats.org/markup-compatibility/2006">
              <mc:Choice xmlns:v="urn:schemas-microsoft-com:vml" Requires="v">
                <p:oleObj spid="_x0000_s19494" name="Equation" r:id="rId5" imgW="838229" imgH="723952" progId="Equation.3">
                  <p:embed/>
                </p:oleObj>
              </mc:Choice>
              <mc:Fallback>
                <p:oleObj name="Equation" r:id="rId5" imgW="838229" imgH="723952" progId="Equation.3">
                  <p:embed/>
                  <p:pic>
                    <p:nvPicPr>
                      <p:cNvPr id="0" name="Object 2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6363" y="3990975"/>
                        <a:ext cx="9398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57" name="Object 21">
            <a:extLst>
              <a:ext uri="{FF2B5EF4-FFF2-40B4-BE49-F238E27FC236}">
                <a16:creationId xmlns:a16="http://schemas.microsoft.com/office/drawing/2014/main" id="{391E65CE-7CFC-42D0-B7A5-50AA91572276}"/>
              </a:ext>
            </a:extLst>
          </p:cNvPr>
          <p:cNvGraphicFramePr>
            <a:graphicFrameLocks/>
          </p:cNvGraphicFramePr>
          <p:nvPr/>
        </p:nvGraphicFramePr>
        <p:xfrm>
          <a:off x="1244600" y="5070475"/>
          <a:ext cx="2270125" cy="431800"/>
        </p:xfrm>
        <a:graphic>
          <a:graphicData uri="http://schemas.openxmlformats.org/presentationml/2006/ole">
            <mc:AlternateContent xmlns:mc="http://schemas.openxmlformats.org/markup-compatibility/2006">
              <mc:Choice xmlns:v="urn:schemas-microsoft-com:vml" Requires="v">
                <p:oleObj spid="_x0000_s19495" name="Equation" r:id="rId7" imgW="2171744" imgH="343017" progId="Equation.3">
                  <p:embed/>
                </p:oleObj>
              </mc:Choice>
              <mc:Fallback>
                <p:oleObj name="Equation" r:id="rId7" imgW="2171744" imgH="343017" progId="Equation.3">
                  <p:embed/>
                  <p:pic>
                    <p:nvPicPr>
                      <p:cNvPr id="0" name="Object 2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4600" y="5070475"/>
                        <a:ext cx="22701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6772" name="Group 36">
            <a:extLst>
              <a:ext uri="{FF2B5EF4-FFF2-40B4-BE49-F238E27FC236}">
                <a16:creationId xmlns:a16="http://schemas.microsoft.com/office/drawing/2014/main" id="{DFD9DE58-E560-45C6-A4D9-AC0E64C5C9C3}"/>
              </a:ext>
            </a:extLst>
          </p:cNvPr>
          <p:cNvGrpSpPr>
            <a:grpSpLocks/>
          </p:cNvGrpSpPr>
          <p:nvPr/>
        </p:nvGrpSpPr>
        <p:grpSpPr bwMode="auto">
          <a:xfrm>
            <a:off x="2468563" y="3771900"/>
            <a:ext cx="2736850" cy="739775"/>
            <a:chOff x="1654" y="734"/>
            <a:chExt cx="1680" cy="466"/>
          </a:xfrm>
        </p:grpSpPr>
        <p:sp>
          <p:nvSpPr>
            <p:cNvPr id="19480" name="AutoShape 37">
              <a:extLst>
                <a:ext uri="{FF2B5EF4-FFF2-40B4-BE49-F238E27FC236}">
                  <a16:creationId xmlns:a16="http://schemas.microsoft.com/office/drawing/2014/main" id="{B009E676-9DE1-41C8-998B-9F9470AC5B64}"/>
                </a:ext>
              </a:extLst>
            </p:cNvPr>
            <p:cNvSpPr>
              <a:spLocks noChangeArrowheads="1"/>
            </p:cNvSpPr>
            <p:nvPr/>
          </p:nvSpPr>
          <p:spPr bwMode="auto">
            <a:xfrm>
              <a:off x="1654" y="734"/>
              <a:ext cx="1680" cy="466"/>
            </a:xfrm>
            <a:prstGeom prst="upArrowCallout">
              <a:avLst>
                <a:gd name="adj1" fmla="val 82818"/>
                <a:gd name="adj2" fmla="val 90129"/>
                <a:gd name="adj3" fmla="val 14949"/>
                <a:gd name="adj4" fmla="val 66667"/>
              </a:avLst>
            </a:prstGeom>
            <a:noFill/>
            <a:ln w="9525">
              <a:solidFill>
                <a:srgbClr val="66FFFF"/>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9481" name="Object 38">
              <a:extLst>
                <a:ext uri="{FF2B5EF4-FFF2-40B4-BE49-F238E27FC236}">
                  <a16:creationId xmlns:a16="http://schemas.microsoft.com/office/drawing/2014/main" id="{7176DE9C-BF4C-4B61-856A-D5D8DCD6DC6A}"/>
                </a:ext>
              </a:extLst>
            </p:cNvPr>
            <p:cNvGraphicFramePr>
              <a:graphicFrameLocks noChangeAspect="1"/>
            </p:cNvGraphicFramePr>
            <p:nvPr/>
          </p:nvGraphicFramePr>
          <p:xfrm>
            <a:off x="1719" y="934"/>
            <a:ext cx="781" cy="237"/>
          </p:xfrm>
          <a:graphic>
            <a:graphicData uri="http://schemas.openxmlformats.org/presentationml/2006/ole">
              <mc:AlternateContent xmlns:mc="http://schemas.openxmlformats.org/markup-compatibility/2006">
                <mc:Choice xmlns:v="urn:schemas-microsoft-com:vml" Requires="v">
                  <p:oleObj spid="_x0000_s19496" name="公式" r:id="rId9" imgW="1171696" imgH="314227" progId="Equation.3">
                    <p:embed/>
                  </p:oleObj>
                </mc:Choice>
                <mc:Fallback>
                  <p:oleObj name="公式" r:id="rId9" imgW="1171696" imgH="314227" progId="Equation.3">
                    <p:embed/>
                    <p:pic>
                      <p:nvPicPr>
                        <p:cNvPr id="0"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19" y="934"/>
                          <a:ext cx="781"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82" name="Object 39">
              <a:extLst>
                <a:ext uri="{FF2B5EF4-FFF2-40B4-BE49-F238E27FC236}">
                  <a16:creationId xmlns:a16="http://schemas.microsoft.com/office/drawing/2014/main" id="{EA6741A7-C6A6-49F2-ABA6-97C5EE368325}"/>
                </a:ext>
              </a:extLst>
            </p:cNvPr>
            <p:cNvGraphicFramePr>
              <a:graphicFrameLocks noChangeAspect="1"/>
            </p:cNvGraphicFramePr>
            <p:nvPr/>
          </p:nvGraphicFramePr>
          <p:xfrm>
            <a:off x="2660" y="942"/>
            <a:ext cx="616" cy="240"/>
          </p:xfrm>
          <a:graphic>
            <a:graphicData uri="http://schemas.openxmlformats.org/presentationml/2006/ole">
              <mc:AlternateContent xmlns:mc="http://schemas.openxmlformats.org/markup-compatibility/2006">
                <mc:Choice xmlns:v="urn:schemas-microsoft-com:vml" Requires="v">
                  <p:oleObj spid="_x0000_s19497" name="公式" r:id="rId11" imgW="914400" imgH="314227" progId="Equation.3">
                    <p:embed/>
                  </p:oleObj>
                </mc:Choice>
                <mc:Fallback>
                  <p:oleObj name="公式" r:id="rId11" imgW="914400" imgH="314227" progId="Equation.3">
                    <p:embed/>
                    <p:pic>
                      <p:nvPicPr>
                        <p:cNvPr id="0" name="Object 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60" y="942"/>
                          <a:ext cx="616"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1" name="Text Box 21">
            <a:extLst>
              <a:ext uri="{FF2B5EF4-FFF2-40B4-BE49-F238E27FC236}">
                <a16:creationId xmlns:a16="http://schemas.microsoft.com/office/drawing/2014/main" id="{0E94E9BD-66AC-4303-A380-8386924EF2F5}"/>
              </a:ext>
            </a:extLst>
          </p:cNvPr>
          <p:cNvSpPr txBox="1">
            <a:spLocks noChangeArrowheads="1"/>
          </p:cNvSpPr>
          <p:nvPr/>
        </p:nvSpPr>
        <p:spPr bwMode="auto">
          <a:xfrm>
            <a:off x="942975" y="874713"/>
            <a:ext cx="454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右图中，求</a:t>
            </a:r>
            <a:r>
              <a:rPr kumimoji="1" lang="en-US" altLang="zh-CN" sz="2400" b="1" i="1">
                <a:solidFill>
                  <a:srgbClr val="66FFFF"/>
                </a:solidFill>
                <a:latin typeface="Times New Roman" panose="02020603050405020304" pitchFamily="18" charset="0"/>
              </a:rPr>
              <a:t>O </a:t>
            </a:r>
            <a:r>
              <a:rPr kumimoji="1" lang="zh-CN" altLang="en-US" sz="2400" b="1">
                <a:solidFill>
                  <a:schemeClr val="bg1"/>
                </a:solidFill>
                <a:latin typeface="Times New Roman" panose="02020603050405020304" pitchFamily="18" charset="0"/>
              </a:rPr>
              <a:t>点的磁感应强度</a:t>
            </a:r>
          </a:p>
        </p:txBody>
      </p:sp>
      <p:sp>
        <p:nvSpPr>
          <p:cNvPr id="42" name="Text Box 22">
            <a:extLst>
              <a:ext uri="{FF2B5EF4-FFF2-40B4-BE49-F238E27FC236}">
                <a16:creationId xmlns:a16="http://schemas.microsoft.com/office/drawing/2014/main" id="{61E2993F-6E5A-4FE0-BA94-B619AD0FB232}"/>
              </a:ext>
            </a:extLst>
          </p:cNvPr>
          <p:cNvSpPr txBox="1">
            <a:spLocks noChangeArrowheads="1"/>
          </p:cNvSpPr>
          <p:nvPr/>
        </p:nvSpPr>
        <p:spPr bwMode="auto">
          <a:xfrm>
            <a:off x="7118350" y="1049338"/>
            <a:ext cx="3222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chemeClr val="bg1"/>
                </a:solidFill>
                <a:latin typeface="Times New Roman" panose="02020603050405020304" pitchFamily="18" charset="0"/>
              </a:rPr>
              <a:t>I</a:t>
            </a:r>
          </a:p>
        </p:txBody>
      </p:sp>
      <p:sp>
        <p:nvSpPr>
          <p:cNvPr id="43" name="Text Box 23">
            <a:extLst>
              <a:ext uri="{FF2B5EF4-FFF2-40B4-BE49-F238E27FC236}">
                <a16:creationId xmlns:a16="http://schemas.microsoft.com/office/drawing/2014/main" id="{0B40098D-75CD-4ACE-9707-8F9D8E864AD7}"/>
              </a:ext>
            </a:extLst>
          </p:cNvPr>
          <p:cNvSpPr txBox="1">
            <a:spLocks noChangeArrowheads="1"/>
          </p:cNvSpPr>
          <p:nvPr/>
        </p:nvSpPr>
        <p:spPr bwMode="auto">
          <a:xfrm>
            <a:off x="7858125" y="108743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a:solidFill>
                  <a:srgbClr val="00FF00"/>
                </a:solidFill>
                <a:latin typeface="Times New Roman" panose="02020603050405020304" pitchFamily="18" charset="0"/>
              </a:rPr>
              <a:t>1</a:t>
            </a:r>
          </a:p>
        </p:txBody>
      </p:sp>
      <p:sp>
        <p:nvSpPr>
          <p:cNvPr id="44" name="Text Box 24">
            <a:extLst>
              <a:ext uri="{FF2B5EF4-FFF2-40B4-BE49-F238E27FC236}">
                <a16:creationId xmlns:a16="http://schemas.microsoft.com/office/drawing/2014/main" id="{85C5CE56-AAD4-4133-92C3-E345CA35EC00}"/>
              </a:ext>
            </a:extLst>
          </p:cNvPr>
          <p:cNvSpPr txBox="1">
            <a:spLocks noChangeArrowheads="1"/>
          </p:cNvSpPr>
          <p:nvPr/>
        </p:nvSpPr>
        <p:spPr bwMode="auto">
          <a:xfrm>
            <a:off x="5286375" y="550863"/>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a:solidFill>
                  <a:srgbClr val="00FF00"/>
                </a:solidFill>
                <a:latin typeface="Times New Roman" panose="02020603050405020304" pitchFamily="18" charset="0"/>
              </a:rPr>
              <a:t>2</a:t>
            </a:r>
          </a:p>
        </p:txBody>
      </p:sp>
      <p:sp>
        <p:nvSpPr>
          <p:cNvPr id="45" name="Text Box 25">
            <a:extLst>
              <a:ext uri="{FF2B5EF4-FFF2-40B4-BE49-F238E27FC236}">
                <a16:creationId xmlns:a16="http://schemas.microsoft.com/office/drawing/2014/main" id="{DBC626BB-9681-455B-BB81-6BB140B630DE}"/>
              </a:ext>
            </a:extLst>
          </p:cNvPr>
          <p:cNvSpPr txBox="1">
            <a:spLocks noChangeArrowheads="1"/>
          </p:cNvSpPr>
          <p:nvPr/>
        </p:nvSpPr>
        <p:spPr bwMode="auto">
          <a:xfrm>
            <a:off x="7858125" y="2011363"/>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a:solidFill>
                  <a:srgbClr val="00FF00"/>
                </a:solidFill>
                <a:latin typeface="Times New Roman" panose="02020603050405020304" pitchFamily="18" charset="0"/>
              </a:rPr>
              <a:t>3</a:t>
            </a:r>
          </a:p>
        </p:txBody>
      </p:sp>
      <p:sp>
        <p:nvSpPr>
          <p:cNvPr id="46" name="Text Box 26">
            <a:extLst>
              <a:ext uri="{FF2B5EF4-FFF2-40B4-BE49-F238E27FC236}">
                <a16:creationId xmlns:a16="http://schemas.microsoft.com/office/drawing/2014/main" id="{6F5EDE6D-A130-47E5-A266-CD4A7A7D2FBD}"/>
              </a:ext>
            </a:extLst>
          </p:cNvPr>
          <p:cNvSpPr txBox="1">
            <a:spLocks noChangeArrowheads="1"/>
          </p:cNvSpPr>
          <p:nvPr/>
        </p:nvSpPr>
        <p:spPr bwMode="auto">
          <a:xfrm>
            <a:off x="295275" y="140811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rPr>
              <a:t>解</a:t>
            </a:r>
          </a:p>
        </p:txBody>
      </p:sp>
      <p:graphicFrame>
        <p:nvGraphicFramePr>
          <p:cNvPr id="47" name="Object 27">
            <a:extLst>
              <a:ext uri="{FF2B5EF4-FFF2-40B4-BE49-F238E27FC236}">
                <a16:creationId xmlns:a16="http://schemas.microsoft.com/office/drawing/2014/main" id="{765F5D8D-7B10-470C-941B-6045700590DE}"/>
              </a:ext>
            </a:extLst>
          </p:cNvPr>
          <p:cNvGraphicFramePr>
            <a:graphicFrameLocks/>
          </p:cNvGraphicFramePr>
          <p:nvPr/>
        </p:nvGraphicFramePr>
        <p:xfrm>
          <a:off x="928688" y="1427163"/>
          <a:ext cx="874712" cy="419100"/>
        </p:xfrm>
        <a:graphic>
          <a:graphicData uri="http://schemas.openxmlformats.org/presentationml/2006/ole">
            <mc:AlternateContent xmlns:mc="http://schemas.openxmlformats.org/markup-compatibility/2006">
              <mc:Choice xmlns:v="urn:schemas-microsoft-com:vml" Requires="v">
                <p:oleObj spid="_x0000_s19498" name="Equation" r:id="rId13" imgW="781013" imgH="314227" progId="Equation.3">
                  <p:embed/>
                </p:oleObj>
              </mc:Choice>
              <mc:Fallback>
                <p:oleObj name="Equation" r:id="rId13" imgW="781013" imgH="314227" progId="Equation.3">
                  <p:embed/>
                  <p:pic>
                    <p:nvPicPr>
                      <p:cNvPr id="0" name="Object 2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8688" y="1427163"/>
                        <a:ext cx="874712"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28">
            <a:extLst>
              <a:ext uri="{FF2B5EF4-FFF2-40B4-BE49-F238E27FC236}">
                <a16:creationId xmlns:a16="http://schemas.microsoft.com/office/drawing/2014/main" id="{71D880FC-D780-432B-8AE4-0771CD9A7276}"/>
              </a:ext>
            </a:extLst>
          </p:cNvPr>
          <p:cNvGraphicFramePr>
            <a:graphicFrameLocks/>
          </p:cNvGraphicFramePr>
          <p:nvPr/>
        </p:nvGraphicFramePr>
        <p:xfrm>
          <a:off x="949325" y="1958975"/>
          <a:ext cx="1930400" cy="823913"/>
        </p:xfrm>
        <a:graphic>
          <a:graphicData uri="http://schemas.openxmlformats.org/presentationml/2006/ole">
            <mc:AlternateContent xmlns:mc="http://schemas.openxmlformats.org/markup-compatibility/2006">
              <mc:Choice xmlns:v="urn:schemas-microsoft-com:vml" Requires="v">
                <p:oleObj spid="_x0000_s19499" name="Equation" r:id="rId15" imgW="1828800" imgH="723952" progId="Equation.3">
                  <p:embed/>
                </p:oleObj>
              </mc:Choice>
              <mc:Fallback>
                <p:oleObj name="Equation" r:id="rId15" imgW="1828800" imgH="723952" progId="Equation.3">
                  <p:embed/>
                  <p:pic>
                    <p:nvPicPr>
                      <p:cNvPr id="0" name="Object 2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9325" y="1958975"/>
                        <a:ext cx="19304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29">
            <a:extLst>
              <a:ext uri="{FF2B5EF4-FFF2-40B4-BE49-F238E27FC236}">
                <a16:creationId xmlns:a16="http://schemas.microsoft.com/office/drawing/2014/main" id="{CEBE41E7-133D-4AF0-B659-B2440DA26556}"/>
              </a:ext>
            </a:extLst>
          </p:cNvPr>
          <p:cNvGraphicFramePr>
            <a:graphicFrameLocks/>
          </p:cNvGraphicFramePr>
          <p:nvPr/>
        </p:nvGraphicFramePr>
        <p:xfrm>
          <a:off x="3021013" y="1958975"/>
          <a:ext cx="1014412" cy="823913"/>
        </p:xfrm>
        <a:graphic>
          <a:graphicData uri="http://schemas.openxmlformats.org/presentationml/2006/ole">
            <mc:AlternateContent xmlns:mc="http://schemas.openxmlformats.org/markup-compatibility/2006">
              <mc:Choice xmlns:v="urn:schemas-microsoft-com:vml" Requires="v">
                <p:oleObj spid="_x0000_s19500" name="Equation" r:id="rId17" imgW="914400" imgH="723952" progId="Equation.3">
                  <p:embed/>
                </p:oleObj>
              </mc:Choice>
              <mc:Fallback>
                <p:oleObj name="Equation" r:id="rId17" imgW="914400" imgH="723952" progId="Equation.3">
                  <p:embed/>
                  <p:pic>
                    <p:nvPicPr>
                      <p:cNvPr id="0" name="Object 2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21013" y="1958975"/>
                        <a:ext cx="1014412"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0" name="Group 30">
            <a:extLst>
              <a:ext uri="{FF2B5EF4-FFF2-40B4-BE49-F238E27FC236}">
                <a16:creationId xmlns:a16="http://schemas.microsoft.com/office/drawing/2014/main" id="{BB10FF74-D844-4B1B-993D-B033FB2FDBBB}"/>
              </a:ext>
            </a:extLst>
          </p:cNvPr>
          <p:cNvGrpSpPr>
            <a:grpSpLocks/>
          </p:cNvGrpSpPr>
          <p:nvPr/>
        </p:nvGrpSpPr>
        <p:grpSpPr bwMode="auto">
          <a:xfrm>
            <a:off x="5219700" y="906463"/>
            <a:ext cx="3671888" cy="1644650"/>
            <a:chOff x="3246" y="2768"/>
            <a:chExt cx="2313" cy="1036"/>
          </a:xfrm>
        </p:grpSpPr>
        <p:pic>
          <p:nvPicPr>
            <p:cNvPr id="19477" name="Picture 31">
              <a:extLst>
                <a:ext uri="{FF2B5EF4-FFF2-40B4-BE49-F238E27FC236}">
                  <a16:creationId xmlns:a16="http://schemas.microsoft.com/office/drawing/2014/main" id="{E2F9E482-7E9D-4E17-8994-5C01A4F7F4A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46" y="2768"/>
              <a:ext cx="2313" cy="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78" name="Text Box 32">
              <a:extLst>
                <a:ext uri="{FF2B5EF4-FFF2-40B4-BE49-F238E27FC236}">
                  <a16:creationId xmlns:a16="http://schemas.microsoft.com/office/drawing/2014/main" id="{0A1A6D9A-6199-4A30-A3A1-9A7DD7B0982C}"/>
                </a:ext>
              </a:extLst>
            </p:cNvPr>
            <p:cNvSpPr txBox="1">
              <a:spLocks noChangeArrowheads="1"/>
            </p:cNvSpPr>
            <p:nvPr/>
          </p:nvSpPr>
          <p:spPr bwMode="auto">
            <a:xfrm>
              <a:off x="3449" y="340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R</a:t>
              </a:r>
            </a:p>
          </p:txBody>
        </p:sp>
        <p:sp>
          <p:nvSpPr>
            <p:cNvPr id="19479" name="Text Box 33">
              <a:extLst>
                <a:ext uri="{FF2B5EF4-FFF2-40B4-BE49-F238E27FC236}">
                  <a16:creationId xmlns:a16="http://schemas.microsoft.com/office/drawing/2014/main" id="{D00A5DD0-2B53-4F4C-9293-273BA57712CC}"/>
                </a:ext>
              </a:extLst>
            </p:cNvPr>
            <p:cNvSpPr txBox="1">
              <a:spLocks noChangeArrowheads="1"/>
            </p:cNvSpPr>
            <p:nvPr/>
          </p:nvSpPr>
          <p:spPr bwMode="auto">
            <a:xfrm>
              <a:off x="3449" y="309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O</a:t>
              </a:r>
            </a:p>
          </p:txBody>
        </p:sp>
      </p:grpSp>
      <p:sp>
        <p:nvSpPr>
          <p:cNvPr id="54" name="Line 34">
            <a:extLst>
              <a:ext uri="{FF2B5EF4-FFF2-40B4-BE49-F238E27FC236}">
                <a16:creationId xmlns:a16="http://schemas.microsoft.com/office/drawing/2014/main" id="{DFA4B80A-0799-4530-BCD7-5481C6D379A6}"/>
              </a:ext>
            </a:extLst>
          </p:cNvPr>
          <p:cNvSpPr>
            <a:spLocks noChangeShapeType="1"/>
          </p:cNvSpPr>
          <p:nvPr/>
        </p:nvSpPr>
        <p:spPr bwMode="auto">
          <a:xfrm flipH="1">
            <a:off x="7481888" y="1724025"/>
            <a:ext cx="468312"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35">
            <a:extLst>
              <a:ext uri="{FF2B5EF4-FFF2-40B4-BE49-F238E27FC236}">
                <a16:creationId xmlns:a16="http://schemas.microsoft.com/office/drawing/2014/main" id="{1D53A100-B695-4CE3-AA3D-1AB3E34D93D6}"/>
              </a:ext>
            </a:extLst>
          </p:cNvPr>
          <p:cNvSpPr>
            <a:spLocks noChangeShapeType="1"/>
          </p:cNvSpPr>
          <p:nvPr/>
        </p:nvSpPr>
        <p:spPr bwMode="auto">
          <a:xfrm>
            <a:off x="7280275" y="2514600"/>
            <a:ext cx="420688"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Line 36">
            <a:extLst>
              <a:ext uri="{FF2B5EF4-FFF2-40B4-BE49-F238E27FC236}">
                <a16:creationId xmlns:a16="http://schemas.microsoft.com/office/drawing/2014/main" id="{A9BD10F8-8C7F-480D-B5D3-C2E3756698D2}"/>
              </a:ext>
            </a:extLst>
          </p:cNvPr>
          <p:cNvSpPr>
            <a:spLocks noChangeShapeType="1"/>
          </p:cNvSpPr>
          <p:nvPr/>
        </p:nvSpPr>
        <p:spPr bwMode="auto">
          <a:xfrm flipH="1">
            <a:off x="5238750" y="1568450"/>
            <a:ext cx="4763" cy="27146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Text Box 37">
            <a:extLst>
              <a:ext uri="{FF2B5EF4-FFF2-40B4-BE49-F238E27FC236}">
                <a16:creationId xmlns:a16="http://schemas.microsoft.com/office/drawing/2014/main" id="{0A578C45-CD3F-40AB-A15D-9A59AC8E6826}"/>
              </a:ext>
            </a:extLst>
          </p:cNvPr>
          <p:cNvSpPr txBox="1">
            <a:spLocks noChangeArrowheads="1"/>
          </p:cNvSpPr>
          <p:nvPr/>
        </p:nvSpPr>
        <p:spPr bwMode="auto">
          <a:xfrm>
            <a:off x="257175" y="874713"/>
            <a:ext cx="80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rPr>
              <a:t>例如</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left)">
                                      <p:cBhvr>
                                        <p:cTn id="12" dur="500"/>
                                        <p:tgtEl>
                                          <p:spTgt spid="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box(out)">
                                      <p:cBhvr>
                                        <p:cTn id="17" dur="500"/>
                                        <p:tgtEl>
                                          <p:spTgt spid="5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wipe(right)">
                                      <p:cBhvr>
                                        <p:cTn id="22" dur="500"/>
                                        <p:tgtEl>
                                          <p:spTgt spid="54"/>
                                        </p:tgtEl>
                                      </p:cBhvr>
                                    </p:animEffect>
                                  </p:childTnLst>
                                </p:cTn>
                              </p:par>
                            </p:childTnLst>
                          </p:cTn>
                        </p:par>
                        <p:par>
                          <p:cTn id="23" fill="hold" nodeType="afterGroup">
                            <p:stCondLst>
                              <p:cond delay="500"/>
                            </p:stCondLst>
                            <p:childTnLst>
                              <p:par>
                                <p:cTn id="24" presetID="22" presetClass="entr" presetSubtype="1" fill="hold" nodeType="after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wipe(up)">
                                      <p:cBhvr>
                                        <p:cTn id="26" dur="500"/>
                                        <p:tgtEl>
                                          <p:spTgt spid="56"/>
                                        </p:tgtEl>
                                      </p:cBhvr>
                                    </p:animEffect>
                                  </p:childTnLst>
                                </p:cTn>
                              </p:par>
                            </p:childTnLst>
                          </p:cTn>
                        </p:par>
                        <p:par>
                          <p:cTn id="27" fill="hold" nodeType="afterGroup">
                            <p:stCondLst>
                              <p:cond delay="1000"/>
                            </p:stCondLst>
                            <p:childTnLst>
                              <p:par>
                                <p:cTn id="28" presetID="22" presetClass="entr" presetSubtype="8" fill="hold" nodeType="after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wipe(left)">
                                      <p:cBhvr>
                                        <p:cTn id="30" dur="500"/>
                                        <p:tgtEl>
                                          <p:spTgt spid="55"/>
                                        </p:tgtEl>
                                      </p:cBhvr>
                                    </p:animEffect>
                                  </p:childTnLst>
                                </p:cTn>
                              </p:par>
                            </p:childTnLst>
                          </p:cTn>
                        </p:par>
                        <p:par>
                          <p:cTn id="31" fill="hold" nodeType="afterGroup">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left)">
                                      <p:cBhvr>
                                        <p:cTn id="34" dur="500"/>
                                        <p:tgtEl>
                                          <p:spTgt spid="4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500"/>
                                        <p:tgtEl>
                                          <p:spTgt spid="4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left)">
                                      <p:cBhvr>
                                        <p:cTn id="44" dur="500"/>
                                        <p:tgtEl>
                                          <p:spTgt spid="4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left)">
                                      <p:cBhvr>
                                        <p:cTn id="49" dur="500"/>
                                        <p:tgtEl>
                                          <p:spTgt spid="44"/>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left)">
                                      <p:cBhvr>
                                        <p:cTn id="54" dur="500"/>
                                        <p:tgtEl>
                                          <p:spTgt spid="45"/>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ipe(left)">
                                      <p:cBhvr>
                                        <p:cTn id="59" dur="500"/>
                                        <p:tgtEl>
                                          <p:spTgt spid="47"/>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wipe(left)">
                                      <p:cBhvr>
                                        <p:cTn id="64" dur="500"/>
                                        <p:tgtEl>
                                          <p:spTgt spid="48"/>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wipe(left)">
                                      <p:cBhvr>
                                        <p:cTn id="69" dur="500"/>
                                        <p:tgtEl>
                                          <p:spTgt spid="49"/>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116743"/>
                                        </p:tgtEl>
                                        <p:attrNameLst>
                                          <p:attrName>style.visibility</p:attrName>
                                        </p:attrNameLst>
                                      </p:cBhvr>
                                      <p:to>
                                        <p:strVal val="visible"/>
                                      </p:to>
                                    </p:set>
                                    <p:animEffect transition="in" filter="wipe(left)">
                                      <p:cBhvr>
                                        <p:cTn id="74" dur="500"/>
                                        <p:tgtEl>
                                          <p:spTgt spid="116743"/>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4" presetClass="entr" presetSubtype="32" fill="hold" nodeType="clickEffect">
                                  <p:stCondLst>
                                    <p:cond delay="0"/>
                                  </p:stCondLst>
                                  <p:childTnLst>
                                    <p:set>
                                      <p:cBhvr>
                                        <p:cTn id="78" dur="1" fill="hold">
                                          <p:stCondLst>
                                            <p:cond delay="0"/>
                                          </p:stCondLst>
                                        </p:cTn>
                                        <p:tgtEl>
                                          <p:spTgt spid="116772"/>
                                        </p:tgtEl>
                                        <p:attrNameLst>
                                          <p:attrName>style.visibility</p:attrName>
                                        </p:attrNameLst>
                                      </p:cBhvr>
                                      <p:to>
                                        <p:strVal val="visible"/>
                                      </p:to>
                                    </p:set>
                                    <p:animEffect transition="in" filter="box(out)">
                                      <p:cBhvr>
                                        <p:cTn id="79" dur="500"/>
                                        <p:tgtEl>
                                          <p:spTgt spid="116772"/>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nodeType="clickEffect">
                                  <p:stCondLst>
                                    <p:cond delay="0"/>
                                  </p:stCondLst>
                                  <p:childTnLst>
                                    <p:set>
                                      <p:cBhvr>
                                        <p:cTn id="83" dur="1" fill="hold">
                                          <p:stCondLst>
                                            <p:cond delay="0"/>
                                          </p:stCondLst>
                                        </p:cTn>
                                        <p:tgtEl>
                                          <p:spTgt spid="116756"/>
                                        </p:tgtEl>
                                        <p:attrNameLst>
                                          <p:attrName>style.visibility</p:attrName>
                                        </p:attrNameLst>
                                      </p:cBhvr>
                                      <p:to>
                                        <p:strVal val="visible"/>
                                      </p:to>
                                    </p:set>
                                    <p:animEffect transition="in" filter="wipe(left)">
                                      <p:cBhvr>
                                        <p:cTn id="84" dur="500"/>
                                        <p:tgtEl>
                                          <p:spTgt spid="116756"/>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3" presetClass="entr" presetSubtype="16" fill="hold" nodeType="clickEffect">
                                  <p:stCondLst>
                                    <p:cond delay="0"/>
                                  </p:stCondLst>
                                  <p:childTnLst>
                                    <p:set>
                                      <p:cBhvr>
                                        <p:cTn id="88" dur="1" fill="hold">
                                          <p:stCondLst>
                                            <p:cond delay="0"/>
                                          </p:stCondLst>
                                        </p:cTn>
                                        <p:tgtEl>
                                          <p:spTgt spid="116753"/>
                                        </p:tgtEl>
                                        <p:attrNameLst>
                                          <p:attrName>style.visibility</p:attrName>
                                        </p:attrNameLst>
                                      </p:cBhvr>
                                      <p:to>
                                        <p:strVal val="visible"/>
                                      </p:to>
                                    </p:set>
                                    <p:anim calcmode="lin" valueType="num">
                                      <p:cBhvr>
                                        <p:cTn id="89" dur="500" fill="hold"/>
                                        <p:tgtEl>
                                          <p:spTgt spid="116753"/>
                                        </p:tgtEl>
                                        <p:attrNameLst>
                                          <p:attrName>ppt_w</p:attrName>
                                        </p:attrNameLst>
                                      </p:cBhvr>
                                      <p:tavLst>
                                        <p:tav tm="0">
                                          <p:val>
                                            <p:fltVal val="0"/>
                                          </p:val>
                                        </p:tav>
                                        <p:tav tm="100000">
                                          <p:val>
                                            <p:strVal val="#ppt_w"/>
                                          </p:val>
                                        </p:tav>
                                      </p:tavLst>
                                    </p:anim>
                                    <p:anim calcmode="lin" valueType="num">
                                      <p:cBhvr>
                                        <p:cTn id="90" dur="500" fill="hold"/>
                                        <p:tgtEl>
                                          <p:spTgt spid="116753"/>
                                        </p:tgtEl>
                                        <p:attrNameLst>
                                          <p:attrName>ppt_h</p:attrName>
                                        </p:attrNameLst>
                                      </p:cBhvr>
                                      <p:tavLst>
                                        <p:tav tm="0">
                                          <p:val>
                                            <p:fltVal val="0"/>
                                          </p:val>
                                        </p:tav>
                                        <p:tav tm="100000">
                                          <p:val>
                                            <p:strVal val="#ppt_h"/>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nodeType="clickEffect">
                                  <p:stCondLst>
                                    <p:cond delay="0"/>
                                  </p:stCondLst>
                                  <p:childTnLst>
                                    <p:set>
                                      <p:cBhvr>
                                        <p:cTn id="94" dur="1" fill="hold">
                                          <p:stCondLst>
                                            <p:cond delay="0"/>
                                          </p:stCondLst>
                                        </p:cTn>
                                        <p:tgtEl>
                                          <p:spTgt spid="116757"/>
                                        </p:tgtEl>
                                        <p:attrNameLst>
                                          <p:attrName>style.visibility</p:attrName>
                                        </p:attrNameLst>
                                      </p:cBhvr>
                                      <p:to>
                                        <p:strVal val="visible"/>
                                      </p:to>
                                    </p:set>
                                    <p:animEffect transition="in" filter="wipe(left)">
                                      <p:cBhvr>
                                        <p:cTn id="95" dur="500"/>
                                        <p:tgtEl>
                                          <p:spTgt spid="116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utoUpdateAnimBg="0"/>
      <p:bldP spid="42" grpId="0" autoUpdateAnimBg="0"/>
      <p:bldP spid="43" grpId="0" autoUpdateAnimBg="0"/>
      <p:bldP spid="44" grpId="0" autoUpdateAnimBg="0"/>
      <p:bldP spid="45" grpId="0" autoUpdateAnimBg="0"/>
      <p:bldP spid="46" grpId="0" autoUpdateAnimBg="0"/>
      <p:bldP spid="57"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12C34F70-ADE0-4A88-AA26-77166D2392E9}"/>
              </a:ext>
            </a:extLst>
          </p:cNvPr>
          <p:cNvGrpSpPr>
            <a:grpSpLocks/>
          </p:cNvGrpSpPr>
          <p:nvPr/>
        </p:nvGrpSpPr>
        <p:grpSpPr bwMode="auto">
          <a:xfrm>
            <a:off x="6530975" y="3392488"/>
            <a:ext cx="1704975" cy="1581150"/>
            <a:chOff x="4206" y="3225"/>
            <a:chExt cx="1093" cy="996"/>
          </a:xfrm>
        </p:grpSpPr>
        <p:sp>
          <p:nvSpPr>
            <p:cNvPr id="20499" name="Oval 3">
              <a:extLst>
                <a:ext uri="{FF2B5EF4-FFF2-40B4-BE49-F238E27FC236}">
                  <a16:creationId xmlns:a16="http://schemas.microsoft.com/office/drawing/2014/main" id="{FD75D74B-F838-4C6A-A2E3-898548F9BCBB}"/>
                </a:ext>
              </a:extLst>
            </p:cNvPr>
            <p:cNvSpPr>
              <a:spLocks noChangeArrowheads="1"/>
            </p:cNvSpPr>
            <p:nvPr/>
          </p:nvSpPr>
          <p:spPr bwMode="auto">
            <a:xfrm>
              <a:off x="4206" y="3225"/>
              <a:ext cx="1093" cy="392"/>
            </a:xfrm>
            <a:prstGeom prst="ellipse">
              <a:avLst/>
            </a:prstGeom>
            <a:noFill/>
            <a:ln w="762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500" name="Line 4">
              <a:extLst>
                <a:ext uri="{FF2B5EF4-FFF2-40B4-BE49-F238E27FC236}">
                  <a16:creationId xmlns:a16="http://schemas.microsoft.com/office/drawing/2014/main" id="{EF029E71-60CD-4F7B-BC48-5CE2469C0CB0}"/>
                </a:ext>
              </a:extLst>
            </p:cNvPr>
            <p:cNvSpPr>
              <a:spLocks noChangeShapeType="1"/>
            </p:cNvSpPr>
            <p:nvPr/>
          </p:nvSpPr>
          <p:spPr bwMode="auto">
            <a:xfrm>
              <a:off x="4678" y="3605"/>
              <a:ext cx="265"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1" name="Text Box 5">
              <a:extLst>
                <a:ext uri="{FF2B5EF4-FFF2-40B4-BE49-F238E27FC236}">
                  <a16:creationId xmlns:a16="http://schemas.microsoft.com/office/drawing/2014/main" id="{2F5686AC-A4E9-4A92-B5D4-47F60B99093E}"/>
                </a:ext>
              </a:extLst>
            </p:cNvPr>
            <p:cNvSpPr txBox="1">
              <a:spLocks noChangeArrowheads="1"/>
            </p:cNvSpPr>
            <p:nvPr/>
          </p:nvSpPr>
          <p:spPr bwMode="auto">
            <a:xfrm>
              <a:off x="4694" y="3703"/>
              <a:ext cx="18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i="1">
                  <a:solidFill>
                    <a:schemeClr val="bg1"/>
                  </a:solidFill>
                  <a:latin typeface="Times New Roman" panose="02020603050405020304" pitchFamily="18" charset="0"/>
                </a:rPr>
                <a:t>I</a:t>
              </a:r>
            </a:p>
            <a:p>
              <a:pPr algn="l" eaLnBrk="1" hangingPunct="1"/>
              <a:endParaRPr kumimoji="1" lang="zh-CN" altLang="en-US" sz="2400">
                <a:latin typeface="Times New Roman" panose="02020603050405020304" pitchFamily="18" charset="0"/>
              </a:endParaRPr>
            </a:p>
          </p:txBody>
        </p:sp>
      </p:grpSp>
      <p:sp>
        <p:nvSpPr>
          <p:cNvPr id="6" name="AutoShape 6">
            <a:extLst>
              <a:ext uri="{FF2B5EF4-FFF2-40B4-BE49-F238E27FC236}">
                <a16:creationId xmlns:a16="http://schemas.microsoft.com/office/drawing/2014/main" id="{55020D00-C767-4F09-9E4A-15FF2FF96EB9}"/>
              </a:ext>
            </a:extLst>
          </p:cNvPr>
          <p:cNvSpPr>
            <a:spLocks noChangeArrowheads="1"/>
          </p:cNvSpPr>
          <p:nvPr/>
        </p:nvSpPr>
        <p:spPr bwMode="auto">
          <a:xfrm>
            <a:off x="7213600" y="2730500"/>
            <a:ext cx="369888" cy="976313"/>
          </a:xfrm>
          <a:prstGeom prst="upArrow">
            <a:avLst>
              <a:gd name="adj1" fmla="val 50000"/>
              <a:gd name="adj2" fmla="val 65987"/>
            </a:avLst>
          </a:prstGeom>
          <a:solidFill>
            <a:srgbClr val="FF66FF"/>
          </a:solidFill>
          <a:ln w="9525">
            <a:solidFill>
              <a:srgbClr val="66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7" name="Object 22">
            <a:extLst>
              <a:ext uri="{FF2B5EF4-FFF2-40B4-BE49-F238E27FC236}">
                <a16:creationId xmlns:a16="http://schemas.microsoft.com/office/drawing/2014/main" id="{222B8423-3E56-4825-A918-9CC6E21581E0}"/>
              </a:ext>
            </a:extLst>
          </p:cNvPr>
          <p:cNvGraphicFramePr>
            <a:graphicFrameLocks/>
          </p:cNvGraphicFramePr>
          <p:nvPr/>
        </p:nvGraphicFramePr>
        <p:xfrm>
          <a:off x="1319213" y="1477963"/>
          <a:ext cx="1003300" cy="306387"/>
        </p:xfrm>
        <a:graphic>
          <a:graphicData uri="http://schemas.openxmlformats.org/presentationml/2006/ole">
            <mc:AlternateContent xmlns:mc="http://schemas.openxmlformats.org/markup-compatibility/2006">
              <mc:Choice xmlns:v="urn:schemas-microsoft-com:vml" Requires="v">
                <p:oleObj spid="_x0000_s20511" name="Equation" r:id="rId3" imgW="914400" imgH="209602" progId="Equation.3">
                  <p:embed/>
                </p:oleObj>
              </mc:Choice>
              <mc:Fallback>
                <p:oleObj name="Equation" r:id="rId3" imgW="914400" imgH="209602" progId="Equation.3">
                  <p:embed/>
                  <p:pic>
                    <p:nvPicPr>
                      <p:cNvPr id="0" name="Object 2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9213" y="1477963"/>
                        <a:ext cx="10033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 Box 23">
            <a:extLst>
              <a:ext uri="{FF2B5EF4-FFF2-40B4-BE49-F238E27FC236}">
                <a16:creationId xmlns:a16="http://schemas.microsoft.com/office/drawing/2014/main" id="{8439875F-342B-4FDB-AF64-1B7D2D7DBDA0}"/>
              </a:ext>
            </a:extLst>
          </p:cNvPr>
          <p:cNvSpPr txBox="1">
            <a:spLocks noChangeArrowheads="1"/>
          </p:cNvSpPr>
          <p:nvPr/>
        </p:nvSpPr>
        <p:spPr bwMode="auto">
          <a:xfrm>
            <a:off x="628650" y="1419225"/>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Times New Roman" panose="02020603050405020304" pitchFamily="18" charset="0"/>
              </a:rPr>
              <a:t>(3)</a:t>
            </a:r>
          </a:p>
        </p:txBody>
      </p:sp>
      <p:sp>
        <p:nvSpPr>
          <p:cNvPr id="9" name="AutoShape 24">
            <a:extLst>
              <a:ext uri="{FF2B5EF4-FFF2-40B4-BE49-F238E27FC236}">
                <a16:creationId xmlns:a16="http://schemas.microsoft.com/office/drawing/2014/main" id="{63A497F8-659D-4ABE-B11A-8F051491AC2F}"/>
              </a:ext>
            </a:extLst>
          </p:cNvPr>
          <p:cNvSpPr>
            <a:spLocks noChangeArrowheads="1"/>
          </p:cNvSpPr>
          <p:nvPr/>
        </p:nvSpPr>
        <p:spPr bwMode="auto">
          <a:xfrm>
            <a:off x="2673350" y="1477963"/>
            <a:ext cx="830263" cy="376237"/>
          </a:xfrm>
          <a:prstGeom prst="rightArrow">
            <a:avLst>
              <a:gd name="adj1" fmla="val 41833"/>
              <a:gd name="adj2" fmla="val 55271"/>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 name="Object 25">
            <a:extLst>
              <a:ext uri="{FF2B5EF4-FFF2-40B4-BE49-F238E27FC236}">
                <a16:creationId xmlns:a16="http://schemas.microsoft.com/office/drawing/2014/main" id="{8FB32859-209E-47E3-B443-69B1F6D717CB}"/>
              </a:ext>
            </a:extLst>
          </p:cNvPr>
          <p:cNvGraphicFramePr>
            <a:graphicFrameLocks/>
          </p:cNvGraphicFramePr>
          <p:nvPr/>
        </p:nvGraphicFramePr>
        <p:xfrm>
          <a:off x="3994150" y="1185863"/>
          <a:ext cx="2501900" cy="954087"/>
        </p:xfrm>
        <a:graphic>
          <a:graphicData uri="http://schemas.openxmlformats.org/presentationml/2006/ole">
            <mc:AlternateContent xmlns:mc="http://schemas.openxmlformats.org/markup-compatibility/2006">
              <mc:Choice xmlns:v="urn:schemas-microsoft-com:vml" Requires="v">
                <p:oleObj spid="_x0000_s20512" name="Equation" r:id="rId5" imgW="2400256" imgH="857367" progId="Equation.3">
                  <p:embed/>
                </p:oleObj>
              </mc:Choice>
              <mc:Fallback>
                <p:oleObj name="Equation" r:id="rId5" imgW="2400256" imgH="857367" progId="Equation.3">
                  <p:embed/>
                  <p:pic>
                    <p:nvPicPr>
                      <p:cNvPr id="0" name="Object 2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4150" y="1185863"/>
                        <a:ext cx="25019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26">
            <a:extLst>
              <a:ext uri="{FF2B5EF4-FFF2-40B4-BE49-F238E27FC236}">
                <a16:creationId xmlns:a16="http://schemas.microsoft.com/office/drawing/2014/main" id="{AFDDA8B4-26F1-497D-BCA7-664072A15687}"/>
              </a:ext>
            </a:extLst>
          </p:cNvPr>
          <p:cNvGraphicFramePr>
            <a:graphicFrameLocks/>
          </p:cNvGraphicFramePr>
          <p:nvPr/>
        </p:nvGraphicFramePr>
        <p:xfrm>
          <a:off x="1300163" y="2103438"/>
          <a:ext cx="1497012" cy="874712"/>
        </p:xfrm>
        <a:graphic>
          <a:graphicData uri="http://schemas.openxmlformats.org/presentationml/2006/ole">
            <mc:AlternateContent xmlns:mc="http://schemas.openxmlformats.org/markup-compatibility/2006">
              <mc:Choice xmlns:v="urn:schemas-microsoft-com:vml" Requires="v">
                <p:oleObj spid="_x0000_s20513" name="Equation" r:id="rId7" imgW="1400208" imgH="781180" progId="Equation.3">
                  <p:embed/>
                </p:oleObj>
              </mc:Choice>
              <mc:Fallback>
                <p:oleObj name="Equation" r:id="rId7" imgW="1400208" imgH="781180" progId="Equation.3">
                  <p:embed/>
                  <p:pic>
                    <p:nvPicPr>
                      <p:cNvPr id="0" name="Object 2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0163" y="2103438"/>
                        <a:ext cx="1497012"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27">
            <a:extLst>
              <a:ext uri="{FF2B5EF4-FFF2-40B4-BE49-F238E27FC236}">
                <a16:creationId xmlns:a16="http://schemas.microsoft.com/office/drawing/2014/main" id="{60CBFEB6-F683-4668-88DB-6239B7BE9DAE}"/>
              </a:ext>
            </a:extLst>
          </p:cNvPr>
          <p:cNvGraphicFramePr>
            <a:graphicFrameLocks/>
          </p:cNvGraphicFramePr>
          <p:nvPr/>
        </p:nvGraphicFramePr>
        <p:xfrm>
          <a:off x="3563938" y="2162175"/>
          <a:ext cx="1014412" cy="825500"/>
        </p:xfrm>
        <a:graphic>
          <a:graphicData uri="http://schemas.openxmlformats.org/presentationml/2006/ole">
            <mc:AlternateContent xmlns:mc="http://schemas.openxmlformats.org/markup-compatibility/2006">
              <mc:Choice xmlns:v="urn:schemas-microsoft-com:vml" Requires="v">
                <p:oleObj spid="_x0000_s20514" name="Equation" r:id="rId9" imgW="914400" imgH="723952" progId="Equation.3">
                  <p:embed/>
                </p:oleObj>
              </mc:Choice>
              <mc:Fallback>
                <p:oleObj name="Equation" r:id="rId9" imgW="914400" imgH="723952" progId="Equation.3">
                  <p:embed/>
                  <p:pic>
                    <p:nvPicPr>
                      <p:cNvPr id="0" name="Object 2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63938" y="2162175"/>
                        <a:ext cx="1014412"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28">
            <a:extLst>
              <a:ext uri="{FF2B5EF4-FFF2-40B4-BE49-F238E27FC236}">
                <a16:creationId xmlns:a16="http://schemas.microsoft.com/office/drawing/2014/main" id="{78AAA937-E894-4AAA-81FB-C2AFC08A0298}"/>
              </a:ext>
            </a:extLst>
          </p:cNvPr>
          <p:cNvGraphicFramePr>
            <a:graphicFrameLocks/>
          </p:cNvGraphicFramePr>
          <p:nvPr/>
        </p:nvGraphicFramePr>
        <p:xfrm>
          <a:off x="2949575" y="2144713"/>
          <a:ext cx="368300" cy="823912"/>
        </p:xfrm>
        <a:graphic>
          <a:graphicData uri="http://schemas.openxmlformats.org/presentationml/2006/ole">
            <mc:AlternateContent xmlns:mc="http://schemas.openxmlformats.org/markup-compatibility/2006">
              <mc:Choice xmlns:v="urn:schemas-microsoft-com:vml" Requires="v">
                <p:oleObj spid="_x0000_s20515" name="Equation" r:id="rId11" imgW="266773" imgH="723952" progId="Equation.3">
                  <p:embed/>
                </p:oleObj>
              </mc:Choice>
              <mc:Fallback>
                <p:oleObj name="Equation" r:id="rId11" imgW="266773" imgH="723952" progId="Equation.3">
                  <p:embed/>
                  <p:pic>
                    <p:nvPicPr>
                      <p:cNvPr id="0" name="Object 2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49575" y="2144713"/>
                        <a:ext cx="3683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29">
            <a:extLst>
              <a:ext uri="{FF2B5EF4-FFF2-40B4-BE49-F238E27FC236}">
                <a16:creationId xmlns:a16="http://schemas.microsoft.com/office/drawing/2014/main" id="{EDBBD268-AD27-40E4-9C80-75B8C6F05938}"/>
              </a:ext>
            </a:extLst>
          </p:cNvPr>
          <p:cNvSpPr txBox="1">
            <a:spLocks noChangeArrowheads="1"/>
          </p:cNvSpPr>
          <p:nvPr/>
        </p:nvSpPr>
        <p:spPr bwMode="auto">
          <a:xfrm>
            <a:off x="6694488" y="3481388"/>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i="1">
                <a:solidFill>
                  <a:schemeClr val="bg1"/>
                </a:solidFill>
                <a:latin typeface="Times New Roman" panose="02020603050405020304" pitchFamily="18" charset="0"/>
              </a:rPr>
              <a:t>S</a:t>
            </a:r>
          </a:p>
        </p:txBody>
      </p:sp>
      <p:sp>
        <p:nvSpPr>
          <p:cNvPr id="15" name="Line 30">
            <a:extLst>
              <a:ext uri="{FF2B5EF4-FFF2-40B4-BE49-F238E27FC236}">
                <a16:creationId xmlns:a16="http://schemas.microsoft.com/office/drawing/2014/main" id="{018D0013-3795-4080-98E0-C1147DFBF523}"/>
              </a:ext>
            </a:extLst>
          </p:cNvPr>
          <p:cNvSpPr>
            <a:spLocks noChangeShapeType="1"/>
          </p:cNvSpPr>
          <p:nvPr/>
        </p:nvSpPr>
        <p:spPr bwMode="auto">
          <a:xfrm flipV="1">
            <a:off x="7399338" y="2825750"/>
            <a:ext cx="0" cy="877888"/>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 name="Object 31">
            <a:extLst>
              <a:ext uri="{FF2B5EF4-FFF2-40B4-BE49-F238E27FC236}">
                <a16:creationId xmlns:a16="http://schemas.microsoft.com/office/drawing/2014/main" id="{13452E45-1886-4B02-9E9E-C4AEE4F0E067}"/>
              </a:ext>
            </a:extLst>
          </p:cNvPr>
          <p:cNvGraphicFramePr>
            <a:graphicFrameLocks/>
          </p:cNvGraphicFramePr>
          <p:nvPr/>
        </p:nvGraphicFramePr>
        <p:xfrm>
          <a:off x="7626350" y="2794000"/>
          <a:ext cx="230188" cy="280988"/>
        </p:xfrm>
        <a:graphic>
          <a:graphicData uri="http://schemas.openxmlformats.org/presentationml/2006/ole">
            <mc:AlternateContent xmlns:mc="http://schemas.openxmlformats.org/markup-compatibility/2006">
              <mc:Choice xmlns:v="urn:schemas-microsoft-com:vml" Requires="v">
                <p:oleObj spid="_x0000_s20516" name="Equation" r:id="rId13" imgW="123909" imgH="180812" progId="Equation.3">
                  <p:embed/>
                </p:oleObj>
              </mc:Choice>
              <mc:Fallback>
                <p:oleObj name="Equation" r:id="rId13" imgW="123909" imgH="180812" progId="Equation.3">
                  <p:embed/>
                  <p:pic>
                    <p:nvPicPr>
                      <p:cNvPr id="0" name="Object 3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26350" y="2794000"/>
                        <a:ext cx="230188" cy="280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32">
            <a:extLst>
              <a:ext uri="{FF2B5EF4-FFF2-40B4-BE49-F238E27FC236}">
                <a16:creationId xmlns:a16="http://schemas.microsoft.com/office/drawing/2014/main" id="{BDB7043A-9545-4527-A927-893B2CBBE304}"/>
              </a:ext>
            </a:extLst>
          </p:cNvPr>
          <p:cNvGraphicFramePr>
            <a:graphicFrameLocks/>
          </p:cNvGraphicFramePr>
          <p:nvPr/>
        </p:nvGraphicFramePr>
        <p:xfrm>
          <a:off x="2498725" y="3363913"/>
          <a:ext cx="1306513" cy="431800"/>
        </p:xfrm>
        <a:graphic>
          <a:graphicData uri="http://schemas.openxmlformats.org/presentationml/2006/ole">
            <mc:AlternateContent xmlns:mc="http://schemas.openxmlformats.org/markup-compatibility/2006">
              <mc:Choice xmlns:v="urn:schemas-microsoft-com:vml" Requires="v">
                <p:oleObj spid="_x0000_s20517" name="Equation" r:id="rId15" imgW="1209606" imgH="343017" progId="Equation.3">
                  <p:embed/>
                </p:oleObj>
              </mc:Choice>
              <mc:Fallback>
                <p:oleObj name="Equation" r:id="rId15" imgW="1209606" imgH="343017" progId="Equation.3">
                  <p:embed/>
                  <p:pic>
                    <p:nvPicPr>
                      <p:cNvPr id="0" name="Object 3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98725" y="3363913"/>
                        <a:ext cx="1306513" cy="4318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ext Box 33">
            <a:extLst>
              <a:ext uri="{FF2B5EF4-FFF2-40B4-BE49-F238E27FC236}">
                <a16:creationId xmlns:a16="http://schemas.microsoft.com/office/drawing/2014/main" id="{DB2F0C39-DB75-45C7-98A8-5E32F6881220}"/>
              </a:ext>
            </a:extLst>
          </p:cNvPr>
          <p:cNvSpPr txBox="1">
            <a:spLocks noChangeArrowheads="1"/>
          </p:cNvSpPr>
          <p:nvPr/>
        </p:nvSpPr>
        <p:spPr bwMode="auto">
          <a:xfrm>
            <a:off x="1173163" y="3330575"/>
            <a:ext cx="1382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66FFFF"/>
                </a:solidFill>
                <a:latin typeface="Times New Roman" panose="02020603050405020304" pitchFamily="18" charset="0"/>
              </a:rPr>
              <a:t>定义</a:t>
            </a:r>
          </a:p>
        </p:txBody>
      </p:sp>
      <p:graphicFrame>
        <p:nvGraphicFramePr>
          <p:cNvPr id="19" name="Object 34">
            <a:extLst>
              <a:ext uri="{FF2B5EF4-FFF2-40B4-BE49-F238E27FC236}">
                <a16:creationId xmlns:a16="http://schemas.microsoft.com/office/drawing/2014/main" id="{8A8DD252-CE88-4BD9-9E63-6BC2441F0F00}"/>
              </a:ext>
            </a:extLst>
          </p:cNvPr>
          <p:cNvGraphicFramePr>
            <a:graphicFrameLocks/>
          </p:cNvGraphicFramePr>
          <p:nvPr/>
        </p:nvGraphicFramePr>
        <p:xfrm>
          <a:off x="7169150" y="2184400"/>
          <a:ext cx="417513" cy="431800"/>
        </p:xfrm>
        <a:graphic>
          <a:graphicData uri="http://schemas.openxmlformats.org/presentationml/2006/ole">
            <mc:AlternateContent xmlns:mc="http://schemas.openxmlformats.org/markup-compatibility/2006">
              <mc:Choice xmlns:v="urn:schemas-microsoft-com:vml" Requires="v">
                <p:oleObj spid="_x0000_s20518" name="Equation" r:id="rId17" imgW="323989" imgH="343017" progId="Equation.3">
                  <p:embed/>
                </p:oleObj>
              </mc:Choice>
              <mc:Fallback>
                <p:oleObj name="Equation" r:id="rId17" imgW="323989" imgH="343017" progId="Equation.3">
                  <p:embed/>
                  <p:pic>
                    <p:nvPicPr>
                      <p:cNvPr id="0" name="Object 3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69150" y="2184400"/>
                        <a:ext cx="4175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35">
            <a:extLst>
              <a:ext uri="{FF2B5EF4-FFF2-40B4-BE49-F238E27FC236}">
                <a16:creationId xmlns:a16="http://schemas.microsoft.com/office/drawing/2014/main" id="{0EE1C55B-FAA8-4036-8196-1E4170F796FC}"/>
              </a:ext>
            </a:extLst>
          </p:cNvPr>
          <p:cNvGraphicFramePr>
            <a:graphicFrameLocks/>
          </p:cNvGraphicFramePr>
          <p:nvPr/>
        </p:nvGraphicFramePr>
        <p:xfrm>
          <a:off x="2381250" y="3962400"/>
          <a:ext cx="1511300" cy="823913"/>
        </p:xfrm>
        <a:graphic>
          <a:graphicData uri="http://schemas.openxmlformats.org/presentationml/2006/ole">
            <mc:AlternateContent xmlns:mc="http://schemas.openxmlformats.org/markup-compatibility/2006">
              <mc:Choice xmlns:v="urn:schemas-microsoft-com:vml" Requires="v">
                <p:oleObj spid="_x0000_s20519" name="Equation" r:id="rId19" imgW="1409685" imgH="723952" progId="Equation.3">
                  <p:embed/>
                </p:oleObj>
              </mc:Choice>
              <mc:Fallback>
                <p:oleObj name="Equation" r:id="rId19" imgW="1409685" imgH="723952" progId="Equation.3">
                  <p:embed/>
                  <p:pic>
                    <p:nvPicPr>
                      <p:cNvPr id="0" name="Object 35"/>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81250" y="3962400"/>
                        <a:ext cx="15113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Rectangle 40">
            <a:extLst>
              <a:ext uri="{FF2B5EF4-FFF2-40B4-BE49-F238E27FC236}">
                <a16:creationId xmlns:a16="http://schemas.microsoft.com/office/drawing/2014/main" id="{E4A6DDAF-BD9E-47B3-B5A9-A41685456ED9}"/>
              </a:ext>
            </a:extLst>
          </p:cNvPr>
          <p:cNvSpPr>
            <a:spLocks noChangeArrowheads="1"/>
          </p:cNvSpPr>
          <p:nvPr/>
        </p:nvSpPr>
        <p:spPr bwMode="auto">
          <a:xfrm>
            <a:off x="4502150" y="3351213"/>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磁矩</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500"/>
                                        <p:tgtEl>
                                          <p:spTgt spid="1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499"/>
                                          </p:stCondLst>
                                        </p:cTn>
                                        <p:tgtEl>
                                          <p:spTgt spid="16"/>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left)">
                                      <p:cBhvr>
                                        <p:cTn id="61" dur="500"/>
                                        <p:tgtEl>
                                          <p:spTgt spid="18"/>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wipe(left)">
                                      <p:cBhvr>
                                        <p:cTn id="66" dur="500"/>
                                        <p:tgtEl>
                                          <p:spTgt spid="17"/>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wipe(left)">
                                      <p:cBhvr>
                                        <p:cTn id="71" dur="500"/>
                                        <p:tgtEl>
                                          <p:spTgt spid="21"/>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wipe(down)">
                                      <p:cBhvr>
                                        <p:cTn id="76" dur="500"/>
                                        <p:tgtEl>
                                          <p:spTgt spid="6"/>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nodeType="clickEffect">
                                  <p:stCondLst>
                                    <p:cond delay="0"/>
                                  </p:stCondLst>
                                  <p:childTnLst>
                                    <p:set>
                                      <p:cBhvr>
                                        <p:cTn id="80" dur="1" fill="hold">
                                          <p:stCondLst>
                                            <p:cond delay="499"/>
                                          </p:stCondLst>
                                        </p:cTn>
                                        <p:tgtEl>
                                          <p:spTgt spid="19"/>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nodeType="click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wipe(left)">
                                      <p:cBhvr>
                                        <p:cTn id="8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utoUpdateAnimBg="0"/>
      <p:bldP spid="9" grpId="0" animBg="1"/>
      <p:bldP spid="14" grpId="0" autoUpdateAnimBg="0"/>
      <p:bldP spid="18" grpId="0" autoUpdateAnimBg="0"/>
      <p:bldP spid="21"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a:extLst>
              <a:ext uri="{FF2B5EF4-FFF2-40B4-BE49-F238E27FC236}">
                <a16:creationId xmlns:a16="http://schemas.microsoft.com/office/drawing/2014/main" id="{EEBA9BA5-D83F-4D43-BABA-D70F5B896168}"/>
              </a:ext>
            </a:extLst>
          </p:cNvPr>
          <p:cNvSpPr txBox="1">
            <a:spLocks noChangeArrowheads="1"/>
          </p:cNvSpPr>
          <p:nvPr/>
        </p:nvSpPr>
        <p:spPr bwMode="auto">
          <a:xfrm>
            <a:off x="0" y="0"/>
            <a:ext cx="88201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b="1">
                <a:solidFill>
                  <a:srgbClr val="00FF00"/>
                </a:solidFill>
                <a:latin typeface="Times New Roman" panose="02020603050405020304" pitchFamily="18" charset="0"/>
                <a:ea typeface="黑体" panose="02010609060101010101" pitchFamily="49" charset="-122"/>
              </a:rPr>
              <a:t>10.1 </a:t>
            </a:r>
            <a:r>
              <a:rPr kumimoji="1" lang="zh-CN" altLang="en-US" sz="3200" b="1">
                <a:solidFill>
                  <a:srgbClr val="00FF00"/>
                </a:solidFill>
                <a:latin typeface="Times New Roman" panose="02020603050405020304" pitchFamily="18" charset="0"/>
                <a:ea typeface="黑体" panose="02010609060101010101" pitchFamily="49" charset="-122"/>
              </a:rPr>
              <a:t>电流与磁场</a:t>
            </a:r>
            <a:endParaRPr kumimoji="1" lang="zh-CN" altLang="en-US" sz="3200" b="1">
              <a:solidFill>
                <a:srgbClr val="00FF00"/>
              </a:solidFill>
              <a:latin typeface="Times New Roman" panose="02020603050405020304" pitchFamily="18" charset="0"/>
            </a:endParaRPr>
          </a:p>
        </p:txBody>
      </p:sp>
      <p:sp>
        <p:nvSpPr>
          <p:cNvPr id="3075" name="Text Box 3">
            <a:extLst>
              <a:ext uri="{FF2B5EF4-FFF2-40B4-BE49-F238E27FC236}">
                <a16:creationId xmlns:a16="http://schemas.microsoft.com/office/drawing/2014/main" id="{E9F3CE22-14D4-4D5E-84B6-38ED5F433C00}"/>
              </a:ext>
            </a:extLst>
          </p:cNvPr>
          <p:cNvSpPr txBox="1">
            <a:spLocks noChangeArrowheads="1"/>
          </p:cNvSpPr>
          <p:nvPr/>
        </p:nvSpPr>
        <p:spPr bwMode="auto">
          <a:xfrm>
            <a:off x="177800" y="558800"/>
            <a:ext cx="30638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a:solidFill>
                  <a:srgbClr val="FFFF00"/>
                </a:solidFill>
                <a:latin typeface="Times New Roman" panose="02020603050405020304" pitchFamily="18" charset="0"/>
              </a:rPr>
              <a:t>一</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电流</a:t>
            </a:r>
          </a:p>
        </p:txBody>
      </p:sp>
      <p:sp>
        <p:nvSpPr>
          <p:cNvPr id="3076" name="TextBox 3">
            <a:extLst>
              <a:ext uri="{FF2B5EF4-FFF2-40B4-BE49-F238E27FC236}">
                <a16:creationId xmlns:a16="http://schemas.microsoft.com/office/drawing/2014/main" id="{6ACB9AFB-2754-4594-9A2A-80D73B9226D7}"/>
              </a:ext>
            </a:extLst>
          </p:cNvPr>
          <p:cNvSpPr txBox="1">
            <a:spLocks noChangeArrowheads="1"/>
          </p:cNvSpPr>
          <p:nvPr/>
        </p:nvSpPr>
        <p:spPr bwMode="auto">
          <a:xfrm>
            <a:off x="711200" y="1084263"/>
            <a:ext cx="78136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        运动的电荷形成电流；在宏观上</a:t>
            </a:r>
            <a:r>
              <a:rPr kumimoji="1" lang="zh-CN" altLang="en-US" sz="2400" b="1">
                <a:solidFill>
                  <a:srgbClr val="66FFFF"/>
                </a:solidFill>
                <a:latin typeface="Times New Roman" panose="02020603050405020304" pitchFamily="18" charset="0"/>
              </a:rPr>
              <a:t>大量电荷的定向运动</a:t>
            </a:r>
            <a:r>
              <a:rPr kumimoji="1" lang="zh-CN" altLang="en-US" sz="2400" b="1">
                <a:solidFill>
                  <a:schemeClr val="bg1"/>
                </a:solidFill>
                <a:latin typeface="Times New Roman" panose="02020603050405020304" pitchFamily="18" charset="0"/>
              </a:rPr>
              <a:t>就是电流。</a:t>
            </a:r>
          </a:p>
        </p:txBody>
      </p:sp>
      <p:sp>
        <p:nvSpPr>
          <p:cNvPr id="26" name="TextBox 25">
            <a:extLst>
              <a:ext uri="{FF2B5EF4-FFF2-40B4-BE49-F238E27FC236}">
                <a16:creationId xmlns:a16="http://schemas.microsoft.com/office/drawing/2014/main" id="{E00813F7-57D4-437A-8FD9-6E1C51C3B5C6}"/>
              </a:ext>
            </a:extLst>
          </p:cNvPr>
          <p:cNvSpPr txBox="1"/>
          <p:nvPr/>
        </p:nvSpPr>
        <p:spPr>
          <a:xfrm>
            <a:off x="730250" y="1914525"/>
            <a:ext cx="7775575" cy="1939925"/>
          </a:xfrm>
          <a:prstGeom prst="rect">
            <a:avLst/>
          </a:prstGeom>
          <a:noFill/>
        </p:spPr>
        <p:txBody>
          <a:bodyPr>
            <a:spAutoFit/>
          </a:bodyPr>
          <a:lstStyle/>
          <a:p>
            <a:pPr algn="l">
              <a:defRPr/>
            </a:pPr>
            <a:r>
              <a:rPr kumimoji="1" lang="zh-CN" altLang="en-US" sz="2400" b="1" dirty="0">
                <a:solidFill>
                  <a:schemeClr val="bg1"/>
                </a:solidFill>
                <a:latin typeface="Times New Roman" pitchFamily="18" charset="0"/>
              </a:rPr>
              <a:t>产生电流的条件：</a:t>
            </a:r>
            <a:endParaRPr kumimoji="1" lang="en-US" altLang="zh-CN" sz="2400" b="1" dirty="0">
              <a:solidFill>
                <a:schemeClr val="bg1"/>
              </a:solidFill>
              <a:latin typeface="Times New Roman" pitchFamily="18" charset="0"/>
            </a:endParaRPr>
          </a:p>
          <a:p>
            <a:pPr marL="457200" indent="-457200" algn="l">
              <a:buFontTx/>
              <a:buAutoNum type="arabicPeriod"/>
              <a:defRPr/>
            </a:pPr>
            <a:r>
              <a:rPr kumimoji="1" lang="zh-CN" altLang="en-US" sz="2400" b="1" dirty="0">
                <a:solidFill>
                  <a:schemeClr val="bg1"/>
                </a:solidFill>
                <a:latin typeface="Times New Roman" pitchFamily="18" charset="0"/>
              </a:rPr>
              <a:t>存在</a:t>
            </a:r>
            <a:r>
              <a:rPr kumimoji="1" lang="zh-CN" altLang="en-US" sz="2400" b="1" dirty="0">
                <a:solidFill>
                  <a:srgbClr val="66FFFF"/>
                </a:solidFill>
                <a:latin typeface="Times New Roman" pitchFamily="18" charset="0"/>
              </a:rPr>
              <a:t>载流子</a:t>
            </a:r>
            <a:r>
              <a:rPr kumimoji="1" lang="en-US" altLang="zh-CN" sz="2400" b="1" dirty="0">
                <a:solidFill>
                  <a:schemeClr val="bg1"/>
                </a:solidFill>
                <a:latin typeface="Times New Roman" pitchFamily="18" charset="0"/>
              </a:rPr>
              <a:t>——</a:t>
            </a:r>
            <a:r>
              <a:rPr kumimoji="1" lang="zh-CN" altLang="en-US" sz="2400" b="1" dirty="0">
                <a:solidFill>
                  <a:schemeClr val="bg1"/>
                </a:solidFill>
                <a:latin typeface="Times New Roman" pitchFamily="18" charset="0"/>
              </a:rPr>
              <a:t>可以自由运动的电荷</a:t>
            </a:r>
            <a:endParaRPr kumimoji="1" lang="en-US" altLang="zh-CN" sz="2400" b="1" dirty="0">
              <a:solidFill>
                <a:schemeClr val="bg1"/>
              </a:solidFill>
              <a:latin typeface="Times New Roman" pitchFamily="18" charset="0"/>
            </a:endParaRPr>
          </a:p>
          <a:p>
            <a:pPr algn="l">
              <a:defRPr/>
            </a:pPr>
            <a:r>
              <a:rPr kumimoji="1" lang="zh-CN" altLang="en-US" sz="2400" b="1" dirty="0">
                <a:solidFill>
                  <a:schemeClr val="bg1"/>
                </a:solidFill>
                <a:latin typeface="Times New Roman" pitchFamily="18" charset="0"/>
              </a:rPr>
              <a:t>如金属中的自由电子；半导体的的电子和空穴；电解液和电离气体中的正负离子等；</a:t>
            </a:r>
            <a:endParaRPr kumimoji="1" lang="en-US" altLang="zh-CN" sz="2400" b="1" dirty="0">
              <a:solidFill>
                <a:schemeClr val="bg1"/>
              </a:solidFill>
              <a:latin typeface="Times New Roman" pitchFamily="18" charset="0"/>
            </a:endParaRPr>
          </a:p>
          <a:p>
            <a:pPr algn="l">
              <a:defRPr/>
            </a:pPr>
            <a:r>
              <a:rPr kumimoji="1" lang="en-US" altLang="zh-CN" sz="2400" b="1" dirty="0">
                <a:solidFill>
                  <a:schemeClr val="bg1"/>
                </a:solidFill>
                <a:latin typeface="Times New Roman" pitchFamily="18" charset="0"/>
              </a:rPr>
              <a:t>2. </a:t>
            </a:r>
            <a:r>
              <a:rPr kumimoji="1" lang="zh-CN" altLang="en-US" sz="2400" b="1" dirty="0">
                <a:solidFill>
                  <a:schemeClr val="bg1"/>
                </a:solidFill>
                <a:latin typeface="Times New Roman" pitchFamily="18" charset="0"/>
              </a:rPr>
              <a:t>存在迫使电荷做定向运动的某种</a:t>
            </a:r>
            <a:r>
              <a:rPr kumimoji="1" lang="zh-CN" altLang="en-US" sz="2400" b="1" dirty="0">
                <a:solidFill>
                  <a:srgbClr val="66FFFF"/>
                </a:solidFill>
                <a:latin typeface="Times New Roman" pitchFamily="18" charset="0"/>
              </a:rPr>
              <a:t>作用力</a:t>
            </a:r>
            <a:endParaRPr kumimoji="1" lang="en-US" altLang="zh-CN" sz="2400" b="1" dirty="0">
              <a:solidFill>
                <a:srgbClr val="66FFFF"/>
              </a:solidFill>
              <a:latin typeface="Times New Roman" pitchFamily="18" charset="0"/>
            </a:endParaRPr>
          </a:p>
        </p:txBody>
      </p:sp>
      <p:sp>
        <p:nvSpPr>
          <p:cNvPr id="8" name="Text Box 7">
            <a:extLst>
              <a:ext uri="{FF2B5EF4-FFF2-40B4-BE49-F238E27FC236}">
                <a16:creationId xmlns:a16="http://schemas.microsoft.com/office/drawing/2014/main" id="{410176E4-63C4-4E02-AB9D-126C1228787C}"/>
              </a:ext>
            </a:extLst>
          </p:cNvPr>
          <p:cNvSpPr txBox="1">
            <a:spLocks noChangeArrowheads="1"/>
          </p:cNvSpPr>
          <p:nvPr/>
        </p:nvSpPr>
        <p:spPr bwMode="auto">
          <a:xfrm>
            <a:off x="519113" y="4276725"/>
            <a:ext cx="721201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bg1"/>
                </a:solidFill>
              </a:rPr>
              <a:t>大小：单位时间通过导体某一横截面的电量。</a:t>
            </a:r>
          </a:p>
        </p:txBody>
      </p:sp>
      <p:sp>
        <p:nvSpPr>
          <p:cNvPr id="9" name="Text Box 8">
            <a:extLst>
              <a:ext uri="{FF2B5EF4-FFF2-40B4-BE49-F238E27FC236}">
                <a16:creationId xmlns:a16="http://schemas.microsoft.com/office/drawing/2014/main" id="{1E97C743-2BA7-4710-A9C1-EE5C4809A8A6}"/>
              </a:ext>
            </a:extLst>
          </p:cNvPr>
          <p:cNvSpPr txBox="1">
            <a:spLocks noChangeArrowheads="1"/>
          </p:cNvSpPr>
          <p:nvPr/>
        </p:nvSpPr>
        <p:spPr bwMode="auto">
          <a:xfrm>
            <a:off x="671513" y="5576888"/>
            <a:ext cx="4392612"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bg1"/>
                </a:solidFill>
              </a:rPr>
              <a:t>方向：正电荷运动的方向。</a:t>
            </a:r>
          </a:p>
        </p:txBody>
      </p:sp>
      <p:graphicFrame>
        <p:nvGraphicFramePr>
          <p:cNvPr id="10" name="Object 9">
            <a:extLst>
              <a:ext uri="{FF2B5EF4-FFF2-40B4-BE49-F238E27FC236}">
                <a16:creationId xmlns:a16="http://schemas.microsoft.com/office/drawing/2014/main" id="{27784F6E-4AD7-4139-92BE-8AFB4F2994A0}"/>
              </a:ext>
            </a:extLst>
          </p:cNvPr>
          <p:cNvGraphicFramePr>
            <a:graphicFrameLocks noChangeAspect="1"/>
          </p:cNvGraphicFramePr>
          <p:nvPr/>
        </p:nvGraphicFramePr>
        <p:xfrm>
          <a:off x="1931988" y="4735513"/>
          <a:ext cx="3013075" cy="838200"/>
        </p:xfrm>
        <a:graphic>
          <a:graphicData uri="http://schemas.openxmlformats.org/presentationml/2006/ole">
            <mc:AlternateContent xmlns:mc="http://schemas.openxmlformats.org/markup-compatibility/2006">
              <mc:Choice xmlns:v="urn:schemas-microsoft-com:vml" Requires="v">
                <p:oleObj spid="_x0000_s3102" name="Equation" r:id="rId3" imgW="1152390" imgH="361976" progId="Equation.DSMT4">
                  <p:embed/>
                </p:oleObj>
              </mc:Choice>
              <mc:Fallback>
                <p:oleObj name="Equation" r:id="rId3" imgW="1152390" imgH="361976"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1988" y="4735513"/>
                        <a:ext cx="30130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Rectangle 10">
            <a:extLst>
              <a:ext uri="{FF2B5EF4-FFF2-40B4-BE49-F238E27FC236}">
                <a16:creationId xmlns:a16="http://schemas.microsoft.com/office/drawing/2014/main" id="{5CC8823F-9A88-4BBC-A8D7-F790B5947CF6}"/>
              </a:ext>
            </a:extLst>
          </p:cNvPr>
          <p:cNvSpPr>
            <a:spLocks noChangeArrowheads="1"/>
          </p:cNvSpPr>
          <p:nvPr/>
        </p:nvSpPr>
        <p:spPr bwMode="auto">
          <a:xfrm>
            <a:off x="547688" y="6103938"/>
            <a:ext cx="38163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bg1"/>
                </a:solidFill>
              </a:rPr>
              <a:t>单位： </a:t>
            </a:r>
            <a:r>
              <a:rPr lang="en-US" altLang="zh-CN" sz="2400" b="1">
                <a:solidFill>
                  <a:schemeClr val="bg1"/>
                </a:solidFill>
                <a:latin typeface="Times New Roman" panose="02020603050405020304" pitchFamily="18" charset="0"/>
              </a:rPr>
              <a:t>A</a:t>
            </a:r>
            <a:r>
              <a:rPr lang="en-US" altLang="zh-CN" sz="2400" b="1">
                <a:solidFill>
                  <a:schemeClr val="bg1"/>
                </a:solidFill>
              </a:rPr>
              <a:t> </a:t>
            </a:r>
            <a:r>
              <a:rPr lang="zh-CN" altLang="en-US" sz="2400" b="1">
                <a:solidFill>
                  <a:schemeClr val="bg1"/>
                </a:solidFill>
              </a:rPr>
              <a:t>（安培）</a:t>
            </a:r>
          </a:p>
        </p:txBody>
      </p:sp>
      <p:grpSp>
        <p:nvGrpSpPr>
          <p:cNvPr id="13" name="Group 17">
            <a:extLst>
              <a:ext uri="{FF2B5EF4-FFF2-40B4-BE49-F238E27FC236}">
                <a16:creationId xmlns:a16="http://schemas.microsoft.com/office/drawing/2014/main" id="{FAB6CD25-5FA6-40CA-A9EB-CC790A5E0734}"/>
              </a:ext>
            </a:extLst>
          </p:cNvPr>
          <p:cNvGrpSpPr>
            <a:grpSpLocks/>
          </p:cNvGrpSpPr>
          <p:nvPr/>
        </p:nvGrpSpPr>
        <p:grpSpPr bwMode="auto">
          <a:xfrm>
            <a:off x="6227763" y="5018088"/>
            <a:ext cx="1800225" cy="1263650"/>
            <a:chOff x="3515" y="1842"/>
            <a:chExt cx="1134" cy="796"/>
          </a:xfrm>
        </p:grpSpPr>
        <p:sp>
          <p:nvSpPr>
            <p:cNvPr id="3095" name="Oval 18">
              <a:extLst>
                <a:ext uri="{FF2B5EF4-FFF2-40B4-BE49-F238E27FC236}">
                  <a16:creationId xmlns:a16="http://schemas.microsoft.com/office/drawing/2014/main" id="{54A94424-859F-4A83-A053-CFB4E471AD0F}"/>
                </a:ext>
              </a:extLst>
            </p:cNvPr>
            <p:cNvSpPr>
              <a:spLocks noChangeArrowheads="1"/>
            </p:cNvSpPr>
            <p:nvPr/>
          </p:nvSpPr>
          <p:spPr bwMode="auto">
            <a:xfrm rot="-1672413">
              <a:off x="4332" y="1842"/>
              <a:ext cx="317" cy="576"/>
            </a:xfrm>
            <a:prstGeom prst="ellipse">
              <a:avLst/>
            </a:prstGeom>
            <a:solidFill>
              <a:schemeClr val="accent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sp>
          <p:nvSpPr>
            <p:cNvPr id="3096" name="Oval 19">
              <a:extLst>
                <a:ext uri="{FF2B5EF4-FFF2-40B4-BE49-F238E27FC236}">
                  <a16:creationId xmlns:a16="http://schemas.microsoft.com/office/drawing/2014/main" id="{FFDBEE2E-AF0C-48CC-B987-7FA8E95E2C7C}"/>
                </a:ext>
              </a:extLst>
            </p:cNvPr>
            <p:cNvSpPr>
              <a:spLocks noChangeArrowheads="1"/>
            </p:cNvSpPr>
            <p:nvPr/>
          </p:nvSpPr>
          <p:spPr bwMode="auto">
            <a:xfrm rot="-2219542">
              <a:off x="3560" y="2251"/>
              <a:ext cx="181" cy="387"/>
            </a:xfrm>
            <a:prstGeom prst="ellipse">
              <a:avLst/>
            </a:prstGeom>
            <a:solidFill>
              <a:schemeClr val="accent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sp>
          <p:nvSpPr>
            <p:cNvPr id="3097" name="Freeform 20">
              <a:extLst>
                <a:ext uri="{FF2B5EF4-FFF2-40B4-BE49-F238E27FC236}">
                  <a16:creationId xmlns:a16="http://schemas.microsoft.com/office/drawing/2014/main" id="{36E2879E-FA4F-4F8A-9F0C-AF34B9F118DC}"/>
                </a:ext>
              </a:extLst>
            </p:cNvPr>
            <p:cNvSpPr>
              <a:spLocks/>
            </p:cNvSpPr>
            <p:nvPr/>
          </p:nvSpPr>
          <p:spPr bwMode="auto">
            <a:xfrm>
              <a:off x="3515" y="1888"/>
              <a:ext cx="817" cy="408"/>
            </a:xfrm>
            <a:custGeom>
              <a:avLst/>
              <a:gdLst>
                <a:gd name="T0" fmla="*/ 0 w 817"/>
                <a:gd name="T1" fmla="*/ 408 h 408"/>
                <a:gd name="T2" fmla="*/ 318 w 817"/>
                <a:gd name="T3" fmla="*/ 136 h 408"/>
                <a:gd name="T4" fmla="*/ 817 w 817"/>
                <a:gd name="T5" fmla="*/ 0 h 408"/>
                <a:gd name="T6" fmla="*/ 0 60000 65536"/>
                <a:gd name="T7" fmla="*/ 0 60000 65536"/>
                <a:gd name="T8" fmla="*/ 0 60000 65536"/>
              </a:gdLst>
              <a:ahLst/>
              <a:cxnLst>
                <a:cxn ang="T6">
                  <a:pos x="T0" y="T1"/>
                </a:cxn>
                <a:cxn ang="T7">
                  <a:pos x="T2" y="T3"/>
                </a:cxn>
                <a:cxn ang="T8">
                  <a:pos x="T4" y="T5"/>
                </a:cxn>
              </a:cxnLst>
              <a:rect l="0" t="0" r="r" b="b"/>
              <a:pathLst>
                <a:path w="817" h="408">
                  <a:moveTo>
                    <a:pt x="0" y="408"/>
                  </a:moveTo>
                  <a:cubicBezTo>
                    <a:pt x="91" y="306"/>
                    <a:pt x="182" y="204"/>
                    <a:pt x="318" y="136"/>
                  </a:cubicBezTo>
                  <a:cubicBezTo>
                    <a:pt x="454" y="68"/>
                    <a:pt x="734" y="23"/>
                    <a:pt x="817" y="0"/>
                  </a:cubicBezTo>
                </a:path>
              </a:pathLst>
            </a:custGeom>
            <a:noFill/>
            <a:ln w="254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8" name="Freeform 21">
              <a:extLst>
                <a:ext uri="{FF2B5EF4-FFF2-40B4-BE49-F238E27FC236}">
                  <a16:creationId xmlns:a16="http://schemas.microsoft.com/office/drawing/2014/main" id="{C06678E1-14F7-4733-8DDE-1C8ECDEC8952}"/>
                </a:ext>
              </a:extLst>
            </p:cNvPr>
            <p:cNvSpPr>
              <a:spLocks/>
            </p:cNvSpPr>
            <p:nvPr/>
          </p:nvSpPr>
          <p:spPr bwMode="auto">
            <a:xfrm>
              <a:off x="3742" y="2387"/>
              <a:ext cx="862" cy="227"/>
            </a:xfrm>
            <a:custGeom>
              <a:avLst/>
              <a:gdLst>
                <a:gd name="T0" fmla="*/ 0 w 862"/>
                <a:gd name="T1" fmla="*/ 227 h 227"/>
                <a:gd name="T2" fmla="*/ 363 w 862"/>
                <a:gd name="T3" fmla="*/ 45 h 227"/>
                <a:gd name="T4" fmla="*/ 862 w 862"/>
                <a:gd name="T5" fmla="*/ 0 h 227"/>
                <a:gd name="T6" fmla="*/ 0 60000 65536"/>
                <a:gd name="T7" fmla="*/ 0 60000 65536"/>
                <a:gd name="T8" fmla="*/ 0 60000 65536"/>
              </a:gdLst>
              <a:ahLst/>
              <a:cxnLst>
                <a:cxn ang="T6">
                  <a:pos x="T0" y="T1"/>
                </a:cxn>
                <a:cxn ang="T7">
                  <a:pos x="T2" y="T3"/>
                </a:cxn>
                <a:cxn ang="T8">
                  <a:pos x="T4" y="T5"/>
                </a:cxn>
              </a:cxnLst>
              <a:rect l="0" t="0" r="r" b="b"/>
              <a:pathLst>
                <a:path w="862" h="227">
                  <a:moveTo>
                    <a:pt x="0" y="227"/>
                  </a:moveTo>
                  <a:cubicBezTo>
                    <a:pt x="109" y="155"/>
                    <a:pt x="219" y="83"/>
                    <a:pt x="363" y="45"/>
                  </a:cubicBezTo>
                  <a:cubicBezTo>
                    <a:pt x="507" y="7"/>
                    <a:pt x="779" y="7"/>
                    <a:pt x="862" y="0"/>
                  </a:cubicBezTo>
                </a:path>
              </a:pathLst>
            </a:custGeom>
            <a:noFill/>
            <a:ln w="254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 name="Group 37">
            <a:extLst>
              <a:ext uri="{FF2B5EF4-FFF2-40B4-BE49-F238E27FC236}">
                <a16:creationId xmlns:a16="http://schemas.microsoft.com/office/drawing/2014/main" id="{42D3E16A-F63B-4FC7-83A7-DFF83B8B2ABE}"/>
              </a:ext>
            </a:extLst>
          </p:cNvPr>
          <p:cNvGrpSpPr>
            <a:grpSpLocks/>
          </p:cNvGrpSpPr>
          <p:nvPr/>
        </p:nvGrpSpPr>
        <p:grpSpPr bwMode="auto">
          <a:xfrm>
            <a:off x="5940425" y="5200650"/>
            <a:ext cx="2879725" cy="1079500"/>
            <a:chOff x="3334" y="2115"/>
            <a:chExt cx="1814" cy="680"/>
          </a:xfrm>
        </p:grpSpPr>
        <p:grpSp>
          <p:nvGrpSpPr>
            <p:cNvPr id="3090" name="Group 22">
              <a:extLst>
                <a:ext uri="{FF2B5EF4-FFF2-40B4-BE49-F238E27FC236}">
                  <a16:creationId xmlns:a16="http://schemas.microsoft.com/office/drawing/2014/main" id="{58422B28-72EA-483E-9DF5-92F1ED51AF40}"/>
                </a:ext>
              </a:extLst>
            </p:cNvPr>
            <p:cNvGrpSpPr>
              <a:grpSpLocks/>
            </p:cNvGrpSpPr>
            <p:nvPr/>
          </p:nvGrpSpPr>
          <p:grpSpPr bwMode="auto">
            <a:xfrm>
              <a:off x="3334" y="2204"/>
              <a:ext cx="1633" cy="591"/>
              <a:chOff x="3334" y="2658"/>
              <a:chExt cx="1633" cy="591"/>
            </a:xfrm>
          </p:grpSpPr>
          <p:sp>
            <p:nvSpPr>
              <p:cNvPr id="3092" name="Line 23">
                <a:extLst>
                  <a:ext uri="{FF2B5EF4-FFF2-40B4-BE49-F238E27FC236}">
                    <a16:creationId xmlns:a16="http://schemas.microsoft.com/office/drawing/2014/main" id="{A1B713C0-2CFE-482A-8E26-13C2D62E47D0}"/>
                  </a:ext>
                </a:extLst>
              </p:cNvPr>
              <p:cNvSpPr>
                <a:spLocks noChangeShapeType="1"/>
              </p:cNvSpPr>
              <p:nvPr/>
            </p:nvSpPr>
            <p:spPr bwMode="auto">
              <a:xfrm flipV="1">
                <a:off x="4559" y="2658"/>
                <a:ext cx="408" cy="46"/>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3" name="Line 24">
                <a:extLst>
                  <a:ext uri="{FF2B5EF4-FFF2-40B4-BE49-F238E27FC236}">
                    <a16:creationId xmlns:a16="http://schemas.microsoft.com/office/drawing/2014/main" id="{CF245F89-A8F6-41CA-8B01-39E940574129}"/>
                  </a:ext>
                </a:extLst>
              </p:cNvPr>
              <p:cNvSpPr>
                <a:spLocks noChangeShapeType="1"/>
              </p:cNvSpPr>
              <p:nvPr/>
            </p:nvSpPr>
            <p:spPr bwMode="auto">
              <a:xfrm flipV="1">
                <a:off x="3334" y="3022"/>
                <a:ext cx="272" cy="227"/>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4" name="Freeform 25">
                <a:extLst>
                  <a:ext uri="{FF2B5EF4-FFF2-40B4-BE49-F238E27FC236}">
                    <a16:creationId xmlns:a16="http://schemas.microsoft.com/office/drawing/2014/main" id="{39E71ED3-7FAC-4627-ABAC-54E8DAFD6040}"/>
                  </a:ext>
                </a:extLst>
              </p:cNvPr>
              <p:cNvSpPr>
                <a:spLocks/>
              </p:cNvSpPr>
              <p:nvPr/>
            </p:nvSpPr>
            <p:spPr bwMode="auto">
              <a:xfrm>
                <a:off x="3606" y="2705"/>
                <a:ext cx="907" cy="317"/>
              </a:xfrm>
              <a:custGeom>
                <a:avLst/>
                <a:gdLst>
                  <a:gd name="T0" fmla="*/ 0 w 907"/>
                  <a:gd name="T1" fmla="*/ 317 h 317"/>
                  <a:gd name="T2" fmla="*/ 408 w 907"/>
                  <a:gd name="T3" fmla="*/ 90 h 317"/>
                  <a:gd name="T4" fmla="*/ 907 w 907"/>
                  <a:gd name="T5" fmla="*/ 0 h 317"/>
                  <a:gd name="T6" fmla="*/ 0 60000 65536"/>
                  <a:gd name="T7" fmla="*/ 0 60000 65536"/>
                  <a:gd name="T8" fmla="*/ 0 60000 65536"/>
                </a:gdLst>
                <a:ahLst/>
                <a:cxnLst>
                  <a:cxn ang="T6">
                    <a:pos x="T0" y="T1"/>
                  </a:cxn>
                  <a:cxn ang="T7">
                    <a:pos x="T2" y="T3"/>
                  </a:cxn>
                  <a:cxn ang="T8">
                    <a:pos x="T4" y="T5"/>
                  </a:cxn>
                </a:cxnLst>
                <a:rect l="0" t="0" r="r" b="b"/>
                <a:pathLst>
                  <a:path w="907" h="317">
                    <a:moveTo>
                      <a:pt x="0" y="317"/>
                    </a:moveTo>
                    <a:cubicBezTo>
                      <a:pt x="128" y="230"/>
                      <a:pt x="257" y="143"/>
                      <a:pt x="408" y="90"/>
                    </a:cubicBezTo>
                    <a:cubicBezTo>
                      <a:pt x="559" y="37"/>
                      <a:pt x="824" y="15"/>
                      <a:pt x="907" y="0"/>
                    </a:cubicBezTo>
                  </a:path>
                </a:pathLst>
              </a:custGeom>
              <a:noFill/>
              <a:ln w="19050" cap="flat">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3091" name="Object 29">
              <a:extLst>
                <a:ext uri="{FF2B5EF4-FFF2-40B4-BE49-F238E27FC236}">
                  <a16:creationId xmlns:a16="http://schemas.microsoft.com/office/drawing/2014/main" id="{4FF7AD89-D145-43CC-A4E9-10AC13856F45}"/>
                </a:ext>
              </a:extLst>
            </p:cNvPr>
            <p:cNvGraphicFramePr>
              <a:graphicFrameLocks noChangeAspect="1"/>
            </p:cNvGraphicFramePr>
            <p:nvPr/>
          </p:nvGraphicFramePr>
          <p:xfrm>
            <a:off x="5019" y="2115"/>
            <a:ext cx="129" cy="168"/>
          </p:xfrm>
          <a:graphic>
            <a:graphicData uri="http://schemas.openxmlformats.org/presentationml/2006/ole">
              <mc:AlternateContent xmlns:mc="http://schemas.openxmlformats.org/markup-compatibility/2006">
                <mc:Choice xmlns:v="urn:schemas-microsoft-com:vml" Requires="v">
                  <p:oleObj spid="_x0000_s3103" name="公式" r:id="rId5" imgW="219035" imgH="295268" progId="Equation.3">
                    <p:embed/>
                  </p:oleObj>
                </mc:Choice>
                <mc:Fallback>
                  <p:oleObj name="公式" r:id="rId5" imgW="219035" imgH="295268" progId="Equation.3">
                    <p:embed/>
                    <p:pic>
                      <p:nvPicPr>
                        <p:cNvPr id="0"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9" y="2115"/>
                          <a:ext cx="129" cy="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4" name="Group 31">
            <a:extLst>
              <a:ext uri="{FF2B5EF4-FFF2-40B4-BE49-F238E27FC236}">
                <a16:creationId xmlns:a16="http://schemas.microsoft.com/office/drawing/2014/main" id="{6AF4923A-BB2D-417E-A593-E5065B91C913}"/>
              </a:ext>
            </a:extLst>
          </p:cNvPr>
          <p:cNvGrpSpPr>
            <a:grpSpLocks/>
          </p:cNvGrpSpPr>
          <p:nvPr/>
        </p:nvGrpSpPr>
        <p:grpSpPr bwMode="auto">
          <a:xfrm>
            <a:off x="6875463" y="5130800"/>
            <a:ext cx="503237" cy="574675"/>
            <a:chOff x="3923" y="2131"/>
            <a:chExt cx="317" cy="362"/>
          </a:xfrm>
        </p:grpSpPr>
        <p:grpSp>
          <p:nvGrpSpPr>
            <p:cNvPr id="3086" name="Group 26">
              <a:extLst>
                <a:ext uri="{FF2B5EF4-FFF2-40B4-BE49-F238E27FC236}">
                  <a16:creationId xmlns:a16="http://schemas.microsoft.com/office/drawing/2014/main" id="{28A7E18F-10B5-47E0-98B0-514BE6903EA4}"/>
                </a:ext>
              </a:extLst>
            </p:cNvPr>
            <p:cNvGrpSpPr>
              <a:grpSpLocks/>
            </p:cNvGrpSpPr>
            <p:nvPr/>
          </p:nvGrpSpPr>
          <p:grpSpPr bwMode="auto">
            <a:xfrm>
              <a:off x="3923" y="2221"/>
              <a:ext cx="317" cy="272"/>
              <a:chOff x="4740" y="2614"/>
              <a:chExt cx="317" cy="272"/>
            </a:xfrm>
          </p:grpSpPr>
          <p:sp>
            <p:nvSpPr>
              <p:cNvPr id="3088" name="Oval 27">
                <a:extLst>
                  <a:ext uri="{FF2B5EF4-FFF2-40B4-BE49-F238E27FC236}">
                    <a16:creationId xmlns:a16="http://schemas.microsoft.com/office/drawing/2014/main" id="{C0746CBE-3ABA-4C65-A4D2-2E0DB9ACA320}"/>
                  </a:ext>
                </a:extLst>
              </p:cNvPr>
              <p:cNvSpPr>
                <a:spLocks noChangeArrowheads="1"/>
              </p:cNvSpPr>
              <p:nvPr/>
            </p:nvSpPr>
            <p:spPr bwMode="auto">
              <a:xfrm rot="-3067234">
                <a:off x="4785" y="2705"/>
                <a:ext cx="136" cy="226"/>
              </a:xfrm>
              <a:prstGeom prst="ellipse">
                <a:avLst/>
              </a:prstGeom>
              <a:solidFill>
                <a:srgbClr val="FF66FF">
                  <a:alpha val="43921"/>
                </a:srgbClr>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solidFill>
                    <a:schemeClr val="bg1"/>
                  </a:solidFill>
                </a:endParaRPr>
              </a:p>
            </p:txBody>
          </p:sp>
          <p:sp>
            <p:nvSpPr>
              <p:cNvPr id="3089" name="Line 28">
                <a:extLst>
                  <a:ext uri="{FF2B5EF4-FFF2-40B4-BE49-F238E27FC236}">
                    <a16:creationId xmlns:a16="http://schemas.microsoft.com/office/drawing/2014/main" id="{4A2933A5-1A11-4CB6-986D-1DCE59328174}"/>
                  </a:ext>
                </a:extLst>
              </p:cNvPr>
              <p:cNvSpPr>
                <a:spLocks noChangeShapeType="1"/>
              </p:cNvSpPr>
              <p:nvPr/>
            </p:nvSpPr>
            <p:spPr bwMode="auto">
              <a:xfrm flipV="1">
                <a:off x="4876" y="2614"/>
                <a:ext cx="181" cy="181"/>
              </a:xfrm>
              <a:prstGeom prst="line">
                <a:avLst/>
              </a:prstGeom>
              <a:noFill/>
              <a:ln w="22225">
                <a:solidFill>
                  <a:srgbClr val="660033"/>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3087" name="Object 30">
              <a:extLst>
                <a:ext uri="{FF2B5EF4-FFF2-40B4-BE49-F238E27FC236}">
                  <a16:creationId xmlns:a16="http://schemas.microsoft.com/office/drawing/2014/main" id="{5AF86F12-03EF-403D-AB1C-C3CD9AA7AB54}"/>
                </a:ext>
              </a:extLst>
            </p:cNvPr>
            <p:cNvGraphicFramePr>
              <a:graphicFrameLocks noChangeAspect="1"/>
            </p:cNvGraphicFramePr>
            <p:nvPr/>
          </p:nvGraphicFramePr>
          <p:xfrm>
            <a:off x="3923" y="2131"/>
            <a:ext cx="251" cy="210"/>
          </p:xfrm>
          <a:graphic>
            <a:graphicData uri="http://schemas.openxmlformats.org/presentationml/2006/ole">
              <mc:AlternateContent xmlns:mc="http://schemas.openxmlformats.org/markup-compatibility/2006">
                <mc:Choice xmlns:v="urn:schemas-microsoft-com:vml" Requires="v">
                  <p:oleObj spid="_x0000_s3104" name="公式" r:id="rId7" imgW="419115" imgH="343017" progId="Equation.3">
                    <p:embed/>
                  </p:oleObj>
                </mc:Choice>
                <mc:Fallback>
                  <p:oleObj name="公式" r:id="rId7" imgW="419115" imgH="343017" progId="Equation.3">
                    <p:embed/>
                    <p:pic>
                      <p:nvPicPr>
                        <p:cNvPr id="0" name="Object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3" y="2131"/>
                          <a:ext cx="251"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1" name="Text Box 39">
            <a:extLst>
              <a:ext uri="{FF2B5EF4-FFF2-40B4-BE49-F238E27FC236}">
                <a16:creationId xmlns:a16="http://schemas.microsoft.com/office/drawing/2014/main" id="{AF59204E-8011-4FAD-B011-88383D4D7640}"/>
              </a:ext>
            </a:extLst>
          </p:cNvPr>
          <p:cNvSpPr txBox="1">
            <a:spLocks noChangeArrowheads="1"/>
          </p:cNvSpPr>
          <p:nvPr/>
        </p:nvSpPr>
        <p:spPr bwMode="auto">
          <a:xfrm>
            <a:off x="466725" y="3854450"/>
            <a:ext cx="14208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008000"/>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C000"/>
                </a:solidFill>
              </a:rPr>
              <a:t>电流强度</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blinds(horizontal)">
                                      <p:cBhvr>
                                        <p:cTn id="11" dur="500"/>
                                        <p:tgtEl>
                                          <p:spTgt spid="3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2000"/>
                                        <p:tgtEl>
                                          <p:spTgt spid="1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2000"/>
                                        <p:tgtEl>
                                          <p:spTgt spid="1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3000"/>
                                        <p:tgtEl>
                                          <p:spTgt spid="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2000"/>
                                        <p:tgtEl>
                                          <p:spTgt spid="1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2000"/>
                                        <p:tgtEl>
                                          <p:spTgt spid="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left)">
                                      <p:cBhvr>
                                        <p:cTn id="41" dur="2000"/>
                                        <p:tgtEl>
                                          <p:spTgt spid="1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left)">
                                      <p:cBhvr>
                                        <p:cTn id="4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8" grpId="0"/>
      <p:bldP spid="9" grpId="0"/>
      <p:bldP spid="11"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762" name="Group 2">
            <a:extLst>
              <a:ext uri="{FF2B5EF4-FFF2-40B4-BE49-F238E27FC236}">
                <a16:creationId xmlns:a16="http://schemas.microsoft.com/office/drawing/2014/main" id="{71083924-158B-4B51-99A5-89BD32DDBA6B}"/>
              </a:ext>
            </a:extLst>
          </p:cNvPr>
          <p:cNvGrpSpPr>
            <a:grpSpLocks/>
          </p:cNvGrpSpPr>
          <p:nvPr/>
        </p:nvGrpSpPr>
        <p:grpSpPr bwMode="auto">
          <a:xfrm>
            <a:off x="5105400" y="1143000"/>
            <a:ext cx="3651250" cy="2543175"/>
            <a:chOff x="3192" y="720"/>
            <a:chExt cx="2300" cy="1602"/>
          </a:xfrm>
        </p:grpSpPr>
        <p:sp>
          <p:nvSpPr>
            <p:cNvPr id="21526" name="Text Box 3">
              <a:extLst>
                <a:ext uri="{FF2B5EF4-FFF2-40B4-BE49-F238E27FC236}">
                  <a16:creationId xmlns:a16="http://schemas.microsoft.com/office/drawing/2014/main" id="{F33397E2-0CB7-46EA-B9F8-BA0BE47F4AA9}"/>
                </a:ext>
              </a:extLst>
            </p:cNvPr>
            <p:cNvSpPr txBox="1">
              <a:spLocks noChangeArrowheads="1"/>
            </p:cNvSpPr>
            <p:nvPr/>
          </p:nvSpPr>
          <p:spPr bwMode="auto">
            <a:xfrm>
              <a:off x="5280" y="120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x</a:t>
              </a:r>
            </a:p>
          </p:txBody>
        </p:sp>
        <p:graphicFrame>
          <p:nvGraphicFramePr>
            <p:cNvPr id="21527" name="Object 4">
              <a:extLst>
                <a:ext uri="{FF2B5EF4-FFF2-40B4-BE49-F238E27FC236}">
                  <a16:creationId xmlns:a16="http://schemas.microsoft.com/office/drawing/2014/main" id="{0BED7188-4AAA-4883-9810-D61143D6499C}"/>
                </a:ext>
              </a:extLst>
            </p:cNvPr>
            <p:cNvGraphicFramePr>
              <a:graphicFrameLocks noChangeAspect="1"/>
            </p:cNvGraphicFramePr>
            <p:nvPr/>
          </p:nvGraphicFramePr>
          <p:xfrm>
            <a:off x="3288" y="1068"/>
            <a:ext cx="240" cy="220"/>
          </p:xfrm>
          <a:graphic>
            <a:graphicData uri="http://schemas.openxmlformats.org/presentationml/2006/ole">
              <mc:AlternateContent xmlns:mc="http://schemas.openxmlformats.org/markup-compatibility/2006">
                <mc:Choice xmlns:v="urn:schemas-microsoft-com:vml" Requires="v">
                  <p:oleObj spid="_x0000_s21548" name="Equation" r:id="rId3" imgW="57216" imgH="38269" progId="Equation.3">
                    <p:embed/>
                  </p:oleObj>
                </mc:Choice>
                <mc:Fallback>
                  <p:oleObj name="Equation" r:id="rId3" imgW="57216" imgH="38269"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8" y="1068"/>
                          <a:ext cx="240"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28" name="Oval 5">
              <a:extLst>
                <a:ext uri="{FF2B5EF4-FFF2-40B4-BE49-F238E27FC236}">
                  <a16:creationId xmlns:a16="http://schemas.microsoft.com/office/drawing/2014/main" id="{5FF8F475-621D-4E27-B3D1-17F8640E5339}"/>
                </a:ext>
              </a:extLst>
            </p:cNvPr>
            <p:cNvSpPr>
              <a:spLocks noChangeArrowheads="1"/>
            </p:cNvSpPr>
            <p:nvPr/>
          </p:nvSpPr>
          <p:spPr bwMode="auto">
            <a:xfrm>
              <a:off x="3624" y="732"/>
              <a:ext cx="624" cy="1584"/>
            </a:xfrm>
            <a:prstGeom prst="ellipse">
              <a:avLst/>
            </a:prstGeom>
            <a:solidFill>
              <a:srgbClr val="009999"/>
            </a:solidFill>
            <a:ln w="1905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29" name="Oval 6">
              <a:extLst>
                <a:ext uri="{FF2B5EF4-FFF2-40B4-BE49-F238E27FC236}">
                  <a16:creationId xmlns:a16="http://schemas.microsoft.com/office/drawing/2014/main" id="{A8F6618B-A922-4CED-BDC1-2001178BD0A4}"/>
                </a:ext>
              </a:extLst>
            </p:cNvPr>
            <p:cNvSpPr>
              <a:spLocks noChangeArrowheads="1"/>
            </p:cNvSpPr>
            <p:nvPr/>
          </p:nvSpPr>
          <p:spPr bwMode="auto">
            <a:xfrm>
              <a:off x="3684" y="732"/>
              <a:ext cx="624" cy="1584"/>
            </a:xfrm>
            <a:prstGeom prst="ellipse">
              <a:avLst/>
            </a:prstGeom>
            <a:solidFill>
              <a:srgbClr val="009999"/>
            </a:solidFill>
            <a:ln w="1905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30" name="Line 7">
              <a:extLst>
                <a:ext uri="{FF2B5EF4-FFF2-40B4-BE49-F238E27FC236}">
                  <a16:creationId xmlns:a16="http://schemas.microsoft.com/office/drawing/2014/main" id="{B4CCBBA1-7677-4EDE-91D4-3381E6D348DA}"/>
                </a:ext>
              </a:extLst>
            </p:cNvPr>
            <p:cNvSpPr>
              <a:spLocks noChangeShapeType="1"/>
            </p:cNvSpPr>
            <p:nvPr/>
          </p:nvSpPr>
          <p:spPr bwMode="auto">
            <a:xfrm>
              <a:off x="3924" y="738"/>
              <a:ext cx="96"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1531" name="Line 8">
              <a:extLst>
                <a:ext uri="{FF2B5EF4-FFF2-40B4-BE49-F238E27FC236}">
                  <a16:creationId xmlns:a16="http://schemas.microsoft.com/office/drawing/2014/main" id="{9E95CBD1-6A32-4125-8019-B8AEC9DEAD55}"/>
                </a:ext>
              </a:extLst>
            </p:cNvPr>
            <p:cNvSpPr>
              <a:spLocks noChangeShapeType="1"/>
            </p:cNvSpPr>
            <p:nvPr/>
          </p:nvSpPr>
          <p:spPr bwMode="auto">
            <a:xfrm>
              <a:off x="3924" y="2322"/>
              <a:ext cx="108"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1532" name="Line 9">
              <a:extLst>
                <a:ext uri="{FF2B5EF4-FFF2-40B4-BE49-F238E27FC236}">
                  <a16:creationId xmlns:a16="http://schemas.microsoft.com/office/drawing/2014/main" id="{15ADA137-27A8-4D4C-9BB3-ACCE2E1DBC33}"/>
                </a:ext>
              </a:extLst>
            </p:cNvPr>
            <p:cNvSpPr>
              <a:spLocks noChangeShapeType="1"/>
            </p:cNvSpPr>
            <p:nvPr/>
          </p:nvSpPr>
          <p:spPr bwMode="auto">
            <a:xfrm>
              <a:off x="4044" y="1527"/>
              <a:ext cx="1320" cy="9"/>
            </a:xfrm>
            <a:prstGeom prst="line">
              <a:avLst/>
            </a:prstGeom>
            <a:noFill/>
            <a:ln w="28575">
              <a:solidFill>
                <a:srgbClr val="FF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1533" name="Line 10">
              <a:extLst>
                <a:ext uri="{FF2B5EF4-FFF2-40B4-BE49-F238E27FC236}">
                  <a16:creationId xmlns:a16="http://schemas.microsoft.com/office/drawing/2014/main" id="{4D29DF65-DBB5-4ACF-99C1-9F4757E0E643}"/>
                </a:ext>
              </a:extLst>
            </p:cNvPr>
            <p:cNvSpPr>
              <a:spLocks noChangeShapeType="1"/>
            </p:cNvSpPr>
            <p:nvPr/>
          </p:nvSpPr>
          <p:spPr bwMode="auto">
            <a:xfrm>
              <a:off x="3192" y="1527"/>
              <a:ext cx="432" cy="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1534" name="Text Box 11">
              <a:extLst>
                <a:ext uri="{FF2B5EF4-FFF2-40B4-BE49-F238E27FC236}">
                  <a16:creationId xmlns:a16="http://schemas.microsoft.com/office/drawing/2014/main" id="{ED638A0B-660A-4286-9C27-F2022E11A130}"/>
                </a:ext>
              </a:extLst>
            </p:cNvPr>
            <p:cNvSpPr txBox="1">
              <a:spLocks noChangeArrowheads="1"/>
            </p:cNvSpPr>
            <p:nvPr/>
          </p:nvSpPr>
          <p:spPr bwMode="auto">
            <a:xfrm>
              <a:off x="3960" y="1488"/>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O</a:t>
              </a:r>
            </a:p>
          </p:txBody>
        </p:sp>
        <p:sp>
          <p:nvSpPr>
            <p:cNvPr id="21535" name="Line 12">
              <a:extLst>
                <a:ext uri="{FF2B5EF4-FFF2-40B4-BE49-F238E27FC236}">
                  <a16:creationId xmlns:a16="http://schemas.microsoft.com/office/drawing/2014/main" id="{E621D2D3-61CE-4724-B737-9C1B21628ECB}"/>
                </a:ext>
              </a:extLst>
            </p:cNvPr>
            <p:cNvSpPr>
              <a:spLocks noChangeShapeType="1"/>
            </p:cNvSpPr>
            <p:nvPr/>
          </p:nvSpPr>
          <p:spPr bwMode="auto">
            <a:xfrm flipH="1">
              <a:off x="3828" y="1524"/>
              <a:ext cx="212" cy="648"/>
            </a:xfrm>
            <a:prstGeom prst="line">
              <a:avLst/>
            </a:prstGeom>
            <a:noFill/>
            <a:ln w="28575">
              <a:solidFill>
                <a:srgbClr val="FF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1536" name="Text Box 13">
              <a:extLst>
                <a:ext uri="{FF2B5EF4-FFF2-40B4-BE49-F238E27FC236}">
                  <a16:creationId xmlns:a16="http://schemas.microsoft.com/office/drawing/2014/main" id="{7F8FE358-09CD-48B2-A18D-12DD17AD1B85}"/>
                </a:ext>
              </a:extLst>
            </p:cNvPr>
            <p:cNvSpPr txBox="1">
              <a:spLocks noChangeArrowheads="1"/>
            </p:cNvSpPr>
            <p:nvPr/>
          </p:nvSpPr>
          <p:spPr bwMode="auto">
            <a:xfrm>
              <a:off x="3900" y="1740"/>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R</a:t>
              </a:r>
            </a:p>
          </p:txBody>
        </p:sp>
        <p:sp>
          <p:nvSpPr>
            <p:cNvPr id="21537" name="Text Box 14">
              <a:extLst>
                <a:ext uri="{FF2B5EF4-FFF2-40B4-BE49-F238E27FC236}">
                  <a16:creationId xmlns:a16="http://schemas.microsoft.com/office/drawing/2014/main" id="{2F3708ED-F497-4813-A95F-EAA5DEC41379}"/>
                </a:ext>
              </a:extLst>
            </p:cNvPr>
            <p:cNvSpPr txBox="1">
              <a:spLocks noChangeArrowheads="1"/>
            </p:cNvSpPr>
            <p:nvPr/>
          </p:nvSpPr>
          <p:spPr bwMode="auto">
            <a:xfrm>
              <a:off x="4289" y="720"/>
              <a:ext cx="27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66FFFF"/>
                  </a:solidFill>
                  <a:latin typeface="Times New Roman" panose="02020603050405020304" pitchFamily="18" charset="0"/>
                </a:rPr>
                <a:t>q</a:t>
              </a:r>
            </a:p>
          </p:txBody>
        </p:sp>
        <p:sp>
          <p:nvSpPr>
            <p:cNvPr id="21538" name="Freeform 15">
              <a:extLst>
                <a:ext uri="{FF2B5EF4-FFF2-40B4-BE49-F238E27FC236}">
                  <a16:creationId xmlns:a16="http://schemas.microsoft.com/office/drawing/2014/main" id="{C7C823BC-51AC-4AF5-8654-F48808A59917}"/>
                </a:ext>
              </a:extLst>
            </p:cNvPr>
            <p:cNvSpPr>
              <a:spLocks/>
            </p:cNvSpPr>
            <p:nvPr/>
          </p:nvSpPr>
          <p:spPr bwMode="auto">
            <a:xfrm>
              <a:off x="3564" y="876"/>
              <a:ext cx="56" cy="288"/>
            </a:xfrm>
            <a:custGeom>
              <a:avLst/>
              <a:gdLst>
                <a:gd name="T0" fmla="*/ 56 w 56"/>
                <a:gd name="T1" fmla="*/ 0 h 288"/>
                <a:gd name="T2" fmla="*/ 8 w 56"/>
                <a:gd name="T3" fmla="*/ 144 h 288"/>
                <a:gd name="T4" fmla="*/ 8 w 56"/>
                <a:gd name="T5" fmla="*/ 288 h 288"/>
                <a:gd name="T6" fmla="*/ 0 60000 65536"/>
                <a:gd name="T7" fmla="*/ 0 60000 65536"/>
                <a:gd name="T8" fmla="*/ 0 60000 65536"/>
              </a:gdLst>
              <a:ahLst/>
              <a:cxnLst>
                <a:cxn ang="T6">
                  <a:pos x="T0" y="T1"/>
                </a:cxn>
                <a:cxn ang="T7">
                  <a:pos x="T2" y="T3"/>
                </a:cxn>
                <a:cxn ang="T8">
                  <a:pos x="T4" y="T5"/>
                </a:cxn>
              </a:cxnLst>
              <a:rect l="0" t="0" r="r" b="b"/>
              <a:pathLst>
                <a:path w="56" h="288">
                  <a:moveTo>
                    <a:pt x="56" y="0"/>
                  </a:moveTo>
                  <a:cubicBezTo>
                    <a:pt x="36" y="48"/>
                    <a:pt x="16" y="96"/>
                    <a:pt x="8" y="144"/>
                  </a:cubicBezTo>
                  <a:cubicBezTo>
                    <a:pt x="0" y="192"/>
                    <a:pt x="4" y="240"/>
                    <a:pt x="8" y="288"/>
                  </a:cubicBezTo>
                </a:path>
              </a:pathLst>
            </a:custGeom>
            <a:noFill/>
            <a:ln w="28575" cap="flat" cmpd="sng">
              <a:solidFill>
                <a:srgbClr val="66FF33"/>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117776" name="Text Box 16">
            <a:extLst>
              <a:ext uri="{FF2B5EF4-FFF2-40B4-BE49-F238E27FC236}">
                <a16:creationId xmlns:a16="http://schemas.microsoft.com/office/drawing/2014/main" id="{DD9A09AF-B952-4BC7-B8AE-C8338ED2EA3C}"/>
              </a:ext>
            </a:extLst>
          </p:cNvPr>
          <p:cNvSpPr txBox="1">
            <a:spLocks noChangeArrowheads="1"/>
          </p:cNvSpPr>
          <p:nvPr/>
        </p:nvSpPr>
        <p:spPr bwMode="auto">
          <a:xfrm>
            <a:off x="758825" y="461963"/>
            <a:ext cx="7945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求绕轴旋转的带电圆盘轴线上的磁场和圆盘的磁矩</a:t>
            </a:r>
          </a:p>
        </p:txBody>
      </p:sp>
      <p:sp>
        <p:nvSpPr>
          <p:cNvPr id="117777" name="Text Box 17">
            <a:extLst>
              <a:ext uri="{FF2B5EF4-FFF2-40B4-BE49-F238E27FC236}">
                <a16:creationId xmlns:a16="http://schemas.microsoft.com/office/drawing/2014/main" id="{EA209C89-120F-4D92-83DB-A2CE31062A75}"/>
              </a:ext>
            </a:extLst>
          </p:cNvPr>
          <p:cNvSpPr txBox="1">
            <a:spLocks noChangeArrowheads="1"/>
          </p:cNvSpPr>
          <p:nvPr/>
        </p:nvSpPr>
        <p:spPr bwMode="auto">
          <a:xfrm>
            <a:off x="328613" y="9906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rPr>
              <a:t>解</a:t>
            </a:r>
          </a:p>
        </p:txBody>
      </p:sp>
      <p:graphicFrame>
        <p:nvGraphicFramePr>
          <p:cNvPr id="117778" name="Object 18">
            <a:extLst>
              <a:ext uri="{FF2B5EF4-FFF2-40B4-BE49-F238E27FC236}">
                <a16:creationId xmlns:a16="http://schemas.microsoft.com/office/drawing/2014/main" id="{DD65764B-5F98-4AE3-A02D-A2EC686EF12B}"/>
              </a:ext>
            </a:extLst>
          </p:cNvPr>
          <p:cNvGraphicFramePr>
            <a:graphicFrameLocks/>
          </p:cNvGraphicFramePr>
          <p:nvPr/>
        </p:nvGraphicFramePr>
        <p:xfrm>
          <a:off x="1181100" y="990600"/>
          <a:ext cx="1547813" cy="471488"/>
        </p:xfrm>
        <a:graphic>
          <a:graphicData uri="http://schemas.openxmlformats.org/presentationml/2006/ole">
            <mc:AlternateContent xmlns:mc="http://schemas.openxmlformats.org/markup-compatibility/2006">
              <mc:Choice xmlns:v="urn:schemas-microsoft-com:vml" Requires="v">
                <p:oleObj spid="_x0000_s21549" name="Equation" r:id="rId5" imgW="1447946" imgH="380935" progId="Equation.3">
                  <p:embed/>
                </p:oleObj>
              </mc:Choice>
              <mc:Fallback>
                <p:oleObj name="Equation" r:id="rId5" imgW="1447946" imgH="380935" progId="Equation.3">
                  <p:embed/>
                  <p:pic>
                    <p:nvPicPr>
                      <p:cNvPr id="0" name="Object 1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1100" y="990600"/>
                        <a:ext cx="154781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7779" name="Object 19">
            <a:extLst>
              <a:ext uri="{FF2B5EF4-FFF2-40B4-BE49-F238E27FC236}">
                <a16:creationId xmlns:a16="http://schemas.microsoft.com/office/drawing/2014/main" id="{4CB4A883-D544-4E79-B608-97E1218568A7}"/>
              </a:ext>
            </a:extLst>
          </p:cNvPr>
          <p:cNvGraphicFramePr>
            <a:graphicFrameLocks/>
          </p:cNvGraphicFramePr>
          <p:nvPr/>
        </p:nvGraphicFramePr>
        <p:xfrm>
          <a:off x="1182688" y="1905000"/>
          <a:ext cx="2017712" cy="393700"/>
        </p:xfrm>
        <a:graphic>
          <a:graphicData uri="http://schemas.openxmlformats.org/presentationml/2006/ole">
            <mc:AlternateContent xmlns:mc="http://schemas.openxmlformats.org/markup-compatibility/2006">
              <mc:Choice xmlns:v="urn:schemas-microsoft-com:vml" Requires="v">
                <p:oleObj spid="_x0000_s21550" name="Equation" r:id="rId7" imgW="1923926" imgH="304748" progId="Equation.3">
                  <p:embed/>
                </p:oleObj>
              </mc:Choice>
              <mc:Fallback>
                <p:oleObj name="Equation" r:id="rId7" imgW="1923926" imgH="304748" progId="Equation.3">
                  <p:embed/>
                  <p:pic>
                    <p:nvPicPr>
                      <p:cNvPr id="0" name="Object 1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2688" y="1905000"/>
                        <a:ext cx="2017712"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80" name="Object 20">
            <a:extLst>
              <a:ext uri="{FF2B5EF4-FFF2-40B4-BE49-F238E27FC236}">
                <a16:creationId xmlns:a16="http://schemas.microsoft.com/office/drawing/2014/main" id="{2BA70656-7D06-4491-83FF-B82BDAEEEDF4}"/>
              </a:ext>
            </a:extLst>
          </p:cNvPr>
          <p:cNvGraphicFramePr>
            <a:graphicFrameLocks/>
          </p:cNvGraphicFramePr>
          <p:nvPr/>
        </p:nvGraphicFramePr>
        <p:xfrm>
          <a:off x="1246188" y="2667000"/>
          <a:ext cx="954087" cy="823913"/>
        </p:xfrm>
        <a:graphic>
          <a:graphicData uri="http://schemas.openxmlformats.org/presentationml/2006/ole">
            <mc:AlternateContent xmlns:mc="http://schemas.openxmlformats.org/markup-compatibility/2006">
              <mc:Choice xmlns:v="urn:schemas-microsoft-com:vml" Requires="v">
                <p:oleObj spid="_x0000_s21551" name="Equation" r:id="rId9" imgW="857184" imgH="723952" progId="Equation.3">
                  <p:embed/>
                </p:oleObj>
              </mc:Choice>
              <mc:Fallback>
                <p:oleObj name="Equation" r:id="rId9" imgW="857184" imgH="723952" progId="Equation.3">
                  <p:embed/>
                  <p:pic>
                    <p:nvPicPr>
                      <p:cNvPr id="0" name="Object 2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6188" y="2667000"/>
                        <a:ext cx="954087"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81" name="Object 21">
            <a:extLst>
              <a:ext uri="{FF2B5EF4-FFF2-40B4-BE49-F238E27FC236}">
                <a16:creationId xmlns:a16="http://schemas.microsoft.com/office/drawing/2014/main" id="{0560FEA2-C32C-4BB1-A467-DD0DF1AEC895}"/>
              </a:ext>
            </a:extLst>
          </p:cNvPr>
          <p:cNvGraphicFramePr>
            <a:graphicFrameLocks/>
          </p:cNvGraphicFramePr>
          <p:nvPr/>
        </p:nvGraphicFramePr>
        <p:xfrm>
          <a:off x="2298700" y="2667000"/>
          <a:ext cx="2882900" cy="900113"/>
        </p:xfrm>
        <a:graphic>
          <a:graphicData uri="http://schemas.openxmlformats.org/presentationml/2006/ole">
            <mc:AlternateContent xmlns:mc="http://schemas.openxmlformats.org/markup-compatibility/2006">
              <mc:Choice xmlns:v="urn:schemas-microsoft-com:vml" Requires="v">
                <p:oleObj spid="_x0000_s21552" name="Equation" r:id="rId11" imgW="2781461" imgH="800139" progId="Equation.3">
                  <p:embed/>
                </p:oleObj>
              </mc:Choice>
              <mc:Fallback>
                <p:oleObj name="Equation" r:id="rId11" imgW="2781461" imgH="800139" progId="Equation.3">
                  <p:embed/>
                  <p:pic>
                    <p:nvPicPr>
                      <p:cNvPr id="0" name="Object 2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98700" y="2667000"/>
                        <a:ext cx="2882900" cy="90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7782" name="Oval 22">
            <a:extLst>
              <a:ext uri="{FF2B5EF4-FFF2-40B4-BE49-F238E27FC236}">
                <a16:creationId xmlns:a16="http://schemas.microsoft.com/office/drawing/2014/main" id="{2ABC7DA7-3E56-4136-9B0F-9831082209C9}"/>
              </a:ext>
            </a:extLst>
          </p:cNvPr>
          <p:cNvSpPr>
            <a:spLocks noChangeArrowheads="1"/>
          </p:cNvSpPr>
          <p:nvPr/>
        </p:nvSpPr>
        <p:spPr bwMode="auto">
          <a:xfrm>
            <a:off x="7392988" y="2355850"/>
            <a:ext cx="122237" cy="141288"/>
          </a:xfrm>
          <a:prstGeom prst="ellipse">
            <a:avLst/>
          </a:prstGeom>
          <a:solidFill>
            <a:srgbClr val="00FF00"/>
          </a:solidFill>
          <a:ln w="9525">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783" name="Text Box 23">
            <a:extLst>
              <a:ext uri="{FF2B5EF4-FFF2-40B4-BE49-F238E27FC236}">
                <a16:creationId xmlns:a16="http://schemas.microsoft.com/office/drawing/2014/main" id="{B3E74A24-01FB-471C-923F-1FA2D8993CF4}"/>
              </a:ext>
            </a:extLst>
          </p:cNvPr>
          <p:cNvSpPr txBox="1">
            <a:spLocks noChangeArrowheads="1"/>
          </p:cNvSpPr>
          <p:nvPr/>
        </p:nvSpPr>
        <p:spPr bwMode="auto">
          <a:xfrm>
            <a:off x="7239000" y="2438400"/>
            <a:ext cx="4238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00FF00"/>
                </a:solidFill>
                <a:latin typeface="Times New Roman" panose="02020603050405020304" pitchFamily="18" charset="0"/>
              </a:rPr>
              <a:t>P</a:t>
            </a:r>
          </a:p>
        </p:txBody>
      </p:sp>
      <p:sp>
        <p:nvSpPr>
          <p:cNvPr id="117784" name="Oval 24">
            <a:extLst>
              <a:ext uri="{FF2B5EF4-FFF2-40B4-BE49-F238E27FC236}">
                <a16:creationId xmlns:a16="http://schemas.microsoft.com/office/drawing/2014/main" id="{ED89DEA4-1B3A-4772-9100-4F0AB8FD3786}"/>
              </a:ext>
            </a:extLst>
          </p:cNvPr>
          <p:cNvSpPr>
            <a:spLocks noChangeArrowheads="1"/>
          </p:cNvSpPr>
          <p:nvPr/>
        </p:nvSpPr>
        <p:spPr bwMode="auto">
          <a:xfrm>
            <a:off x="6226175" y="1547813"/>
            <a:ext cx="473075" cy="1757362"/>
          </a:xfrm>
          <a:prstGeom prst="ellipse">
            <a:avLst/>
          </a:prstGeom>
          <a:noFill/>
          <a:ln w="76200">
            <a:solidFill>
              <a:srgbClr val="FF99FF"/>
            </a:solidFill>
            <a:round/>
            <a:headEnd/>
            <a:tailEnd/>
          </a:ln>
          <a:effectLst/>
          <a:extLst>
            <a:ext uri="{909E8E84-426E-40DD-AFC4-6F175D3DCCD1}">
              <a14:hiddenFill xmlns:a14="http://schemas.microsoft.com/office/drawing/2010/main">
                <a:solidFill>
                  <a:srgbClr val="66FF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17785" name="Group 25">
            <a:extLst>
              <a:ext uri="{FF2B5EF4-FFF2-40B4-BE49-F238E27FC236}">
                <a16:creationId xmlns:a16="http://schemas.microsoft.com/office/drawing/2014/main" id="{6A27F73B-CA96-4923-B662-341871F57313}"/>
              </a:ext>
            </a:extLst>
          </p:cNvPr>
          <p:cNvGrpSpPr>
            <a:grpSpLocks/>
          </p:cNvGrpSpPr>
          <p:nvPr/>
        </p:nvGrpSpPr>
        <p:grpSpPr bwMode="auto">
          <a:xfrm>
            <a:off x="6300788" y="1249363"/>
            <a:ext cx="282575" cy="1176337"/>
            <a:chOff x="3957" y="748"/>
            <a:chExt cx="192" cy="816"/>
          </a:xfrm>
        </p:grpSpPr>
        <p:sp>
          <p:nvSpPr>
            <p:cNvPr id="21524" name="Line 26">
              <a:extLst>
                <a:ext uri="{FF2B5EF4-FFF2-40B4-BE49-F238E27FC236}">
                  <a16:creationId xmlns:a16="http://schemas.microsoft.com/office/drawing/2014/main" id="{69C4714E-FE4B-4C06-A31B-890D136A1B9B}"/>
                </a:ext>
              </a:extLst>
            </p:cNvPr>
            <p:cNvSpPr>
              <a:spLocks noChangeShapeType="1"/>
            </p:cNvSpPr>
            <p:nvPr/>
          </p:nvSpPr>
          <p:spPr bwMode="auto">
            <a:xfrm flipV="1">
              <a:off x="4059" y="975"/>
              <a:ext cx="0" cy="589"/>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25" name="Text Box 27">
              <a:extLst>
                <a:ext uri="{FF2B5EF4-FFF2-40B4-BE49-F238E27FC236}">
                  <a16:creationId xmlns:a16="http://schemas.microsoft.com/office/drawing/2014/main" id="{DBB9956C-5A59-4BAD-89B2-6C656B26DF19}"/>
                </a:ext>
              </a:extLst>
            </p:cNvPr>
            <p:cNvSpPr txBox="1">
              <a:spLocks noChangeArrowheads="1"/>
            </p:cNvSpPr>
            <p:nvPr/>
          </p:nvSpPr>
          <p:spPr bwMode="auto">
            <a:xfrm>
              <a:off x="3957" y="748"/>
              <a:ext cx="192"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000" b="1" i="1">
                  <a:solidFill>
                    <a:schemeClr val="bg1"/>
                  </a:solidFill>
                  <a:latin typeface="Times New Roman" panose="02020603050405020304" pitchFamily="18" charset="0"/>
                </a:rPr>
                <a:t>r</a:t>
              </a:r>
            </a:p>
          </p:txBody>
        </p:sp>
      </p:grpSp>
      <p:graphicFrame>
        <p:nvGraphicFramePr>
          <p:cNvPr id="117788" name="Object 28">
            <a:extLst>
              <a:ext uri="{FF2B5EF4-FFF2-40B4-BE49-F238E27FC236}">
                <a16:creationId xmlns:a16="http://schemas.microsoft.com/office/drawing/2014/main" id="{AA620BAB-C97F-488D-9B46-68DA81B39858}"/>
              </a:ext>
            </a:extLst>
          </p:cNvPr>
          <p:cNvGraphicFramePr>
            <a:graphicFrameLocks/>
          </p:cNvGraphicFramePr>
          <p:nvPr/>
        </p:nvGraphicFramePr>
        <p:xfrm>
          <a:off x="1219200" y="3933825"/>
          <a:ext cx="4735513" cy="954088"/>
        </p:xfrm>
        <a:graphic>
          <a:graphicData uri="http://schemas.openxmlformats.org/presentationml/2006/ole">
            <mc:AlternateContent xmlns:mc="http://schemas.openxmlformats.org/markup-compatibility/2006">
              <mc:Choice xmlns:v="urn:schemas-microsoft-com:vml" Requires="v">
                <p:oleObj spid="_x0000_s21553" name="Equation" r:id="rId13" imgW="4648171" imgH="857367" progId="Equation.3">
                  <p:embed/>
                </p:oleObj>
              </mc:Choice>
              <mc:Fallback>
                <p:oleObj name="Equation" r:id="rId13" imgW="4648171" imgH="857367" progId="Equation.3">
                  <p:embed/>
                  <p:pic>
                    <p:nvPicPr>
                      <p:cNvPr id="0" name="Object 2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19200" y="3933825"/>
                        <a:ext cx="473551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7789" name="Object 29">
            <a:extLst>
              <a:ext uri="{FF2B5EF4-FFF2-40B4-BE49-F238E27FC236}">
                <a16:creationId xmlns:a16="http://schemas.microsoft.com/office/drawing/2014/main" id="{E857BEDC-0F12-4587-99A1-D34F7DA5EDDC}"/>
              </a:ext>
            </a:extLst>
          </p:cNvPr>
          <p:cNvGraphicFramePr>
            <a:graphicFrameLocks/>
          </p:cNvGraphicFramePr>
          <p:nvPr/>
        </p:nvGraphicFramePr>
        <p:xfrm>
          <a:off x="1284288" y="5562600"/>
          <a:ext cx="1230312" cy="582613"/>
        </p:xfrm>
        <a:graphic>
          <a:graphicData uri="http://schemas.openxmlformats.org/presentationml/2006/ole">
            <mc:AlternateContent xmlns:mc="http://schemas.openxmlformats.org/markup-compatibility/2006">
              <mc:Choice xmlns:v="urn:schemas-microsoft-com:vml" Requires="v">
                <p:oleObj spid="_x0000_s21554" name="Equation" r:id="rId15" imgW="1133435" imgH="485912" progId="Equation.3">
                  <p:embed/>
                </p:oleObj>
              </mc:Choice>
              <mc:Fallback>
                <p:oleObj name="Equation" r:id="rId15" imgW="1133435" imgH="485912" progId="Equation.3">
                  <p:embed/>
                  <p:pic>
                    <p:nvPicPr>
                      <p:cNvPr id="0" name="Object 29"/>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84288" y="5562600"/>
                        <a:ext cx="123031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7790" name="Object 30">
            <a:extLst>
              <a:ext uri="{FF2B5EF4-FFF2-40B4-BE49-F238E27FC236}">
                <a16:creationId xmlns:a16="http://schemas.microsoft.com/office/drawing/2014/main" id="{DE2D339B-CF84-407A-8EDF-9668FCEDDE0F}"/>
              </a:ext>
            </a:extLst>
          </p:cNvPr>
          <p:cNvGraphicFramePr>
            <a:graphicFrameLocks/>
          </p:cNvGraphicFramePr>
          <p:nvPr/>
        </p:nvGraphicFramePr>
        <p:xfrm>
          <a:off x="2565400" y="5351463"/>
          <a:ext cx="3490913" cy="990600"/>
        </p:xfrm>
        <a:graphic>
          <a:graphicData uri="http://schemas.openxmlformats.org/presentationml/2006/ole">
            <mc:AlternateContent xmlns:mc="http://schemas.openxmlformats.org/markup-compatibility/2006">
              <mc:Choice xmlns:v="urn:schemas-microsoft-com:vml" Requires="v">
                <p:oleObj spid="_x0000_s21555" name="Equation" r:id="rId17" imgW="3390827" imgH="895285" progId="Equation.3">
                  <p:embed/>
                </p:oleObj>
              </mc:Choice>
              <mc:Fallback>
                <p:oleObj name="Equation" r:id="rId17" imgW="3390827" imgH="895285" progId="Equation.3">
                  <p:embed/>
                  <p:pic>
                    <p:nvPicPr>
                      <p:cNvPr id="0" name="Object 30"/>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65400" y="5351463"/>
                        <a:ext cx="349091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7791" name="Line 31">
            <a:extLst>
              <a:ext uri="{FF2B5EF4-FFF2-40B4-BE49-F238E27FC236}">
                <a16:creationId xmlns:a16="http://schemas.microsoft.com/office/drawing/2014/main" id="{9459D530-0A1A-460D-9515-A5A1BD5C5EB7}"/>
              </a:ext>
            </a:extLst>
          </p:cNvPr>
          <p:cNvSpPr>
            <a:spLocks noChangeShapeType="1"/>
          </p:cNvSpPr>
          <p:nvPr/>
        </p:nvSpPr>
        <p:spPr bwMode="auto">
          <a:xfrm>
            <a:off x="7467600" y="2438400"/>
            <a:ext cx="569913" cy="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7792" name="Object 32">
            <a:extLst>
              <a:ext uri="{FF2B5EF4-FFF2-40B4-BE49-F238E27FC236}">
                <a16:creationId xmlns:a16="http://schemas.microsoft.com/office/drawing/2014/main" id="{C1130B16-33EC-49BC-8ADE-6770AB2709C6}"/>
              </a:ext>
            </a:extLst>
          </p:cNvPr>
          <p:cNvGraphicFramePr>
            <a:graphicFrameLocks noChangeAspect="1"/>
          </p:cNvGraphicFramePr>
          <p:nvPr/>
        </p:nvGraphicFramePr>
        <p:xfrm>
          <a:off x="7772400" y="2552700"/>
          <a:ext cx="428625" cy="352425"/>
        </p:xfrm>
        <a:graphic>
          <a:graphicData uri="http://schemas.openxmlformats.org/presentationml/2006/ole">
            <mc:AlternateContent xmlns:mc="http://schemas.openxmlformats.org/markup-compatibility/2006">
              <mc:Choice xmlns:v="urn:schemas-microsoft-com:vml" Requires="v">
                <p:oleObj spid="_x0000_s21556" name="Equation" r:id="rId19" imgW="333466" imgH="266830" progId="Equation.3">
                  <p:embed/>
                </p:oleObj>
              </mc:Choice>
              <mc:Fallback>
                <p:oleObj name="Equation" r:id="rId19" imgW="333466" imgH="266830" progId="Equation.3">
                  <p:embed/>
                  <p:pic>
                    <p:nvPicPr>
                      <p:cNvPr id="0" name="Object 3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772400" y="2552700"/>
                        <a:ext cx="428625"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7793" name="Rectangle 33">
            <a:extLst>
              <a:ext uri="{FF2B5EF4-FFF2-40B4-BE49-F238E27FC236}">
                <a16:creationId xmlns:a16="http://schemas.microsoft.com/office/drawing/2014/main" id="{9AE93D6B-71EA-4F12-98B0-8D3C044D59B8}"/>
              </a:ext>
            </a:extLst>
          </p:cNvPr>
          <p:cNvSpPr>
            <a:spLocks noChangeArrowheads="1"/>
          </p:cNvSpPr>
          <p:nvPr/>
        </p:nvSpPr>
        <p:spPr bwMode="auto">
          <a:xfrm>
            <a:off x="293688" y="35718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例</a:t>
            </a:r>
          </a:p>
        </p:txBody>
      </p:sp>
      <p:sp>
        <p:nvSpPr>
          <p:cNvPr id="21523" name="矩形 1">
            <a:extLst>
              <a:ext uri="{FF2B5EF4-FFF2-40B4-BE49-F238E27FC236}">
                <a16:creationId xmlns:a16="http://schemas.microsoft.com/office/drawing/2014/main" id="{1AD48C55-1405-452E-8DA3-0A19967C6001}"/>
              </a:ext>
            </a:extLst>
          </p:cNvPr>
          <p:cNvSpPr>
            <a:spLocks noChangeArrowheads="1"/>
          </p:cNvSpPr>
          <p:nvPr/>
        </p:nvSpPr>
        <p:spPr bwMode="auto">
          <a:xfrm>
            <a:off x="-17463" y="0"/>
            <a:ext cx="4079876"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书中例题</a:t>
            </a:r>
            <a:r>
              <a:rPr lang="en-US" altLang="zh-CN" sz="2400" b="1">
                <a:solidFill>
                  <a:srgbClr val="FFC000"/>
                </a:solidFill>
              </a:rPr>
              <a:t>9.6(p.373)</a:t>
            </a:r>
            <a:r>
              <a:rPr lang="zh-CN" altLang="zh-CN" sz="2400" b="1">
                <a:solidFill>
                  <a:srgbClr val="FFC000"/>
                </a:solidFill>
              </a:rPr>
              <a:t>（重点）</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7793"/>
                                        </p:tgtEl>
                                        <p:attrNameLst>
                                          <p:attrName>style.visibility</p:attrName>
                                        </p:attrNameLst>
                                      </p:cBhvr>
                                      <p:to>
                                        <p:strVal val="visible"/>
                                      </p:to>
                                    </p:set>
                                    <p:animEffect transition="in" filter="wipe(left)">
                                      <p:cBhvr>
                                        <p:cTn id="7" dur="500"/>
                                        <p:tgtEl>
                                          <p:spTgt spid="1177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7776"/>
                                        </p:tgtEl>
                                        <p:attrNameLst>
                                          <p:attrName>style.visibility</p:attrName>
                                        </p:attrNameLst>
                                      </p:cBhvr>
                                      <p:to>
                                        <p:strVal val="visible"/>
                                      </p:to>
                                    </p:set>
                                    <p:animEffect transition="in" filter="wipe(left)">
                                      <p:cBhvr>
                                        <p:cTn id="12" dur="500"/>
                                        <p:tgtEl>
                                          <p:spTgt spid="11777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117762"/>
                                        </p:tgtEl>
                                        <p:attrNameLst>
                                          <p:attrName>style.visibility</p:attrName>
                                        </p:attrNameLst>
                                      </p:cBhvr>
                                      <p:to>
                                        <p:strVal val="visible"/>
                                      </p:to>
                                    </p:set>
                                    <p:animEffect transition="in" filter="box(out)">
                                      <p:cBhvr>
                                        <p:cTn id="17" dur="500"/>
                                        <p:tgtEl>
                                          <p:spTgt spid="11776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117782"/>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117783"/>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17777"/>
                                        </p:tgtEl>
                                        <p:attrNameLst>
                                          <p:attrName>style.visibility</p:attrName>
                                        </p:attrNameLst>
                                      </p:cBhvr>
                                      <p:to>
                                        <p:strVal val="visible"/>
                                      </p:to>
                                    </p:set>
                                    <p:animEffect transition="in" filter="wipe(left)">
                                      <p:cBhvr>
                                        <p:cTn id="30" dur="500"/>
                                        <p:tgtEl>
                                          <p:spTgt spid="11777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17784"/>
                                        </p:tgtEl>
                                        <p:attrNameLst>
                                          <p:attrName>style.visibility</p:attrName>
                                        </p:attrNameLst>
                                      </p:cBhvr>
                                      <p:to>
                                        <p:strVal val="visible"/>
                                      </p:to>
                                    </p:set>
                                    <p:animEffect transition="in" filter="dissolve">
                                      <p:cBhvr>
                                        <p:cTn id="35" dur="500"/>
                                        <p:tgtEl>
                                          <p:spTgt spid="11778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nodeType="clickEffect">
                                  <p:stCondLst>
                                    <p:cond delay="0"/>
                                  </p:stCondLst>
                                  <p:childTnLst>
                                    <p:set>
                                      <p:cBhvr>
                                        <p:cTn id="39" dur="1" fill="hold">
                                          <p:stCondLst>
                                            <p:cond delay="0"/>
                                          </p:stCondLst>
                                        </p:cTn>
                                        <p:tgtEl>
                                          <p:spTgt spid="117785"/>
                                        </p:tgtEl>
                                        <p:attrNameLst>
                                          <p:attrName>style.visibility</p:attrName>
                                        </p:attrNameLst>
                                      </p:cBhvr>
                                      <p:to>
                                        <p:strVal val="visible"/>
                                      </p:to>
                                    </p:set>
                                    <p:animEffect transition="in" filter="wipe(down)">
                                      <p:cBhvr>
                                        <p:cTn id="40" dur="500"/>
                                        <p:tgtEl>
                                          <p:spTgt spid="11778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117778"/>
                                        </p:tgtEl>
                                        <p:attrNameLst>
                                          <p:attrName>style.visibility</p:attrName>
                                        </p:attrNameLst>
                                      </p:cBhvr>
                                      <p:to>
                                        <p:strVal val="visible"/>
                                      </p:to>
                                    </p:set>
                                    <p:animEffect transition="in" filter="wipe(left)">
                                      <p:cBhvr>
                                        <p:cTn id="45" dur="500"/>
                                        <p:tgtEl>
                                          <p:spTgt spid="117778"/>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117779"/>
                                        </p:tgtEl>
                                        <p:attrNameLst>
                                          <p:attrName>style.visibility</p:attrName>
                                        </p:attrNameLst>
                                      </p:cBhvr>
                                      <p:to>
                                        <p:strVal val="visible"/>
                                      </p:to>
                                    </p:set>
                                    <p:animEffect transition="in" filter="wipe(left)">
                                      <p:cBhvr>
                                        <p:cTn id="50" dur="500"/>
                                        <p:tgtEl>
                                          <p:spTgt spid="11777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117780"/>
                                        </p:tgtEl>
                                        <p:attrNameLst>
                                          <p:attrName>style.visibility</p:attrName>
                                        </p:attrNameLst>
                                      </p:cBhvr>
                                      <p:to>
                                        <p:strVal val="visible"/>
                                      </p:to>
                                    </p:set>
                                    <p:animEffect transition="in" filter="wipe(left)">
                                      <p:cBhvr>
                                        <p:cTn id="55" dur="500"/>
                                        <p:tgtEl>
                                          <p:spTgt spid="11778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117781"/>
                                        </p:tgtEl>
                                        <p:attrNameLst>
                                          <p:attrName>style.visibility</p:attrName>
                                        </p:attrNameLst>
                                      </p:cBhvr>
                                      <p:to>
                                        <p:strVal val="visible"/>
                                      </p:to>
                                    </p:set>
                                    <p:animEffect transition="in" filter="wipe(left)">
                                      <p:cBhvr>
                                        <p:cTn id="60" dur="500"/>
                                        <p:tgtEl>
                                          <p:spTgt spid="117781"/>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117788"/>
                                        </p:tgtEl>
                                        <p:attrNameLst>
                                          <p:attrName>style.visibility</p:attrName>
                                        </p:attrNameLst>
                                      </p:cBhvr>
                                      <p:to>
                                        <p:strVal val="visible"/>
                                      </p:to>
                                    </p:set>
                                    <p:animEffect transition="in" filter="wipe(left)">
                                      <p:cBhvr>
                                        <p:cTn id="65" dur="500"/>
                                        <p:tgtEl>
                                          <p:spTgt spid="117788"/>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nodeType="clickEffect">
                                  <p:stCondLst>
                                    <p:cond delay="0"/>
                                  </p:stCondLst>
                                  <p:childTnLst>
                                    <p:set>
                                      <p:cBhvr>
                                        <p:cTn id="69" dur="1" fill="hold">
                                          <p:stCondLst>
                                            <p:cond delay="0"/>
                                          </p:stCondLst>
                                        </p:cTn>
                                        <p:tgtEl>
                                          <p:spTgt spid="117791"/>
                                        </p:tgtEl>
                                        <p:attrNameLst>
                                          <p:attrName>style.visibility</p:attrName>
                                        </p:attrNameLst>
                                      </p:cBhvr>
                                      <p:to>
                                        <p:strVal val="visible"/>
                                      </p:to>
                                    </p:set>
                                    <p:animEffect transition="in" filter="wipe(left)">
                                      <p:cBhvr>
                                        <p:cTn id="70" dur="500"/>
                                        <p:tgtEl>
                                          <p:spTgt spid="117791"/>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117792"/>
                                        </p:tgtEl>
                                        <p:attrNameLst>
                                          <p:attrName>style.visibility</p:attrName>
                                        </p:attrNameLst>
                                      </p:cBhvr>
                                      <p:to>
                                        <p:strVal val="visible"/>
                                      </p:to>
                                    </p:set>
                                    <p:animEffect transition="in" filter="wipe(left)">
                                      <p:cBhvr>
                                        <p:cTn id="75" dur="500"/>
                                        <p:tgtEl>
                                          <p:spTgt spid="117792"/>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117789"/>
                                        </p:tgtEl>
                                        <p:attrNameLst>
                                          <p:attrName>style.visibility</p:attrName>
                                        </p:attrNameLst>
                                      </p:cBhvr>
                                      <p:to>
                                        <p:strVal val="visible"/>
                                      </p:to>
                                    </p:set>
                                    <p:animEffect transition="in" filter="wipe(left)">
                                      <p:cBhvr>
                                        <p:cTn id="80" dur="500"/>
                                        <p:tgtEl>
                                          <p:spTgt spid="117789"/>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nodeType="clickEffect">
                                  <p:stCondLst>
                                    <p:cond delay="0"/>
                                  </p:stCondLst>
                                  <p:childTnLst>
                                    <p:set>
                                      <p:cBhvr>
                                        <p:cTn id="84" dur="1" fill="hold">
                                          <p:stCondLst>
                                            <p:cond delay="0"/>
                                          </p:stCondLst>
                                        </p:cTn>
                                        <p:tgtEl>
                                          <p:spTgt spid="117790"/>
                                        </p:tgtEl>
                                        <p:attrNameLst>
                                          <p:attrName>style.visibility</p:attrName>
                                        </p:attrNameLst>
                                      </p:cBhvr>
                                      <p:to>
                                        <p:strVal val="visible"/>
                                      </p:to>
                                    </p:set>
                                    <p:animEffect transition="in" filter="wipe(left)">
                                      <p:cBhvr>
                                        <p:cTn id="85" dur="500"/>
                                        <p:tgtEl>
                                          <p:spTgt spid="1177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76" grpId="0" autoUpdateAnimBg="0"/>
      <p:bldP spid="117777" grpId="0" autoUpdateAnimBg="0"/>
      <p:bldP spid="117782" grpId="0" animBg="1"/>
      <p:bldP spid="117783" grpId="0" autoUpdateAnimBg="0"/>
      <p:bldP spid="117784" grpId="0" animBg="1"/>
      <p:bldP spid="117793"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a:extLst>
              <a:ext uri="{FF2B5EF4-FFF2-40B4-BE49-F238E27FC236}">
                <a16:creationId xmlns:a16="http://schemas.microsoft.com/office/drawing/2014/main" id="{17CC605C-FA3A-4EC2-BE94-A41592A73349}"/>
              </a:ext>
            </a:extLst>
          </p:cNvPr>
          <p:cNvSpPr txBox="1">
            <a:spLocks noChangeArrowheads="1"/>
          </p:cNvSpPr>
          <p:nvPr/>
        </p:nvSpPr>
        <p:spPr bwMode="auto">
          <a:xfrm>
            <a:off x="1670050" y="573088"/>
            <a:ext cx="2359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圆盘圆心处</a:t>
            </a:r>
            <a:r>
              <a:rPr kumimoji="1" lang="zh-CN" altLang="en-US" sz="2800" b="1">
                <a:solidFill>
                  <a:srgbClr val="66FFFF"/>
                </a:solidFill>
                <a:latin typeface="Times New Roman" panose="02020603050405020304" pitchFamily="18" charset="0"/>
              </a:rPr>
              <a:t> </a:t>
            </a:r>
          </a:p>
        </p:txBody>
      </p:sp>
      <p:graphicFrame>
        <p:nvGraphicFramePr>
          <p:cNvPr id="118787" name="Object 3">
            <a:extLst>
              <a:ext uri="{FF2B5EF4-FFF2-40B4-BE49-F238E27FC236}">
                <a16:creationId xmlns:a16="http://schemas.microsoft.com/office/drawing/2014/main" id="{F49E2C18-77AC-4B41-BD59-523E6228B7B6}"/>
              </a:ext>
            </a:extLst>
          </p:cNvPr>
          <p:cNvGraphicFramePr>
            <a:graphicFrameLocks/>
          </p:cNvGraphicFramePr>
          <p:nvPr/>
        </p:nvGraphicFramePr>
        <p:xfrm>
          <a:off x="3651250" y="434975"/>
          <a:ext cx="1738313" cy="823913"/>
        </p:xfrm>
        <a:graphic>
          <a:graphicData uri="http://schemas.openxmlformats.org/presentationml/2006/ole">
            <mc:AlternateContent xmlns:mc="http://schemas.openxmlformats.org/markup-compatibility/2006">
              <mc:Choice xmlns:v="urn:schemas-microsoft-com:vml" Requires="v">
                <p:oleObj spid="_x0000_s22564" name="Equation" r:id="rId3" imgW="1638198" imgH="723952" progId="Equation.3">
                  <p:embed/>
                </p:oleObj>
              </mc:Choice>
              <mc:Fallback>
                <p:oleObj name="Equation" r:id="rId3" imgW="1638198" imgH="723952"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250" y="434975"/>
                        <a:ext cx="1738313"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788" name="Object 4">
            <a:extLst>
              <a:ext uri="{FF2B5EF4-FFF2-40B4-BE49-F238E27FC236}">
                <a16:creationId xmlns:a16="http://schemas.microsoft.com/office/drawing/2014/main" id="{A6987F9C-F291-410E-AF61-24868C8D0369}"/>
              </a:ext>
            </a:extLst>
          </p:cNvPr>
          <p:cNvGraphicFramePr>
            <a:graphicFrameLocks/>
          </p:cNvGraphicFramePr>
          <p:nvPr/>
        </p:nvGraphicFramePr>
        <p:xfrm>
          <a:off x="466725" y="1392238"/>
          <a:ext cx="3670300" cy="482600"/>
        </p:xfrm>
        <a:graphic>
          <a:graphicData uri="http://schemas.openxmlformats.org/presentationml/2006/ole">
            <mc:AlternateContent xmlns:mc="http://schemas.openxmlformats.org/markup-compatibility/2006">
              <mc:Choice xmlns:v="urn:schemas-microsoft-com:vml" Requires="v">
                <p:oleObj spid="_x0000_s22565" name="Equation" r:id="rId5" imgW="3581429" imgH="380935" progId="Equation.3">
                  <p:embed/>
                </p:oleObj>
              </mc:Choice>
              <mc:Fallback>
                <p:oleObj name="Equation" r:id="rId5" imgW="3581429" imgH="380935" progId="Equation.3">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725" y="1392238"/>
                        <a:ext cx="36703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789" name="Object 5">
            <a:extLst>
              <a:ext uri="{FF2B5EF4-FFF2-40B4-BE49-F238E27FC236}">
                <a16:creationId xmlns:a16="http://schemas.microsoft.com/office/drawing/2014/main" id="{78BF2F55-727B-4FBD-80E9-8E815A6153B5}"/>
              </a:ext>
            </a:extLst>
          </p:cNvPr>
          <p:cNvGraphicFramePr>
            <a:graphicFrameLocks/>
          </p:cNvGraphicFramePr>
          <p:nvPr/>
        </p:nvGraphicFramePr>
        <p:xfrm>
          <a:off x="477838" y="2060575"/>
          <a:ext cx="5041900" cy="874713"/>
        </p:xfrm>
        <a:graphic>
          <a:graphicData uri="http://schemas.openxmlformats.org/presentationml/2006/ole">
            <mc:AlternateContent xmlns:mc="http://schemas.openxmlformats.org/markup-compatibility/2006">
              <mc:Choice xmlns:v="urn:schemas-microsoft-com:vml" Requires="v">
                <p:oleObj spid="_x0000_s22566" name="Equation" r:id="rId7" imgW="4943376" imgH="781180" progId="Equation.3">
                  <p:embed/>
                </p:oleObj>
              </mc:Choice>
              <mc:Fallback>
                <p:oleObj name="Equation" r:id="rId7" imgW="4943376" imgH="781180" progId="Equation.3">
                  <p:embed/>
                  <p:pic>
                    <p:nvPicPr>
                      <p:cNvPr id="0"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7838" y="2060575"/>
                        <a:ext cx="5041900"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8790" name="Rectangle 6">
            <a:extLst>
              <a:ext uri="{FF2B5EF4-FFF2-40B4-BE49-F238E27FC236}">
                <a16:creationId xmlns:a16="http://schemas.microsoft.com/office/drawing/2014/main" id="{AFF038D2-4504-4494-BD2F-DDEB761B0A45}"/>
              </a:ext>
            </a:extLst>
          </p:cNvPr>
          <p:cNvSpPr>
            <a:spLocks noChangeArrowheads="1"/>
          </p:cNvSpPr>
          <p:nvPr/>
        </p:nvSpPr>
        <p:spPr bwMode="auto">
          <a:xfrm>
            <a:off x="395288" y="3095625"/>
            <a:ext cx="360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方向沿</a:t>
            </a:r>
            <a:r>
              <a:rPr kumimoji="1" lang="zh-CN" altLang="en-US" sz="2400" b="1" i="1">
                <a:solidFill>
                  <a:schemeClr val="bg1"/>
                </a:solidFill>
                <a:latin typeface="Times New Roman" panose="02020603050405020304" pitchFamily="18" charset="0"/>
              </a:rPr>
              <a:t> </a:t>
            </a:r>
            <a:r>
              <a:rPr kumimoji="1" lang="en-US" altLang="zh-CN" sz="2400" b="1" i="1">
                <a:solidFill>
                  <a:srgbClr val="66FFFF"/>
                </a:solidFill>
                <a:latin typeface="Times New Roman" panose="02020603050405020304" pitchFamily="18" charset="0"/>
              </a:rPr>
              <a:t>x </a:t>
            </a:r>
            <a:r>
              <a:rPr kumimoji="1" lang="zh-CN" altLang="en-US" sz="2400" b="1">
                <a:solidFill>
                  <a:schemeClr val="bg1"/>
                </a:solidFill>
                <a:latin typeface="Times New Roman" panose="02020603050405020304" pitchFamily="18" charset="0"/>
              </a:rPr>
              <a:t>轴正向 </a:t>
            </a:r>
          </a:p>
        </p:txBody>
      </p:sp>
      <p:graphicFrame>
        <p:nvGraphicFramePr>
          <p:cNvPr id="118822" name="Object 38">
            <a:extLst>
              <a:ext uri="{FF2B5EF4-FFF2-40B4-BE49-F238E27FC236}">
                <a16:creationId xmlns:a16="http://schemas.microsoft.com/office/drawing/2014/main" id="{291D5CF9-F881-488E-AFD6-1FD468D536BC}"/>
              </a:ext>
            </a:extLst>
          </p:cNvPr>
          <p:cNvGraphicFramePr>
            <a:graphicFrameLocks/>
          </p:cNvGraphicFramePr>
          <p:nvPr/>
        </p:nvGraphicFramePr>
        <p:xfrm>
          <a:off x="468313" y="681038"/>
          <a:ext cx="749300" cy="317500"/>
        </p:xfrm>
        <a:graphic>
          <a:graphicData uri="http://schemas.openxmlformats.org/presentationml/2006/ole">
            <mc:AlternateContent xmlns:mc="http://schemas.openxmlformats.org/markup-compatibility/2006">
              <mc:Choice xmlns:v="urn:schemas-microsoft-com:vml" Requires="v">
                <p:oleObj spid="_x0000_s22567" name="Equation" r:id="rId9" imgW="647627" imgH="228561" progId="Equation.3">
                  <p:embed/>
                </p:oleObj>
              </mc:Choice>
              <mc:Fallback>
                <p:oleObj name="Equation" r:id="rId9" imgW="647627" imgH="228561" progId="Equation.3">
                  <p:embed/>
                  <p:pic>
                    <p:nvPicPr>
                      <p:cNvPr id="0" name="Object 3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313" y="681038"/>
                        <a:ext cx="7493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536" name="Group 2">
            <a:extLst>
              <a:ext uri="{FF2B5EF4-FFF2-40B4-BE49-F238E27FC236}">
                <a16:creationId xmlns:a16="http://schemas.microsoft.com/office/drawing/2014/main" id="{9BDF07BF-F6B9-4C78-99E7-35EB0697C7FA}"/>
              </a:ext>
            </a:extLst>
          </p:cNvPr>
          <p:cNvGrpSpPr>
            <a:grpSpLocks/>
          </p:cNvGrpSpPr>
          <p:nvPr/>
        </p:nvGrpSpPr>
        <p:grpSpPr bwMode="auto">
          <a:xfrm>
            <a:off x="5292725" y="2619375"/>
            <a:ext cx="3651250" cy="2543175"/>
            <a:chOff x="3192" y="720"/>
            <a:chExt cx="2300" cy="1602"/>
          </a:xfrm>
        </p:grpSpPr>
        <p:sp>
          <p:nvSpPr>
            <p:cNvPr id="22545" name="Text Box 3">
              <a:extLst>
                <a:ext uri="{FF2B5EF4-FFF2-40B4-BE49-F238E27FC236}">
                  <a16:creationId xmlns:a16="http://schemas.microsoft.com/office/drawing/2014/main" id="{3C632C91-81BC-4D0A-AC41-684B8D787D2B}"/>
                </a:ext>
              </a:extLst>
            </p:cNvPr>
            <p:cNvSpPr txBox="1">
              <a:spLocks noChangeArrowheads="1"/>
            </p:cNvSpPr>
            <p:nvPr/>
          </p:nvSpPr>
          <p:spPr bwMode="auto">
            <a:xfrm>
              <a:off x="5280" y="120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x</a:t>
              </a:r>
            </a:p>
          </p:txBody>
        </p:sp>
        <p:graphicFrame>
          <p:nvGraphicFramePr>
            <p:cNvPr id="22546" name="Object 4">
              <a:extLst>
                <a:ext uri="{FF2B5EF4-FFF2-40B4-BE49-F238E27FC236}">
                  <a16:creationId xmlns:a16="http://schemas.microsoft.com/office/drawing/2014/main" id="{8F818D04-33A2-46C9-8453-7B03200481B9}"/>
                </a:ext>
              </a:extLst>
            </p:cNvPr>
            <p:cNvGraphicFramePr>
              <a:graphicFrameLocks noChangeAspect="1"/>
            </p:cNvGraphicFramePr>
            <p:nvPr/>
          </p:nvGraphicFramePr>
          <p:xfrm>
            <a:off x="3288" y="1068"/>
            <a:ext cx="240" cy="220"/>
          </p:xfrm>
          <a:graphic>
            <a:graphicData uri="http://schemas.openxmlformats.org/presentationml/2006/ole">
              <mc:AlternateContent xmlns:mc="http://schemas.openxmlformats.org/markup-compatibility/2006">
                <mc:Choice xmlns:v="urn:schemas-microsoft-com:vml" Requires="v">
                  <p:oleObj spid="_x0000_s22568" name="Equation" r:id="rId11" imgW="57216" imgH="38269" progId="Equation.3">
                    <p:embed/>
                  </p:oleObj>
                </mc:Choice>
                <mc:Fallback>
                  <p:oleObj name="Equation" r:id="rId11" imgW="57216" imgH="38269" progId="Equation.3">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88" y="1068"/>
                          <a:ext cx="240"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47" name="Oval 5">
              <a:extLst>
                <a:ext uri="{FF2B5EF4-FFF2-40B4-BE49-F238E27FC236}">
                  <a16:creationId xmlns:a16="http://schemas.microsoft.com/office/drawing/2014/main" id="{91A4AEA2-B5D9-47F4-B2CA-E8F4746B31AB}"/>
                </a:ext>
              </a:extLst>
            </p:cNvPr>
            <p:cNvSpPr>
              <a:spLocks noChangeArrowheads="1"/>
            </p:cNvSpPr>
            <p:nvPr/>
          </p:nvSpPr>
          <p:spPr bwMode="auto">
            <a:xfrm>
              <a:off x="3624" y="732"/>
              <a:ext cx="624" cy="1584"/>
            </a:xfrm>
            <a:prstGeom prst="ellipse">
              <a:avLst/>
            </a:prstGeom>
            <a:solidFill>
              <a:srgbClr val="009999"/>
            </a:solidFill>
            <a:ln w="1905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48" name="Oval 6">
              <a:extLst>
                <a:ext uri="{FF2B5EF4-FFF2-40B4-BE49-F238E27FC236}">
                  <a16:creationId xmlns:a16="http://schemas.microsoft.com/office/drawing/2014/main" id="{4C5C62C0-9428-49D4-BB51-3DF7D5BC3451}"/>
                </a:ext>
              </a:extLst>
            </p:cNvPr>
            <p:cNvSpPr>
              <a:spLocks noChangeArrowheads="1"/>
            </p:cNvSpPr>
            <p:nvPr/>
          </p:nvSpPr>
          <p:spPr bwMode="auto">
            <a:xfrm>
              <a:off x="3684" y="732"/>
              <a:ext cx="624" cy="1584"/>
            </a:xfrm>
            <a:prstGeom prst="ellipse">
              <a:avLst/>
            </a:prstGeom>
            <a:solidFill>
              <a:srgbClr val="009999"/>
            </a:solidFill>
            <a:ln w="1905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49" name="Line 7">
              <a:extLst>
                <a:ext uri="{FF2B5EF4-FFF2-40B4-BE49-F238E27FC236}">
                  <a16:creationId xmlns:a16="http://schemas.microsoft.com/office/drawing/2014/main" id="{CD9E2EF5-6891-4A6A-AD96-23698B8F6A5E}"/>
                </a:ext>
              </a:extLst>
            </p:cNvPr>
            <p:cNvSpPr>
              <a:spLocks noChangeShapeType="1"/>
            </p:cNvSpPr>
            <p:nvPr/>
          </p:nvSpPr>
          <p:spPr bwMode="auto">
            <a:xfrm>
              <a:off x="3924" y="738"/>
              <a:ext cx="96"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2550" name="Line 8">
              <a:extLst>
                <a:ext uri="{FF2B5EF4-FFF2-40B4-BE49-F238E27FC236}">
                  <a16:creationId xmlns:a16="http://schemas.microsoft.com/office/drawing/2014/main" id="{053E8364-7CA1-422D-8DFD-60514B0A3CBC}"/>
                </a:ext>
              </a:extLst>
            </p:cNvPr>
            <p:cNvSpPr>
              <a:spLocks noChangeShapeType="1"/>
            </p:cNvSpPr>
            <p:nvPr/>
          </p:nvSpPr>
          <p:spPr bwMode="auto">
            <a:xfrm>
              <a:off x="3924" y="2322"/>
              <a:ext cx="108"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551" name="Line 9">
              <a:extLst>
                <a:ext uri="{FF2B5EF4-FFF2-40B4-BE49-F238E27FC236}">
                  <a16:creationId xmlns:a16="http://schemas.microsoft.com/office/drawing/2014/main" id="{CE4C5D2D-47E4-4F91-AFED-41ECF4588DF5}"/>
                </a:ext>
              </a:extLst>
            </p:cNvPr>
            <p:cNvSpPr>
              <a:spLocks noChangeShapeType="1"/>
            </p:cNvSpPr>
            <p:nvPr/>
          </p:nvSpPr>
          <p:spPr bwMode="auto">
            <a:xfrm>
              <a:off x="4044" y="1527"/>
              <a:ext cx="1320" cy="9"/>
            </a:xfrm>
            <a:prstGeom prst="line">
              <a:avLst/>
            </a:prstGeom>
            <a:noFill/>
            <a:ln w="28575">
              <a:solidFill>
                <a:srgbClr val="FF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552" name="Line 10">
              <a:extLst>
                <a:ext uri="{FF2B5EF4-FFF2-40B4-BE49-F238E27FC236}">
                  <a16:creationId xmlns:a16="http://schemas.microsoft.com/office/drawing/2014/main" id="{70A1EDF1-D751-45B6-9C68-52258238C33B}"/>
                </a:ext>
              </a:extLst>
            </p:cNvPr>
            <p:cNvSpPr>
              <a:spLocks noChangeShapeType="1"/>
            </p:cNvSpPr>
            <p:nvPr/>
          </p:nvSpPr>
          <p:spPr bwMode="auto">
            <a:xfrm>
              <a:off x="3192" y="1527"/>
              <a:ext cx="432" cy="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2553" name="Text Box 11">
              <a:extLst>
                <a:ext uri="{FF2B5EF4-FFF2-40B4-BE49-F238E27FC236}">
                  <a16:creationId xmlns:a16="http://schemas.microsoft.com/office/drawing/2014/main" id="{AED0B31F-E62B-4ADD-9611-CA4C95C3A1E8}"/>
                </a:ext>
              </a:extLst>
            </p:cNvPr>
            <p:cNvSpPr txBox="1">
              <a:spLocks noChangeArrowheads="1"/>
            </p:cNvSpPr>
            <p:nvPr/>
          </p:nvSpPr>
          <p:spPr bwMode="auto">
            <a:xfrm>
              <a:off x="3960" y="1488"/>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O</a:t>
              </a:r>
            </a:p>
          </p:txBody>
        </p:sp>
        <p:sp>
          <p:nvSpPr>
            <p:cNvPr id="22554" name="Line 12">
              <a:extLst>
                <a:ext uri="{FF2B5EF4-FFF2-40B4-BE49-F238E27FC236}">
                  <a16:creationId xmlns:a16="http://schemas.microsoft.com/office/drawing/2014/main" id="{E229DFB1-C477-4386-91D2-E28E325E35C6}"/>
                </a:ext>
              </a:extLst>
            </p:cNvPr>
            <p:cNvSpPr>
              <a:spLocks noChangeShapeType="1"/>
            </p:cNvSpPr>
            <p:nvPr/>
          </p:nvSpPr>
          <p:spPr bwMode="auto">
            <a:xfrm flipH="1">
              <a:off x="3828" y="1524"/>
              <a:ext cx="212" cy="648"/>
            </a:xfrm>
            <a:prstGeom prst="line">
              <a:avLst/>
            </a:prstGeom>
            <a:noFill/>
            <a:ln w="28575">
              <a:solidFill>
                <a:srgbClr val="FF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555" name="Text Box 13">
              <a:extLst>
                <a:ext uri="{FF2B5EF4-FFF2-40B4-BE49-F238E27FC236}">
                  <a16:creationId xmlns:a16="http://schemas.microsoft.com/office/drawing/2014/main" id="{3294C757-E064-4178-AA09-CBC96B74656D}"/>
                </a:ext>
              </a:extLst>
            </p:cNvPr>
            <p:cNvSpPr txBox="1">
              <a:spLocks noChangeArrowheads="1"/>
            </p:cNvSpPr>
            <p:nvPr/>
          </p:nvSpPr>
          <p:spPr bwMode="auto">
            <a:xfrm>
              <a:off x="3900" y="1740"/>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R</a:t>
              </a:r>
            </a:p>
          </p:txBody>
        </p:sp>
        <p:sp>
          <p:nvSpPr>
            <p:cNvPr id="22556" name="Text Box 14">
              <a:extLst>
                <a:ext uri="{FF2B5EF4-FFF2-40B4-BE49-F238E27FC236}">
                  <a16:creationId xmlns:a16="http://schemas.microsoft.com/office/drawing/2014/main" id="{81EEC52F-45BE-4874-9546-22B5A1BE7C8B}"/>
                </a:ext>
              </a:extLst>
            </p:cNvPr>
            <p:cNvSpPr txBox="1">
              <a:spLocks noChangeArrowheads="1"/>
            </p:cNvSpPr>
            <p:nvPr/>
          </p:nvSpPr>
          <p:spPr bwMode="auto">
            <a:xfrm>
              <a:off x="4289" y="720"/>
              <a:ext cx="27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66FFFF"/>
                  </a:solidFill>
                  <a:latin typeface="Times New Roman" panose="02020603050405020304" pitchFamily="18" charset="0"/>
                </a:rPr>
                <a:t>q</a:t>
              </a:r>
            </a:p>
          </p:txBody>
        </p:sp>
        <p:sp>
          <p:nvSpPr>
            <p:cNvPr id="22557" name="Freeform 15">
              <a:extLst>
                <a:ext uri="{FF2B5EF4-FFF2-40B4-BE49-F238E27FC236}">
                  <a16:creationId xmlns:a16="http://schemas.microsoft.com/office/drawing/2014/main" id="{5FB19B4D-4552-48B1-9238-AFFB0BED969F}"/>
                </a:ext>
              </a:extLst>
            </p:cNvPr>
            <p:cNvSpPr>
              <a:spLocks/>
            </p:cNvSpPr>
            <p:nvPr/>
          </p:nvSpPr>
          <p:spPr bwMode="auto">
            <a:xfrm>
              <a:off x="3564" y="876"/>
              <a:ext cx="56" cy="288"/>
            </a:xfrm>
            <a:custGeom>
              <a:avLst/>
              <a:gdLst>
                <a:gd name="T0" fmla="*/ 56 w 56"/>
                <a:gd name="T1" fmla="*/ 0 h 288"/>
                <a:gd name="T2" fmla="*/ 8 w 56"/>
                <a:gd name="T3" fmla="*/ 144 h 288"/>
                <a:gd name="T4" fmla="*/ 8 w 56"/>
                <a:gd name="T5" fmla="*/ 288 h 288"/>
                <a:gd name="T6" fmla="*/ 0 60000 65536"/>
                <a:gd name="T7" fmla="*/ 0 60000 65536"/>
                <a:gd name="T8" fmla="*/ 0 60000 65536"/>
              </a:gdLst>
              <a:ahLst/>
              <a:cxnLst>
                <a:cxn ang="T6">
                  <a:pos x="T0" y="T1"/>
                </a:cxn>
                <a:cxn ang="T7">
                  <a:pos x="T2" y="T3"/>
                </a:cxn>
                <a:cxn ang="T8">
                  <a:pos x="T4" y="T5"/>
                </a:cxn>
              </a:cxnLst>
              <a:rect l="0" t="0" r="r" b="b"/>
              <a:pathLst>
                <a:path w="56" h="288">
                  <a:moveTo>
                    <a:pt x="56" y="0"/>
                  </a:moveTo>
                  <a:cubicBezTo>
                    <a:pt x="36" y="48"/>
                    <a:pt x="16" y="96"/>
                    <a:pt x="8" y="144"/>
                  </a:cubicBezTo>
                  <a:cubicBezTo>
                    <a:pt x="0" y="192"/>
                    <a:pt x="4" y="240"/>
                    <a:pt x="8" y="288"/>
                  </a:cubicBezTo>
                </a:path>
              </a:pathLst>
            </a:custGeom>
            <a:noFill/>
            <a:ln w="28575" cap="flat" cmpd="sng">
              <a:solidFill>
                <a:srgbClr val="66FF33"/>
              </a:solidFill>
              <a:prstDash val="solid"/>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22537" name="Oval 22">
            <a:extLst>
              <a:ext uri="{FF2B5EF4-FFF2-40B4-BE49-F238E27FC236}">
                <a16:creationId xmlns:a16="http://schemas.microsoft.com/office/drawing/2014/main" id="{61366D55-3F5A-473D-AF94-8D30BE0D6985}"/>
              </a:ext>
            </a:extLst>
          </p:cNvPr>
          <p:cNvSpPr>
            <a:spLocks noChangeArrowheads="1"/>
          </p:cNvSpPr>
          <p:nvPr/>
        </p:nvSpPr>
        <p:spPr bwMode="auto">
          <a:xfrm>
            <a:off x="7580313" y="3832225"/>
            <a:ext cx="122237" cy="141288"/>
          </a:xfrm>
          <a:prstGeom prst="ellipse">
            <a:avLst/>
          </a:prstGeom>
          <a:solidFill>
            <a:srgbClr val="00FF00"/>
          </a:solidFill>
          <a:ln w="9525">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8" name="Text Box 23">
            <a:extLst>
              <a:ext uri="{FF2B5EF4-FFF2-40B4-BE49-F238E27FC236}">
                <a16:creationId xmlns:a16="http://schemas.microsoft.com/office/drawing/2014/main" id="{B547DCD0-603F-4E96-A855-F6AB326DA162}"/>
              </a:ext>
            </a:extLst>
          </p:cNvPr>
          <p:cNvSpPr txBox="1">
            <a:spLocks noChangeArrowheads="1"/>
          </p:cNvSpPr>
          <p:nvPr/>
        </p:nvSpPr>
        <p:spPr bwMode="auto">
          <a:xfrm>
            <a:off x="7426325" y="3914775"/>
            <a:ext cx="4238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00FF00"/>
                </a:solidFill>
                <a:latin typeface="Times New Roman" panose="02020603050405020304" pitchFamily="18" charset="0"/>
              </a:rPr>
              <a:t>P</a:t>
            </a:r>
          </a:p>
        </p:txBody>
      </p:sp>
      <p:sp>
        <p:nvSpPr>
          <p:cNvPr id="22539" name="Oval 24">
            <a:extLst>
              <a:ext uri="{FF2B5EF4-FFF2-40B4-BE49-F238E27FC236}">
                <a16:creationId xmlns:a16="http://schemas.microsoft.com/office/drawing/2014/main" id="{B7CC47A7-E508-4E39-8F8C-3F7328EDECF8}"/>
              </a:ext>
            </a:extLst>
          </p:cNvPr>
          <p:cNvSpPr>
            <a:spLocks noChangeArrowheads="1"/>
          </p:cNvSpPr>
          <p:nvPr/>
        </p:nvSpPr>
        <p:spPr bwMode="auto">
          <a:xfrm>
            <a:off x="6413500" y="3024188"/>
            <a:ext cx="473075" cy="1757362"/>
          </a:xfrm>
          <a:prstGeom prst="ellipse">
            <a:avLst/>
          </a:prstGeom>
          <a:noFill/>
          <a:ln w="76200">
            <a:solidFill>
              <a:srgbClr val="FF99FF"/>
            </a:solidFill>
            <a:round/>
            <a:headEnd/>
            <a:tailEnd/>
          </a:ln>
          <a:effectLst/>
          <a:extLst>
            <a:ext uri="{909E8E84-426E-40DD-AFC4-6F175D3DCCD1}">
              <a14:hiddenFill xmlns:a14="http://schemas.microsoft.com/office/drawing/2010/main">
                <a:solidFill>
                  <a:srgbClr val="66FF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2540" name="Group 25">
            <a:extLst>
              <a:ext uri="{FF2B5EF4-FFF2-40B4-BE49-F238E27FC236}">
                <a16:creationId xmlns:a16="http://schemas.microsoft.com/office/drawing/2014/main" id="{2E6ED756-9196-48CB-9F8D-547E24C231C7}"/>
              </a:ext>
            </a:extLst>
          </p:cNvPr>
          <p:cNvGrpSpPr>
            <a:grpSpLocks/>
          </p:cNvGrpSpPr>
          <p:nvPr/>
        </p:nvGrpSpPr>
        <p:grpSpPr bwMode="auto">
          <a:xfrm>
            <a:off x="6488113" y="2725738"/>
            <a:ext cx="282575" cy="1176337"/>
            <a:chOff x="3957" y="748"/>
            <a:chExt cx="192" cy="816"/>
          </a:xfrm>
        </p:grpSpPr>
        <p:sp>
          <p:nvSpPr>
            <p:cNvPr id="22543" name="Line 26">
              <a:extLst>
                <a:ext uri="{FF2B5EF4-FFF2-40B4-BE49-F238E27FC236}">
                  <a16:creationId xmlns:a16="http://schemas.microsoft.com/office/drawing/2014/main" id="{C6A3EC0B-BEAA-4EEC-AEBC-28E2430CE844}"/>
                </a:ext>
              </a:extLst>
            </p:cNvPr>
            <p:cNvSpPr>
              <a:spLocks noChangeShapeType="1"/>
            </p:cNvSpPr>
            <p:nvPr/>
          </p:nvSpPr>
          <p:spPr bwMode="auto">
            <a:xfrm flipV="1">
              <a:off x="4059" y="975"/>
              <a:ext cx="0" cy="589"/>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44" name="Text Box 27">
              <a:extLst>
                <a:ext uri="{FF2B5EF4-FFF2-40B4-BE49-F238E27FC236}">
                  <a16:creationId xmlns:a16="http://schemas.microsoft.com/office/drawing/2014/main" id="{046D8733-B93A-4239-8ECA-6F6949D95F38}"/>
                </a:ext>
              </a:extLst>
            </p:cNvPr>
            <p:cNvSpPr txBox="1">
              <a:spLocks noChangeArrowheads="1"/>
            </p:cNvSpPr>
            <p:nvPr/>
          </p:nvSpPr>
          <p:spPr bwMode="auto">
            <a:xfrm>
              <a:off x="3957" y="748"/>
              <a:ext cx="192"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000" b="1" i="1">
                  <a:solidFill>
                    <a:schemeClr val="bg1"/>
                  </a:solidFill>
                  <a:latin typeface="Times New Roman" panose="02020603050405020304" pitchFamily="18" charset="0"/>
                </a:rPr>
                <a:t>r</a:t>
              </a:r>
            </a:p>
          </p:txBody>
        </p:sp>
      </p:grpSp>
      <p:sp>
        <p:nvSpPr>
          <p:cNvPr id="22541" name="Line 31">
            <a:extLst>
              <a:ext uri="{FF2B5EF4-FFF2-40B4-BE49-F238E27FC236}">
                <a16:creationId xmlns:a16="http://schemas.microsoft.com/office/drawing/2014/main" id="{0D1A1927-8737-4947-85E2-043710CFB45F}"/>
              </a:ext>
            </a:extLst>
          </p:cNvPr>
          <p:cNvSpPr>
            <a:spLocks noChangeShapeType="1"/>
          </p:cNvSpPr>
          <p:nvPr/>
        </p:nvSpPr>
        <p:spPr bwMode="auto">
          <a:xfrm>
            <a:off x="7654925" y="3914775"/>
            <a:ext cx="569913" cy="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2542" name="Object 32">
            <a:extLst>
              <a:ext uri="{FF2B5EF4-FFF2-40B4-BE49-F238E27FC236}">
                <a16:creationId xmlns:a16="http://schemas.microsoft.com/office/drawing/2014/main" id="{AE377D08-26AB-4B68-B8CF-EB58708C8382}"/>
              </a:ext>
            </a:extLst>
          </p:cNvPr>
          <p:cNvGraphicFramePr>
            <a:graphicFrameLocks noChangeAspect="1"/>
          </p:cNvGraphicFramePr>
          <p:nvPr/>
        </p:nvGraphicFramePr>
        <p:xfrm>
          <a:off x="7959725" y="4029075"/>
          <a:ext cx="428625" cy="352425"/>
        </p:xfrm>
        <a:graphic>
          <a:graphicData uri="http://schemas.openxmlformats.org/presentationml/2006/ole">
            <mc:AlternateContent xmlns:mc="http://schemas.openxmlformats.org/markup-compatibility/2006">
              <mc:Choice xmlns:v="urn:schemas-microsoft-com:vml" Requires="v">
                <p:oleObj spid="_x0000_s22569" name="Equation" r:id="rId13" imgW="333466" imgH="266830" progId="Equation.3">
                  <p:embed/>
                </p:oleObj>
              </mc:Choice>
              <mc:Fallback>
                <p:oleObj name="Equation" r:id="rId13" imgW="333466" imgH="266830" progId="Equation.3">
                  <p:embed/>
                  <p:pic>
                    <p:nvPicPr>
                      <p:cNvPr id="0" name="Object 3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59725" y="4029075"/>
                        <a:ext cx="428625"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8822"/>
                                        </p:tgtEl>
                                        <p:attrNameLst>
                                          <p:attrName>style.visibility</p:attrName>
                                        </p:attrNameLst>
                                      </p:cBhvr>
                                      <p:to>
                                        <p:strVal val="visible"/>
                                      </p:to>
                                    </p:set>
                                    <p:animEffect transition="in" filter="wipe(left)">
                                      <p:cBhvr>
                                        <p:cTn id="7" dur="500"/>
                                        <p:tgtEl>
                                          <p:spTgt spid="1188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8786"/>
                                        </p:tgtEl>
                                        <p:attrNameLst>
                                          <p:attrName>style.visibility</p:attrName>
                                        </p:attrNameLst>
                                      </p:cBhvr>
                                      <p:to>
                                        <p:strVal val="visible"/>
                                      </p:to>
                                    </p:set>
                                    <p:animEffect transition="in" filter="wipe(left)">
                                      <p:cBhvr>
                                        <p:cTn id="12" dur="500"/>
                                        <p:tgtEl>
                                          <p:spTgt spid="1187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18787"/>
                                        </p:tgtEl>
                                        <p:attrNameLst>
                                          <p:attrName>style.visibility</p:attrName>
                                        </p:attrNameLst>
                                      </p:cBhvr>
                                      <p:to>
                                        <p:strVal val="visible"/>
                                      </p:to>
                                    </p:set>
                                    <p:animEffect transition="in" filter="wipe(left)">
                                      <p:cBhvr>
                                        <p:cTn id="17" dur="500"/>
                                        <p:tgtEl>
                                          <p:spTgt spid="11878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18788"/>
                                        </p:tgtEl>
                                        <p:attrNameLst>
                                          <p:attrName>style.visibility</p:attrName>
                                        </p:attrNameLst>
                                      </p:cBhvr>
                                      <p:to>
                                        <p:strVal val="visible"/>
                                      </p:to>
                                    </p:set>
                                    <p:animEffect transition="in" filter="wipe(left)">
                                      <p:cBhvr>
                                        <p:cTn id="22" dur="500"/>
                                        <p:tgtEl>
                                          <p:spTgt spid="11878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18789"/>
                                        </p:tgtEl>
                                        <p:attrNameLst>
                                          <p:attrName>style.visibility</p:attrName>
                                        </p:attrNameLst>
                                      </p:cBhvr>
                                      <p:to>
                                        <p:strVal val="visible"/>
                                      </p:to>
                                    </p:set>
                                    <p:animEffect transition="in" filter="wipe(left)">
                                      <p:cBhvr>
                                        <p:cTn id="27" dur="500"/>
                                        <p:tgtEl>
                                          <p:spTgt spid="11878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8790"/>
                                        </p:tgtEl>
                                        <p:attrNameLst>
                                          <p:attrName>style.visibility</p:attrName>
                                        </p:attrNameLst>
                                      </p:cBhvr>
                                      <p:to>
                                        <p:strVal val="visible"/>
                                      </p:to>
                                    </p:set>
                                    <p:animEffect transition="in" filter="wipe(left)">
                                      <p:cBhvr>
                                        <p:cTn id="32" dur="500"/>
                                        <p:tgtEl>
                                          <p:spTgt spid="1187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6" grpId="0" autoUpdateAnimBg="0"/>
      <p:bldP spid="118790"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a:extLst>
              <a:ext uri="{FF2B5EF4-FFF2-40B4-BE49-F238E27FC236}">
                <a16:creationId xmlns:a16="http://schemas.microsoft.com/office/drawing/2014/main" id="{70AAA654-437D-409E-8958-31AB809D7978}"/>
              </a:ext>
            </a:extLst>
          </p:cNvPr>
          <p:cNvSpPr txBox="1">
            <a:spLocks noChangeArrowheads="1"/>
          </p:cNvSpPr>
          <p:nvPr/>
        </p:nvSpPr>
        <p:spPr bwMode="auto">
          <a:xfrm>
            <a:off x="119063" y="58738"/>
            <a:ext cx="6707187"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rgbClr val="66FFFF"/>
                </a:solidFill>
                <a:latin typeface="Times New Roman" panose="02020603050405020304" pitchFamily="18" charset="0"/>
              </a:rPr>
              <a:t>3. </a:t>
            </a:r>
            <a:r>
              <a:rPr kumimoji="1" lang="zh-CN" altLang="en-US" sz="2400" b="1">
                <a:solidFill>
                  <a:srgbClr val="66FFFF"/>
                </a:solidFill>
                <a:latin typeface="Times New Roman" panose="02020603050405020304" pitchFamily="18" charset="0"/>
              </a:rPr>
              <a:t>载流螺线管轴线上的磁场  </a:t>
            </a:r>
            <a:r>
              <a:rPr lang="zh-CN" altLang="zh-CN" sz="2400" b="1">
                <a:solidFill>
                  <a:srgbClr val="FFC000"/>
                </a:solidFill>
              </a:rPr>
              <a:t>书中例题</a:t>
            </a:r>
            <a:r>
              <a:rPr lang="en-US" altLang="zh-CN" sz="2400" b="1">
                <a:solidFill>
                  <a:srgbClr val="FFC000"/>
                </a:solidFill>
              </a:rPr>
              <a:t>9.4(p.369)</a:t>
            </a:r>
            <a:endParaRPr lang="zh-CN" altLang="zh-CN" sz="2400" b="1">
              <a:solidFill>
                <a:srgbClr val="FFC000"/>
              </a:solidFill>
            </a:endParaRPr>
          </a:p>
          <a:p>
            <a:pPr algn="l" eaLnBrk="1" hangingPunct="1"/>
            <a:endParaRPr kumimoji="1" lang="zh-CN" altLang="en-US" sz="2400" b="1">
              <a:solidFill>
                <a:srgbClr val="66FFFF"/>
              </a:solidFill>
              <a:latin typeface="Times New Roman" panose="02020603050405020304" pitchFamily="18" charset="0"/>
            </a:endParaRPr>
          </a:p>
        </p:txBody>
      </p:sp>
      <p:pic>
        <p:nvPicPr>
          <p:cNvPr id="3" name="Picture 8">
            <a:extLst>
              <a:ext uri="{FF2B5EF4-FFF2-40B4-BE49-F238E27FC236}">
                <a16:creationId xmlns:a16="http://schemas.microsoft.com/office/drawing/2014/main" id="{39A26A0A-B681-4C92-AEB0-3C3BC9FD7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5350" y="1003300"/>
            <a:ext cx="3995738" cy="138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Line 9">
            <a:extLst>
              <a:ext uri="{FF2B5EF4-FFF2-40B4-BE49-F238E27FC236}">
                <a16:creationId xmlns:a16="http://schemas.microsoft.com/office/drawing/2014/main" id="{329D3AA0-33C5-4983-9BA8-03C3429944B2}"/>
              </a:ext>
            </a:extLst>
          </p:cNvPr>
          <p:cNvSpPr>
            <a:spLocks noChangeShapeType="1"/>
          </p:cNvSpPr>
          <p:nvPr/>
        </p:nvSpPr>
        <p:spPr bwMode="auto">
          <a:xfrm flipV="1">
            <a:off x="8683625" y="2425700"/>
            <a:ext cx="0" cy="790575"/>
          </a:xfrm>
          <a:prstGeom prst="line">
            <a:avLst/>
          </a:prstGeom>
          <a:noFill/>
          <a:ln w="38100">
            <a:solidFill>
              <a:srgbClr val="FF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 name="Line 10">
            <a:extLst>
              <a:ext uri="{FF2B5EF4-FFF2-40B4-BE49-F238E27FC236}">
                <a16:creationId xmlns:a16="http://schemas.microsoft.com/office/drawing/2014/main" id="{DBFBCC20-3ACE-4ED7-95D4-79E4CB3B24C8}"/>
              </a:ext>
            </a:extLst>
          </p:cNvPr>
          <p:cNvSpPr>
            <a:spLocks noChangeShapeType="1"/>
          </p:cNvSpPr>
          <p:nvPr/>
        </p:nvSpPr>
        <p:spPr bwMode="auto">
          <a:xfrm>
            <a:off x="4722813" y="2460625"/>
            <a:ext cx="0" cy="755650"/>
          </a:xfrm>
          <a:prstGeom prst="line">
            <a:avLst/>
          </a:prstGeom>
          <a:noFill/>
          <a:ln w="38100">
            <a:solidFill>
              <a:srgbClr val="FF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Text Box 11">
            <a:extLst>
              <a:ext uri="{FF2B5EF4-FFF2-40B4-BE49-F238E27FC236}">
                <a16:creationId xmlns:a16="http://schemas.microsoft.com/office/drawing/2014/main" id="{D46A0505-D8E0-43A7-A7AA-A0F02486DB0D}"/>
              </a:ext>
            </a:extLst>
          </p:cNvPr>
          <p:cNvSpPr txBox="1">
            <a:spLocks noChangeArrowheads="1"/>
          </p:cNvSpPr>
          <p:nvPr/>
        </p:nvSpPr>
        <p:spPr bwMode="auto">
          <a:xfrm>
            <a:off x="8218488" y="2668588"/>
            <a:ext cx="3222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FFFF00"/>
                </a:solidFill>
                <a:latin typeface="Times New Roman" panose="02020603050405020304" pitchFamily="18" charset="0"/>
              </a:rPr>
              <a:t>I</a:t>
            </a:r>
          </a:p>
        </p:txBody>
      </p:sp>
      <p:grpSp>
        <p:nvGrpSpPr>
          <p:cNvPr id="7" name="Group 12">
            <a:extLst>
              <a:ext uri="{FF2B5EF4-FFF2-40B4-BE49-F238E27FC236}">
                <a16:creationId xmlns:a16="http://schemas.microsoft.com/office/drawing/2014/main" id="{5B3F5122-E4B8-4420-8044-AE37B95234AC}"/>
              </a:ext>
            </a:extLst>
          </p:cNvPr>
          <p:cNvGrpSpPr>
            <a:grpSpLocks/>
          </p:cNvGrpSpPr>
          <p:nvPr/>
        </p:nvGrpSpPr>
        <p:grpSpPr bwMode="auto">
          <a:xfrm>
            <a:off x="3786188" y="1022350"/>
            <a:ext cx="5157787" cy="2360613"/>
            <a:chOff x="2367" y="2617"/>
            <a:chExt cx="3249" cy="1487"/>
          </a:xfrm>
        </p:grpSpPr>
        <p:pic>
          <p:nvPicPr>
            <p:cNvPr id="23627" name="Picture 13">
              <a:extLst>
                <a:ext uri="{FF2B5EF4-FFF2-40B4-BE49-F238E27FC236}">
                  <a16:creationId xmlns:a16="http://schemas.microsoft.com/office/drawing/2014/main" id="{AB3C0A9E-2AA1-44F5-93C0-DBB9A1F3C5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7" y="2617"/>
              <a:ext cx="3249" cy="1011"/>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628" name="Rectangle 14">
              <a:extLst>
                <a:ext uri="{FF2B5EF4-FFF2-40B4-BE49-F238E27FC236}">
                  <a16:creationId xmlns:a16="http://schemas.microsoft.com/office/drawing/2014/main" id="{482CFC4F-09CB-48FD-A5AC-F51551D96CE6}"/>
                </a:ext>
              </a:extLst>
            </p:cNvPr>
            <p:cNvSpPr>
              <a:spLocks noChangeArrowheads="1"/>
            </p:cNvSpPr>
            <p:nvPr/>
          </p:nvSpPr>
          <p:spPr bwMode="auto">
            <a:xfrm>
              <a:off x="2810" y="3622"/>
              <a:ext cx="299" cy="476"/>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629" name="Rectangle 15">
              <a:extLst>
                <a:ext uri="{FF2B5EF4-FFF2-40B4-BE49-F238E27FC236}">
                  <a16:creationId xmlns:a16="http://schemas.microsoft.com/office/drawing/2014/main" id="{7640142A-50D6-4EC3-B150-0BC313819E61}"/>
                </a:ext>
              </a:extLst>
            </p:cNvPr>
            <p:cNvSpPr>
              <a:spLocks noChangeArrowheads="1"/>
            </p:cNvSpPr>
            <p:nvPr/>
          </p:nvSpPr>
          <p:spPr bwMode="auto">
            <a:xfrm>
              <a:off x="5115" y="3628"/>
              <a:ext cx="407" cy="476"/>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1" name="Group 16">
            <a:extLst>
              <a:ext uri="{FF2B5EF4-FFF2-40B4-BE49-F238E27FC236}">
                <a16:creationId xmlns:a16="http://schemas.microsoft.com/office/drawing/2014/main" id="{BA0251DF-7B0F-483B-9A3C-C10E786177DA}"/>
              </a:ext>
            </a:extLst>
          </p:cNvPr>
          <p:cNvGrpSpPr>
            <a:grpSpLocks/>
          </p:cNvGrpSpPr>
          <p:nvPr/>
        </p:nvGrpSpPr>
        <p:grpSpPr bwMode="auto">
          <a:xfrm>
            <a:off x="5456238" y="1692275"/>
            <a:ext cx="369887" cy="603250"/>
            <a:chOff x="3365" y="3030"/>
            <a:chExt cx="233" cy="380"/>
          </a:xfrm>
        </p:grpSpPr>
        <p:sp>
          <p:nvSpPr>
            <p:cNvPr id="23625" name="Oval 17">
              <a:extLst>
                <a:ext uri="{FF2B5EF4-FFF2-40B4-BE49-F238E27FC236}">
                  <a16:creationId xmlns:a16="http://schemas.microsoft.com/office/drawing/2014/main" id="{FBB6794E-A752-45AC-A890-7D230205A707}"/>
                </a:ext>
              </a:extLst>
            </p:cNvPr>
            <p:cNvSpPr>
              <a:spLocks noChangeArrowheads="1"/>
            </p:cNvSpPr>
            <p:nvPr/>
          </p:nvSpPr>
          <p:spPr bwMode="auto">
            <a:xfrm>
              <a:off x="3422" y="3030"/>
              <a:ext cx="100" cy="1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626" name="Text Box 18">
              <a:extLst>
                <a:ext uri="{FF2B5EF4-FFF2-40B4-BE49-F238E27FC236}">
                  <a16:creationId xmlns:a16="http://schemas.microsoft.com/office/drawing/2014/main" id="{ED31D0B4-4EFE-46E1-85F0-BAA74F2C3FF2}"/>
                </a:ext>
              </a:extLst>
            </p:cNvPr>
            <p:cNvSpPr txBox="1">
              <a:spLocks noChangeArrowheads="1"/>
            </p:cNvSpPr>
            <p:nvPr/>
          </p:nvSpPr>
          <p:spPr bwMode="auto">
            <a:xfrm>
              <a:off x="3365" y="3122"/>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00FF00"/>
                  </a:solidFill>
                  <a:latin typeface="Times New Roman" panose="02020603050405020304" pitchFamily="18" charset="0"/>
                </a:rPr>
                <a:t>P</a:t>
              </a:r>
            </a:p>
          </p:txBody>
        </p:sp>
      </p:grpSp>
      <p:graphicFrame>
        <p:nvGraphicFramePr>
          <p:cNvPr id="14" name="Object 19">
            <a:extLst>
              <a:ext uri="{FF2B5EF4-FFF2-40B4-BE49-F238E27FC236}">
                <a16:creationId xmlns:a16="http://schemas.microsoft.com/office/drawing/2014/main" id="{7B834A5C-5E35-4167-A41D-E27B53E7A403}"/>
              </a:ext>
            </a:extLst>
          </p:cNvPr>
          <p:cNvGraphicFramePr>
            <a:graphicFrameLocks/>
          </p:cNvGraphicFramePr>
          <p:nvPr/>
        </p:nvGraphicFramePr>
        <p:xfrm>
          <a:off x="1495425" y="2298700"/>
          <a:ext cx="1346200" cy="315913"/>
        </p:xfrm>
        <a:graphic>
          <a:graphicData uri="http://schemas.openxmlformats.org/presentationml/2006/ole">
            <mc:AlternateContent xmlns:mc="http://schemas.openxmlformats.org/markup-compatibility/2006">
              <mc:Choice xmlns:v="urn:schemas-microsoft-com:vml" Requires="v">
                <p:oleObj spid="_x0000_s23643" name="Equation" r:id="rId5" imgW="1247866" imgH="228561" progId="Equation.3">
                  <p:embed/>
                </p:oleObj>
              </mc:Choice>
              <mc:Fallback>
                <p:oleObj name="Equation" r:id="rId5" imgW="1247866" imgH="228561" progId="Equation.3">
                  <p:embed/>
                  <p:pic>
                    <p:nvPicPr>
                      <p:cNvPr id="0" name="Object 1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5425" y="2298700"/>
                        <a:ext cx="134620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5" name="Group 20">
            <a:extLst>
              <a:ext uri="{FF2B5EF4-FFF2-40B4-BE49-F238E27FC236}">
                <a16:creationId xmlns:a16="http://schemas.microsoft.com/office/drawing/2014/main" id="{906CA2FD-53D9-4BD0-86EE-A42C566314D2}"/>
              </a:ext>
            </a:extLst>
          </p:cNvPr>
          <p:cNvGrpSpPr>
            <a:grpSpLocks/>
          </p:cNvGrpSpPr>
          <p:nvPr/>
        </p:nvGrpSpPr>
        <p:grpSpPr bwMode="auto">
          <a:xfrm>
            <a:off x="3751263" y="1824038"/>
            <a:ext cx="647700" cy="741362"/>
            <a:chOff x="2301" y="3111"/>
            <a:chExt cx="408" cy="467"/>
          </a:xfrm>
        </p:grpSpPr>
        <p:sp>
          <p:nvSpPr>
            <p:cNvPr id="23621" name="Line 21">
              <a:extLst>
                <a:ext uri="{FF2B5EF4-FFF2-40B4-BE49-F238E27FC236}">
                  <a16:creationId xmlns:a16="http://schemas.microsoft.com/office/drawing/2014/main" id="{39DE83B3-1FA2-4AF4-A51C-0DB70321AA3D}"/>
                </a:ext>
              </a:extLst>
            </p:cNvPr>
            <p:cNvSpPr>
              <a:spLocks noChangeShapeType="1"/>
            </p:cNvSpPr>
            <p:nvPr/>
          </p:nvSpPr>
          <p:spPr bwMode="auto">
            <a:xfrm>
              <a:off x="2301" y="3578"/>
              <a:ext cx="408"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3622" name="Group 22">
              <a:extLst>
                <a:ext uri="{FF2B5EF4-FFF2-40B4-BE49-F238E27FC236}">
                  <a16:creationId xmlns:a16="http://schemas.microsoft.com/office/drawing/2014/main" id="{906B4970-6AEE-4AE3-8BA6-0BC7FF564881}"/>
                </a:ext>
              </a:extLst>
            </p:cNvPr>
            <p:cNvGrpSpPr>
              <a:grpSpLocks/>
            </p:cNvGrpSpPr>
            <p:nvPr/>
          </p:nvGrpSpPr>
          <p:grpSpPr bwMode="auto">
            <a:xfrm>
              <a:off x="2316" y="3111"/>
              <a:ext cx="272" cy="434"/>
              <a:chOff x="2250" y="3034"/>
              <a:chExt cx="272" cy="434"/>
            </a:xfrm>
          </p:grpSpPr>
          <p:sp>
            <p:nvSpPr>
              <p:cNvPr id="23623" name="Line 23">
                <a:extLst>
                  <a:ext uri="{FF2B5EF4-FFF2-40B4-BE49-F238E27FC236}">
                    <a16:creationId xmlns:a16="http://schemas.microsoft.com/office/drawing/2014/main" id="{46CC0A51-C738-48EB-98B9-57337E0025BB}"/>
                  </a:ext>
                </a:extLst>
              </p:cNvPr>
              <p:cNvSpPr>
                <a:spLocks noChangeShapeType="1"/>
              </p:cNvSpPr>
              <p:nvPr/>
            </p:nvSpPr>
            <p:spPr bwMode="auto">
              <a:xfrm>
                <a:off x="2522" y="3034"/>
                <a:ext cx="0" cy="434"/>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24" name="Text Box 24">
                <a:extLst>
                  <a:ext uri="{FF2B5EF4-FFF2-40B4-BE49-F238E27FC236}">
                    <a16:creationId xmlns:a16="http://schemas.microsoft.com/office/drawing/2014/main" id="{59BCEFE9-A973-4BEE-983E-161BC8E30343}"/>
                  </a:ext>
                </a:extLst>
              </p:cNvPr>
              <p:cNvSpPr txBox="1">
                <a:spLocks noChangeArrowheads="1"/>
              </p:cNvSpPr>
              <p:nvPr/>
            </p:nvSpPr>
            <p:spPr bwMode="auto">
              <a:xfrm>
                <a:off x="2250" y="3110"/>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i="1">
                    <a:solidFill>
                      <a:srgbClr val="FFFF66"/>
                    </a:solidFill>
                    <a:latin typeface="Times New Roman" panose="02020603050405020304" pitchFamily="18" charset="0"/>
                  </a:rPr>
                  <a:t>R</a:t>
                </a:r>
              </a:p>
            </p:txBody>
          </p:sp>
        </p:grpSp>
      </p:grpSp>
      <p:sp>
        <p:nvSpPr>
          <p:cNvPr id="20" name="Text Box 25">
            <a:extLst>
              <a:ext uri="{FF2B5EF4-FFF2-40B4-BE49-F238E27FC236}">
                <a16:creationId xmlns:a16="http://schemas.microsoft.com/office/drawing/2014/main" id="{151980D1-A906-4163-A057-86293727127F}"/>
              </a:ext>
            </a:extLst>
          </p:cNvPr>
          <p:cNvSpPr txBox="1">
            <a:spLocks noChangeArrowheads="1"/>
          </p:cNvSpPr>
          <p:nvPr/>
        </p:nvSpPr>
        <p:spPr bwMode="auto">
          <a:xfrm>
            <a:off x="828675" y="774700"/>
            <a:ext cx="2851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已知螺线管半径为</a:t>
            </a:r>
            <a:r>
              <a:rPr kumimoji="1" lang="en-US" altLang="zh-CN" sz="2400" b="1" i="1">
                <a:solidFill>
                  <a:srgbClr val="66FFFF"/>
                </a:solidFill>
                <a:latin typeface="Times New Roman" panose="02020603050405020304" pitchFamily="18" charset="0"/>
              </a:rPr>
              <a:t>R</a:t>
            </a:r>
          </a:p>
        </p:txBody>
      </p:sp>
      <p:sp>
        <p:nvSpPr>
          <p:cNvPr id="21" name="Text Box 26">
            <a:extLst>
              <a:ext uri="{FF2B5EF4-FFF2-40B4-BE49-F238E27FC236}">
                <a16:creationId xmlns:a16="http://schemas.microsoft.com/office/drawing/2014/main" id="{4A9533F7-DD2B-4429-805B-4C512017EF4C}"/>
              </a:ext>
            </a:extLst>
          </p:cNvPr>
          <p:cNvSpPr txBox="1">
            <a:spLocks noChangeArrowheads="1"/>
          </p:cNvSpPr>
          <p:nvPr/>
        </p:nvSpPr>
        <p:spPr bwMode="auto">
          <a:xfrm>
            <a:off x="862013" y="1460500"/>
            <a:ext cx="25860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单位长度上有</a:t>
            </a:r>
            <a:r>
              <a:rPr kumimoji="1" lang="en-US" altLang="zh-CN" sz="2400" b="1" i="1">
                <a:solidFill>
                  <a:srgbClr val="66FFFF"/>
                </a:solidFill>
                <a:latin typeface="Times New Roman" panose="02020603050405020304" pitchFamily="18" charset="0"/>
              </a:rPr>
              <a:t>n </a:t>
            </a:r>
            <a:r>
              <a:rPr kumimoji="1" lang="zh-CN" altLang="en-US" sz="2400" b="1">
                <a:solidFill>
                  <a:schemeClr val="bg1"/>
                </a:solidFill>
                <a:latin typeface="Times New Roman" panose="02020603050405020304" pitchFamily="18" charset="0"/>
              </a:rPr>
              <a:t>匝</a:t>
            </a:r>
          </a:p>
        </p:txBody>
      </p:sp>
      <p:grpSp>
        <p:nvGrpSpPr>
          <p:cNvPr id="22" name="Group 27">
            <a:extLst>
              <a:ext uri="{FF2B5EF4-FFF2-40B4-BE49-F238E27FC236}">
                <a16:creationId xmlns:a16="http://schemas.microsoft.com/office/drawing/2014/main" id="{033B06C8-7EB3-43A8-A9D3-31D04E5A876C}"/>
              </a:ext>
            </a:extLst>
          </p:cNvPr>
          <p:cNvGrpSpPr>
            <a:grpSpLocks/>
          </p:cNvGrpSpPr>
          <p:nvPr/>
        </p:nvGrpSpPr>
        <p:grpSpPr bwMode="auto">
          <a:xfrm>
            <a:off x="6826250" y="752475"/>
            <a:ext cx="233363" cy="312738"/>
            <a:chOff x="4238" y="2359"/>
            <a:chExt cx="147" cy="197"/>
          </a:xfrm>
        </p:grpSpPr>
        <p:sp>
          <p:nvSpPr>
            <p:cNvPr id="23618" name="Line 28">
              <a:extLst>
                <a:ext uri="{FF2B5EF4-FFF2-40B4-BE49-F238E27FC236}">
                  <a16:creationId xmlns:a16="http://schemas.microsoft.com/office/drawing/2014/main" id="{65982F5F-D7C5-4A78-AC52-C7346A866646}"/>
                </a:ext>
              </a:extLst>
            </p:cNvPr>
            <p:cNvSpPr>
              <a:spLocks noChangeShapeType="1"/>
            </p:cNvSpPr>
            <p:nvPr/>
          </p:nvSpPr>
          <p:spPr bwMode="auto">
            <a:xfrm>
              <a:off x="4238" y="2359"/>
              <a:ext cx="0" cy="197"/>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19" name="Line 29">
              <a:extLst>
                <a:ext uri="{FF2B5EF4-FFF2-40B4-BE49-F238E27FC236}">
                  <a16:creationId xmlns:a16="http://schemas.microsoft.com/office/drawing/2014/main" id="{371E3CF8-86D8-4EEE-9196-61ED5D9414A6}"/>
                </a:ext>
              </a:extLst>
            </p:cNvPr>
            <p:cNvSpPr>
              <a:spLocks noChangeShapeType="1"/>
            </p:cNvSpPr>
            <p:nvPr/>
          </p:nvSpPr>
          <p:spPr bwMode="auto">
            <a:xfrm>
              <a:off x="4385" y="2359"/>
              <a:ext cx="0" cy="197"/>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20" name="Line 30">
              <a:extLst>
                <a:ext uri="{FF2B5EF4-FFF2-40B4-BE49-F238E27FC236}">
                  <a16:creationId xmlns:a16="http://schemas.microsoft.com/office/drawing/2014/main" id="{077EC790-AE9F-4F1D-8515-2D6864D4E656}"/>
                </a:ext>
              </a:extLst>
            </p:cNvPr>
            <p:cNvSpPr>
              <a:spLocks noChangeShapeType="1"/>
            </p:cNvSpPr>
            <p:nvPr/>
          </p:nvSpPr>
          <p:spPr bwMode="auto">
            <a:xfrm>
              <a:off x="4238" y="2474"/>
              <a:ext cx="147"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26" name="Object 31">
            <a:extLst>
              <a:ext uri="{FF2B5EF4-FFF2-40B4-BE49-F238E27FC236}">
                <a16:creationId xmlns:a16="http://schemas.microsoft.com/office/drawing/2014/main" id="{43D80AD9-F7ED-48A0-8331-87163A65C597}"/>
              </a:ext>
            </a:extLst>
          </p:cNvPr>
          <p:cNvGraphicFramePr>
            <a:graphicFrameLocks/>
          </p:cNvGraphicFramePr>
          <p:nvPr/>
        </p:nvGraphicFramePr>
        <p:xfrm>
          <a:off x="6823075" y="488950"/>
          <a:ext cx="304800" cy="228600"/>
        </p:xfrm>
        <a:graphic>
          <a:graphicData uri="http://schemas.openxmlformats.org/presentationml/2006/ole">
            <mc:AlternateContent xmlns:mc="http://schemas.openxmlformats.org/markup-compatibility/2006">
              <mc:Choice xmlns:v="urn:schemas-microsoft-com:vml" Requires="v">
                <p:oleObj spid="_x0000_s23644" name="Equation" r:id="rId7" imgW="228512" imgH="228561" progId="Equation.3">
                  <p:embed/>
                </p:oleObj>
              </mc:Choice>
              <mc:Fallback>
                <p:oleObj name="Equation" r:id="rId7" imgW="228512" imgH="228561" progId="Equation.3">
                  <p:embed/>
                  <p:pic>
                    <p:nvPicPr>
                      <p:cNvPr id="0" name="Object 3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3075" y="488950"/>
                        <a:ext cx="3048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Line 32">
            <a:extLst>
              <a:ext uri="{FF2B5EF4-FFF2-40B4-BE49-F238E27FC236}">
                <a16:creationId xmlns:a16="http://schemas.microsoft.com/office/drawing/2014/main" id="{F5EC56AF-BA8E-4B70-9D28-392B6641B241}"/>
              </a:ext>
            </a:extLst>
          </p:cNvPr>
          <p:cNvSpPr>
            <a:spLocks noChangeShapeType="1"/>
          </p:cNvSpPr>
          <p:nvPr/>
        </p:nvSpPr>
        <p:spPr bwMode="auto">
          <a:xfrm>
            <a:off x="5618163" y="682625"/>
            <a:ext cx="0" cy="977900"/>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8" name="Group 33">
            <a:extLst>
              <a:ext uri="{FF2B5EF4-FFF2-40B4-BE49-F238E27FC236}">
                <a16:creationId xmlns:a16="http://schemas.microsoft.com/office/drawing/2014/main" id="{EE20E0AC-EA49-44F2-B14B-3606E1C84730}"/>
              </a:ext>
            </a:extLst>
          </p:cNvPr>
          <p:cNvGrpSpPr>
            <a:grpSpLocks/>
          </p:cNvGrpSpPr>
          <p:nvPr/>
        </p:nvGrpSpPr>
        <p:grpSpPr bwMode="auto">
          <a:xfrm>
            <a:off x="5618163" y="395288"/>
            <a:ext cx="1208087" cy="522287"/>
            <a:chOff x="3477" y="2200"/>
            <a:chExt cx="761" cy="329"/>
          </a:xfrm>
        </p:grpSpPr>
        <p:sp>
          <p:nvSpPr>
            <p:cNvPr id="23616" name="Line 34">
              <a:extLst>
                <a:ext uri="{FF2B5EF4-FFF2-40B4-BE49-F238E27FC236}">
                  <a16:creationId xmlns:a16="http://schemas.microsoft.com/office/drawing/2014/main" id="{BD2AF14E-9859-44F4-840C-10981075CCB5}"/>
                </a:ext>
              </a:extLst>
            </p:cNvPr>
            <p:cNvSpPr>
              <a:spLocks noChangeShapeType="1"/>
            </p:cNvSpPr>
            <p:nvPr/>
          </p:nvSpPr>
          <p:spPr bwMode="auto">
            <a:xfrm>
              <a:off x="3477" y="2529"/>
              <a:ext cx="761" cy="0"/>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17" name="Text Box 35">
              <a:extLst>
                <a:ext uri="{FF2B5EF4-FFF2-40B4-BE49-F238E27FC236}">
                  <a16:creationId xmlns:a16="http://schemas.microsoft.com/office/drawing/2014/main" id="{9CA11A07-AB22-49B2-8EE7-33BB8D3FC54A}"/>
                </a:ext>
              </a:extLst>
            </p:cNvPr>
            <p:cNvSpPr txBox="1">
              <a:spLocks noChangeArrowheads="1"/>
            </p:cNvSpPr>
            <p:nvPr/>
          </p:nvSpPr>
          <p:spPr bwMode="auto">
            <a:xfrm>
              <a:off x="3620" y="2200"/>
              <a:ext cx="16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FFFF66"/>
                  </a:solidFill>
                  <a:latin typeface="Times New Roman" panose="02020603050405020304" pitchFamily="18" charset="0"/>
                </a:rPr>
                <a:t>l</a:t>
              </a:r>
            </a:p>
          </p:txBody>
        </p:sp>
      </p:grpSp>
      <p:sp>
        <p:nvSpPr>
          <p:cNvPr id="31" name="Line 36">
            <a:extLst>
              <a:ext uri="{FF2B5EF4-FFF2-40B4-BE49-F238E27FC236}">
                <a16:creationId xmlns:a16="http://schemas.microsoft.com/office/drawing/2014/main" id="{1E0296C3-B50C-4396-A249-D49045D04B37}"/>
              </a:ext>
            </a:extLst>
          </p:cNvPr>
          <p:cNvSpPr>
            <a:spLocks noChangeShapeType="1"/>
          </p:cNvSpPr>
          <p:nvPr/>
        </p:nvSpPr>
        <p:spPr bwMode="auto">
          <a:xfrm>
            <a:off x="5689600" y="1808163"/>
            <a:ext cx="827088" cy="0"/>
          </a:xfrm>
          <a:prstGeom prst="line">
            <a:avLst/>
          </a:prstGeom>
          <a:noFill/>
          <a:ln w="38100">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2" name="Object 37">
            <a:extLst>
              <a:ext uri="{FF2B5EF4-FFF2-40B4-BE49-F238E27FC236}">
                <a16:creationId xmlns:a16="http://schemas.microsoft.com/office/drawing/2014/main" id="{E12E4728-1AD9-4B33-AC96-6E943BF00F96}"/>
              </a:ext>
            </a:extLst>
          </p:cNvPr>
          <p:cNvGraphicFramePr>
            <a:graphicFrameLocks/>
          </p:cNvGraphicFramePr>
          <p:nvPr/>
        </p:nvGraphicFramePr>
        <p:xfrm>
          <a:off x="6499225" y="1879600"/>
          <a:ext cx="431800" cy="355600"/>
        </p:xfrm>
        <a:graphic>
          <a:graphicData uri="http://schemas.openxmlformats.org/presentationml/2006/ole">
            <mc:AlternateContent xmlns:mc="http://schemas.openxmlformats.org/markup-compatibility/2006">
              <mc:Choice xmlns:v="urn:schemas-microsoft-com:vml" Requires="v">
                <p:oleObj spid="_x0000_s23645" name="Equation" r:id="rId9" imgW="333466" imgH="266830" progId="Equation.3">
                  <p:embed/>
                </p:oleObj>
              </mc:Choice>
              <mc:Fallback>
                <p:oleObj name="Equation" r:id="rId9" imgW="333466" imgH="266830" progId="Equation.3">
                  <p:embed/>
                  <p:pic>
                    <p:nvPicPr>
                      <p:cNvPr id="0" name="Object 3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99225" y="1879600"/>
                        <a:ext cx="4318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3" name="Group 39">
            <a:extLst>
              <a:ext uri="{FF2B5EF4-FFF2-40B4-BE49-F238E27FC236}">
                <a16:creationId xmlns:a16="http://schemas.microsoft.com/office/drawing/2014/main" id="{F5DC98F0-965C-4384-8C0C-936F5F10A924}"/>
              </a:ext>
            </a:extLst>
          </p:cNvPr>
          <p:cNvGrpSpPr>
            <a:grpSpLocks/>
          </p:cNvGrpSpPr>
          <p:nvPr/>
        </p:nvGrpSpPr>
        <p:grpSpPr bwMode="auto">
          <a:xfrm>
            <a:off x="5689600" y="1228725"/>
            <a:ext cx="1136650" cy="560388"/>
            <a:chOff x="3522" y="2758"/>
            <a:chExt cx="716" cy="353"/>
          </a:xfrm>
        </p:grpSpPr>
        <p:sp>
          <p:nvSpPr>
            <p:cNvPr id="23614" name="Line 40">
              <a:extLst>
                <a:ext uri="{FF2B5EF4-FFF2-40B4-BE49-F238E27FC236}">
                  <a16:creationId xmlns:a16="http://schemas.microsoft.com/office/drawing/2014/main" id="{BCC5036D-65FE-41E6-827F-217F2D59E852}"/>
                </a:ext>
              </a:extLst>
            </p:cNvPr>
            <p:cNvSpPr>
              <a:spLocks noChangeShapeType="1"/>
            </p:cNvSpPr>
            <p:nvPr/>
          </p:nvSpPr>
          <p:spPr bwMode="auto">
            <a:xfrm flipV="1">
              <a:off x="3522" y="2758"/>
              <a:ext cx="716" cy="353"/>
            </a:xfrm>
            <a:prstGeom prst="line">
              <a:avLst/>
            </a:prstGeom>
            <a:noFill/>
            <a:ln w="38100">
              <a:solidFill>
                <a:srgbClr val="FFFF66"/>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3615" name="Object 41">
              <a:extLst>
                <a:ext uri="{FF2B5EF4-FFF2-40B4-BE49-F238E27FC236}">
                  <a16:creationId xmlns:a16="http://schemas.microsoft.com/office/drawing/2014/main" id="{3932E9B6-8E57-4114-85EA-E88C01B4C37F}"/>
                </a:ext>
              </a:extLst>
            </p:cNvPr>
            <p:cNvGraphicFramePr>
              <a:graphicFrameLocks noChangeAspect="1"/>
            </p:cNvGraphicFramePr>
            <p:nvPr/>
          </p:nvGraphicFramePr>
          <p:xfrm>
            <a:off x="3600" y="2762"/>
            <a:ext cx="194" cy="240"/>
          </p:xfrm>
          <a:graphic>
            <a:graphicData uri="http://schemas.openxmlformats.org/presentationml/2006/ole">
              <mc:AlternateContent xmlns:mc="http://schemas.openxmlformats.org/markup-compatibility/2006">
                <mc:Choice xmlns:v="urn:schemas-microsoft-com:vml" Requires="v">
                  <p:oleObj spid="_x0000_s23646" name="Equation" r:id="rId11" imgW="114432" imgH="171333" progId="Equation.3">
                    <p:embed/>
                  </p:oleObj>
                </mc:Choice>
                <mc:Fallback>
                  <p:oleObj name="Equation" r:id="rId11" imgW="114432" imgH="171333" progId="Equation.3">
                    <p:embed/>
                    <p:pic>
                      <p:nvPicPr>
                        <p:cNvPr id="0" name="Object 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0" y="2762"/>
                          <a:ext cx="19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6" name="Group 2">
            <a:extLst>
              <a:ext uri="{FF2B5EF4-FFF2-40B4-BE49-F238E27FC236}">
                <a16:creationId xmlns:a16="http://schemas.microsoft.com/office/drawing/2014/main" id="{726CBCE3-D16A-46E0-A850-3DB9A34DD715}"/>
              </a:ext>
            </a:extLst>
          </p:cNvPr>
          <p:cNvGrpSpPr>
            <a:grpSpLocks/>
          </p:cNvGrpSpPr>
          <p:nvPr/>
        </p:nvGrpSpPr>
        <p:grpSpPr bwMode="auto">
          <a:xfrm>
            <a:off x="4211638" y="3806825"/>
            <a:ext cx="4343400" cy="2692400"/>
            <a:chOff x="2301" y="2204"/>
            <a:chExt cx="3271" cy="1911"/>
          </a:xfrm>
        </p:grpSpPr>
        <p:pic>
          <p:nvPicPr>
            <p:cNvPr id="23587" name="Picture 3">
              <a:extLst>
                <a:ext uri="{FF2B5EF4-FFF2-40B4-BE49-F238E27FC236}">
                  <a16:creationId xmlns:a16="http://schemas.microsoft.com/office/drawing/2014/main" id="{FAFA2B6C-1F77-43DE-8E51-D117DCDCE4E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02" y="2616"/>
              <a:ext cx="2517" cy="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588" name="Group 4">
              <a:extLst>
                <a:ext uri="{FF2B5EF4-FFF2-40B4-BE49-F238E27FC236}">
                  <a16:creationId xmlns:a16="http://schemas.microsoft.com/office/drawing/2014/main" id="{F612CE1E-21B2-434A-BF05-264FEC7C2C9F}"/>
                </a:ext>
              </a:extLst>
            </p:cNvPr>
            <p:cNvGrpSpPr>
              <a:grpSpLocks/>
            </p:cNvGrpSpPr>
            <p:nvPr/>
          </p:nvGrpSpPr>
          <p:grpSpPr bwMode="auto">
            <a:xfrm>
              <a:off x="2323" y="2628"/>
              <a:ext cx="3249" cy="1487"/>
              <a:chOff x="2367" y="2617"/>
              <a:chExt cx="3249" cy="1487"/>
            </a:xfrm>
          </p:grpSpPr>
          <p:pic>
            <p:nvPicPr>
              <p:cNvPr id="23611" name="Picture 5">
                <a:extLst>
                  <a:ext uri="{FF2B5EF4-FFF2-40B4-BE49-F238E27FC236}">
                    <a16:creationId xmlns:a16="http://schemas.microsoft.com/office/drawing/2014/main" id="{DE566FD1-1B6B-4935-9789-CC2AD5A5BDE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67" y="2617"/>
                <a:ext cx="3249" cy="1011"/>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612" name="Rectangle 6">
                <a:extLst>
                  <a:ext uri="{FF2B5EF4-FFF2-40B4-BE49-F238E27FC236}">
                    <a16:creationId xmlns:a16="http://schemas.microsoft.com/office/drawing/2014/main" id="{D5EEAF8F-C6B1-4907-AA9D-82E4BCED5979}"/>
                  </a:ext>
                </a:extLst>
              </p:cNvPr>
              <p:cNvSpPr>
                <a:spLocks noChangeArrowheads="1"/>
              </p:cNvSpPr>
              <p:nvPr/>
            </p:nvSpPr>
            <p:spPr bwMode="auto">
              <a:xfrm>
                <a:off x="2810" y="3622"/>
                <a:ext cx="299" cy="476"/>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613" name="Rectangle 7">
                <a:extLst>
                  <a:ext uri="{FF2B5EF4-FFF2-40B4-BE49-F238E27FC236}">
                    <a16:creationId xmlns:a16="http://schemas.microsoft.com/office/drawing/2014/main" id="{03E4C89F-5B5C-4A46-BE44-4402663026DC}"/>
                  </a:ext>
                </a:extLst>
              </p:cNvPr>
              <p:cNvSpPr>
                <a:spLocks noChangeArrowheads="1"/>
              </p:cNvSpPr>
              <p:nvPr/>
            </p:nvSpPr>
            <p:spPr bwMode="auto">
              <a:xfrm>
                <a:off x="5115" y="3628"/>
                <a:ext cx="407" cy="476"/>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23589" name="Group 8">
              <a:extLst>
                <a:ext uri="{FF2B5EF4-FFF2-40B4-BE49-F238E27FC236}">
                  <a16:creationId xmlns:a16="http://schemas.microsoft.com/office/drawing/2014/main" id="{BED40DA7-617B-482C-95DA-F52063F6438D}"/>
                </a:ext>
              </a:extLst>
            </p:cNvPr>
            <p:cNvGrpSpPr>
              <a:grpSpLocks/>
            </p:cNvGrpSpPr>
            <p:nvPr/>
          </p:nvGrpSpPr>
          <p:grpSpPr bwMode="auto">
            <a:xfrm>
              <a:off x="3366" y="3030"/>
              <a:ext cx="279" cy="417"/>
              <a:chOff x="3366" y="3030"/>
              <a:chExt cx="279" cy="417"/>
            </a:xfrm>
          </p:grpSpPr>
          <p:sp>
            <p:nvSpPr>
              <p:cNvPr id="23609" name="Oval 9">
                <a:extLst>
                  <a:ext uri="{FF2B5EF4-FFF2-40B4-BE49-F238E27FC236}">
                    <a16:creationId xmlns:a16="http://schemas.microsoft.com/office/drawing/2014/main" id="{A53A44FF-2722-4E41-8A97-2B407289151C}"/>
                  </a:ext>
                </a:extLst>
              </p:cNvPr>
              <p:cNvSpPr>
                <a:spLocks noChangeArrowheads="1"/>
              </p:cNvSpPr>
              <p:nvPr/>
            </p:nvSpPr>
            <p:spPr bwMode="auto">
              <a:xfrm>
                <a:off x="3422" y="3030"/>
                <a:ext cx="100" cy="1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610" name="Text Box 10">
                <a:extLst>
                  <a:ext uri="{FF2B5EF4-FFF2-40B4-BE49-F238E27FC236}">
                    <a16:creationId xmlns:a16="http://schemas.microsoft.com/office/drawing/2014/main" id="{A6679EAA-6ED9-4EBD-A110-A76016A98262}"/>
                  </a:ext>
                </a:extLst>
              </p:cNvPr>
              <p:cNvSpPr txBox="1">
                <a:spLocks noChangeArrowheads="1"/>
              </p:cNvSpPr>
              <p:nvPr/>
            </p:nvSpPr>
            <p:spPr bwMode="auto">
              <a:xfrm>
                <a:off x="3366" y="3122"/>
                <a:ext cx="279"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00FF00"/>
                    </a:solidFill>
                    <a:latin typeface="Times New Roman" panose="02020603050405020304" pitchFamily="18" charset="0"/>
                  </a:rPr>
                  <a:t>P</a:t>
                </a:r>
              </a:p>
            </p:txBody>
          </p:sp>
        </p:grpSp>
        <p:grpSp>
          <p:nvGrpSpPr>
            <p:cNvPr id="23590" name="Group 11">
              <a:extLst>
                <a:ext uri="{FF2B5EF4-FFF2-40B4-BE49-F238E27FC236}">
                  <a16:creationId xmlns:a16="http://schemas.microsoft.com/office/drawing/2014/main" id="{2A1BDC5A-E0EB-4532-8167-2B462C964288}"/>
                </a:ext>
              </a:extLst>
            </p:cNvPr>
            <p:cNvGrpSpPr>
              <a:grpSpLocks/>
            </p:cNvGrpSpPr>
            <p:nvPr/>
          </p:nvGrpSpPr>
          <p:grpSpPr bwMode="auto">
            <a:xfrm>
              <a:off x="2301" y="3133"/>
              <a:ext cx="408" cy="467"/>
              <a:chOff x="2301" y="3111"/>
              <a:chExt cx="408" cy="467"/>
            </a:xfrm>
          </p:grpSpPr>
          <p:sp>
            <p:nvSpPr>
              <p:cNvPr id="23605" name="Line 12">
                <a:extLst>
                  <a:ext uri="{FF2B5EF4-FFF2-40B4-BE49-F238E27FC236}">
                    <a16:creationId xmlns:a16="http://schemas.microsoft.com/office/drawing/2014/main" id="{E8843265-92B0-4E47-88CD-C921ED178391}"/>
                  </a:ext>
                </a:extLst>
              </p:cNvPr>
              <p:cNvSpPr>
                <a:spLocks noChangeShapeType="1"/>
              </p:cNvSpPr>
              <p:nvPr/>
            </p:nvSpPr>
            <p:spPr bwMode="auto">
              <a:xfrm>
                <a:off x="2301" y="3578"/>
                <a:ext cx="408"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3606" name="Group 13">
                <a:extLst>
                  <a:ext uri="{FF2B5EF4-FFF2-40B4-BE49-F238E27FC236}">
                    <a16:creationId xmlns:a16="http://schemas.microsoft.com/office/drawing/2014/main" id="{F90B0CCE-2B7B-4A76-94BE-D09C8ED0C713}"/>
                  </a:ext>
                </a:extLst>
              </p:cNvPr>
              <p:cNvGrpSpPr>
                <a:grpSpLocks/>
              </p:cNvGrpSpPr>
              <p:nvPr/>
            </p:nvGrpSpPr>
            <p:grpSpPr bwMode="auto">
              <a:xfrm>
                <a:off x="2317" y="3111"/>
                <a:ext cx="278" cy="434"/>
                <a:chOff x="2251" y="3034"/>
                <a:chExt cx="278" cy="434"/>
              </a:xfrm>
            </p:grpSpPr>
            <p:sp>
              <p:nvSpPr>
                <p:cNvPr id="23607" name="Line 14">
                  <a:extLst>
                    <a:ext uri="{FF2B5EF4-FFF2-40B4-BE49-F238E27FC236}">
                      <a16:creationId xmlns:a16="http://schemas.microsoft.com/office/drawing/2014/main" id="{D0797475-7A3E-471C-8E44-2EE18F9E6380}"/>
                    </a:ext>
                  </a:extLst>
                </p:cNvPr>
                <p:cNvSpPr>
                  <a:spLocks noChangeShapeType="1"/>
                </p:cNvSpPr>
                <p:nvPr/>
              </p:nvSpPr>
              <p:spPr bwMode="auto">
                <a:xfrm>
                  <a:off x="2522" y="3034"/>
                  <a:ext cx="0" cy="434"/>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08" name="Text Box 15">
                  <a:extLst>
                    <a:ext uri="{FF2B5EF4-FFF2-40B4-BE49-F238E27FC236}">
                      <a16:creationId xmlns:a16="http://schemas.microsoft.com/office/drawing/2014/main" id="{51AB9EFD-12E8-4F58-9E81-9DCBF534CFA8}"/>
                    </a:ext>
                  </a:extLst>
                </p:cNvPr>
                <p:cNvSpPr txBox="1">
                  <a:spLocks noChangeArrowheads="1"/>
                </p:cNvSpPr>
                <p:nvPr/>
              </p:nvSpPr>
              <p:spPr bwMode="auto">
                <a:xfrm>
                  <a:off x="2251" y="3110"/>
                  <a:ext cx="278"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i="1">
                      <a:solidFill>
                        <a:srgbClr val="FFFF66"/>
                      </a:solidFill>
                      <a:latin typeface="Times New Roman" panose="02020603050405020304" pitchFamily="18" charset="0"/>
                    </a:rPr>
                    <a:t>R</a:t>
                  </a:r>
                </a:p>
              </p:txBody>
            </p:sp>
          </p:grpSp>
        </p:grpSp>
        <p:grpSp>
          <p:nvGrpSpPr>
            <p:cNvPr id="23591" name="Group 16">
              <a:extLst>
                <a:ext uri="{FF2B5EF4-FFF2-40B4-BE49-F238E27FC236}">
                  <a16:creationId xmlns:a16="http://schemas.microsoft.com/office/drawing/2014/main" id="{3A24743A-68CF-4FCC-99A6-F7D3E5B43AAE}"/>
                </a:ext>
              </a:extLst>
            </p:cNvPr>
            <p:cNvGrpSpPr>
              <a:grpSpLocks/>
            </p:cNvGrpSpPr>
            <p:nvPr/>
          </p:nvGrpSpPr>
          <p:grpSpPr bwMode="auto">
            <a:xfrm>
              <a:off x="4238" y="2414"/>
              <a:ext cx="147" cy="197"/>
              <a:chOff x="4238" y="2359"/>
              <a:chExt cx="147" cy="197"/>
            </a:xfrm>
          </p:grpSpPr>
          <p:sp>
            <p:nvSpPr>
              <p:cNvPr id="23602" name="Line 17">
                <a:extLst>
                  <a:ext uri="{FF2B5EF4-FFF2-40B4-BE49-F238E27FC236}">
                    <a16:creationId xmlns:a16="http://schemas.microsoft.com/office/drawing/2014/main" id="{6E78D6CE-8CE8-4A82-9B61-2632569F83AF}"/>
                  </a:ext>
                </a:extLst>
              </p:cNvPr>
              <p:cNvSpPr>
                <a:spLocks noChangeShapeType="1"/>
              </p:cNvSpPr>
              <p:nvPr/>
            </p:nvSpPr>
            <p:spPr bwMode="auto">
              <a:xfrm>
                <a:off x="4238" y="2359"/>
                <a:ext cx="0" cy="197"/>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03" name="Line 18">
                <a:extLst>
                  <a:ext uri="{FF2B5EF4-FFF2-40B4-BE49-F238E27FC236}">
                    <a16:creationId xmlns:a16="http://schemas.microsoft.com/office/drawing/2014/main" id="{A63FCB51-3155-46E3-9191-485D46189854}"/>
                  </a:ext>
                </a:extLst>
              </p:cNvPr>
              <p:cNvSpPr>
                <a:spLocks noChangeShapeType="1"/>
              </p:cNvSpPr>
              <p:nvPr/>
            </p:nvSpPr>
            <p:spPr bwMode="auto">
              <a:xfrm>
                <a:off x="4385" y="2359"/>
                <a:ext cx="0" cy="197"/>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04" name="Line 19">
                <a:extLst>
                  <a:ext uri="{FF2B5EF4-FFF2-40B4-BE49-F238E27FC236}">
                    <a16:creationId xmlns:a16="http://schemas.microsoft.com/office/drawing/2014/main" id="{9656051A-FCF9-47E2-AD19-EF7B2416AEFB}"/>
                  </a:ext>
                </a:extLst>
              </p:cNvPr>
              <p:cNvSpPr>
                <a:spLocks noChangeShapeType="1"/>
              </p:cNvSpPr>
              <p:nvPr/>
            </p:nvSpPr>
            <p:spPr bwMode="auto">
              <a:xfrm>
                <a:off x="4238" y="2474"/>
                <a:ext cx="147"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3592" name="Line 20">
              <a:extLst>
                <a:ext uri="{FF2B5EF4-FFF2-40B4-BE49-F238E27FC236}">
                  <a16:creationId xmlns:a16="http://schemas.microsoft.com/office/drawing/2014/main" id="{47421464-5A37-46A5-9ED7-F7A6EDDEEB00}"/>
                </a:ext>
              </a:extLst>
            </p:cNvPr>
            <p:cNvSpPr>
              <a:spLocks noChangeShapeType="1"/>
            </p:cNvSpPr>
            <p:nvPr/>
          </p:nvSpPr>
          <p:spPr bwMode="auto">
            <a:xfrm>
              <a:off x="3477" y="2414"/>
              <a:ext cx="0" cy="616"/>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3593" name="Group 21">
              <a:extLst>
                <a:ext uri="{FF2B5EF4-FFF2-40B4-BE49-F238E27FC236}">
                  <a16:creationId xmlns:a16="http://schemas.microsoft.com/office/drawing/2014/main" id="{E06315DA-1BB6-45F7-B564-636D2469E42C}"/>
                </a:ext>
              </a:extLst>
            </p:cNvPr>
            <p:cNvGrpSpPr>
              <a:grpSpLocks/>
            </p:cNvGrpSpPr>
            <p:nvPr/>
          </p:nvGrpSpPr>
          <p:grpSpPr bwMode="auto">
            <a:xfrm>
              <a:off x="3477" y="2204"/>
              <a:ext cx="761" cy="325"/>
              <a:chOff x="3477" y="2204"/>
              <a:chExt cx="761" cy="325"/>
            </a:xfrm>
          </p:grpSpPr>
          <p:sp>
            <p:nvSpPr>
              <p:cNvPr id="23600" name="Line 22">
                <a:extLst>
                  <a:ext uri="{FF2B5EF4-FFF2-40B4-BE49-F238E27FC236}">
                    <a16:creationId xmlns:a16="http://schemas.microsoft.com/office/drawing/2014/main" id="{0E12B985-7883-41D4-B147-85B7BF918B51}"/>
                  </a:ext>
                </a:extLst>
              </p:cNvPr>
              <p:cNvSpPr>
                <a:spLocks noChangeShapeType="1"/>
              </p:cNvSpPr>
              <p:nvPr/>
            </p:nvSpPr>
            <p:spPr bwMode="auto">
              <a:xfrm>
                <a:off x="3477" y="2529"/>
                <a:ext cx="761" cy="0"/>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01" name="Text Box 23">
                <a:extLst>
                  <a:ext uri="{FF2B5EF4-FFF2-40B4-BE49-F238E27FC236}">
                    <a16:creationId xmlns:a16="http://schemas.microsoft.com/office/drawing/2014/main" id="{C2C46DC5-7056-46EC-AD43-8691C64E2302}"/>
                  </a:ext>
                </a:extLst>
              </p:cNvPr>
              <p:cNvSpPr txBox="1">
                <a:spLocks noChangeArrowheads="1"/>
              </p:cNvSpPr>
              <p:nvPr/>
            </p:nvSpPr>
            <p:spPr bwMode="auto">
              <a:xfrm>
                <a:off x="3621" y="2204"/>
                <a:ext cx="202"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FFFF66"/>
                    </a:solidFill>
                    <a:latin typeface="Times New Roman" panose="02020603050405020304" pitchFamily="18" charset="0"/>
                  </a:rPr>
                  <a:t>l</a:t>
                </a:r>
              </a:p>
            </p:txBody>
          </p:sp>
        </p:grpSp>
        <p:grpSp>
          <p:nvGrpSpPr>
            <p:cNvPr id="23594" name="Group 24">
              <a:extLst>
                <a:ext uri="{FF2B5EF4-FFF2-40B4-BE49-F238E27FC236}">
                  <a16:creationId xmlns:a16="http://schemas.microsoft.com/office/drawing/2014/main" id="{9B19AAF1-B069-481C-B631-57009F8B6CB9}"/>
                </a:ext>
              </a:extLst>
            </p:cNvPr>
            <p:cNvGrpSpPr>
              <a:grpSpLocks/>
            </p:cNvGrpSpPr>
            <p:nvPr/>
          </p:nvGrpSpPr>
          <p:grpSpPr bwMode="auto">
            <a:xfrm>
              <a:off x="3522" y="3111"/>
              <a:ext cx="798" cy="295"/>
              <a:chOff x="3522" y="3111"/>
              <a:chExt cx="798" cy="295"/>
            </a:xfrm>
          </p:grpSpPr>
          <p:sp>
            <p:nvSpPr>
              <p:cNvPr id="23598" name="Line 25">
                <a:extLst>
                  <a:ext uri="{FF2B5EF4-FFF2-40B4-BE49-F238E27FC236}">
                    <a16:creationId xmlns:a16="http://schemas.microsoft.com/office/drawing/2014/main" id="{3A1404F4-4B97-4274-92FF-7B9CB6ACD715}"/>
                  </a:ext>
                </a:extLst>
              </p:cNvPr>
              <p:cNvSpPr>
                <a:spLocks noChangeShapeType="1"/>
              </p:cNvSpPr>
              <p:nvPr/>
            </p:nvSpPr>
            <p:spPr bwMode="auto">
              <a:xfrm>
                <a:off x="3522" y="3111"/>
                <a:ext cx="521" cy="0"/>
              </a:xfrm>
              <a:prstGeom prst="line">
                <a:avLst/>
              </a:prstGeom>
              <a:noFill/>
              <a:ln w="38100">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3599" name="Object 26">
                <a:extLst>
                  <a:ext uri="{FF2B5EF4-FFF2-40B4-BE49-F238E27FC236}">
                    <a16:creationId xmlns:a16="http://schemas.microsoft.com/office/drawing/2014/main" id="{0AC29495-B965-4433-AC34-C250936E51F7}"/>
                  </a:ext>
                </a:extLst>
              </p:cNvPr>
              <p:cNvGraphicFramePr>
                <a:graphicFrameLocks noChangeAspect="1"/>
              </p:cNvGraphicFramePr>
              <p:nvPr/>
            </p:nvGraphicFramePr>
            <p:xfrm>
              <a:off x="4032" y="3168"/>
              <a:ext cx="288" cy="238"/>
            </p:xfrm>
            <a:graphic>
              <a:graphicData uri="http://schemas.openxmlformats.org/presentationml/2006/ole">
                <mc:AlternateContent xmlns:mc="http://schemas.openxmlformats.org/markup-compatibility/2006">
                  <mc:Choice xmlns:v="urn:schemas-microsoft-com:vml" Requires="v">
                    <p:oleObj spid="_x0000_s23647" name="Equation" r:id="rId15" imgW="333466" imgH="266830" progId="Equation.3">
                      <p:embed/>
                    </p:oleObj>
                  </mc:Choice>
                  <mc:Fallback>
                    <p:oleObj name="Equation" r:id="rId15" imgW="333466" imgH="266830" progId="Equation.3">
                      <p:embed/>
                      <p:pic>
                        <p:nvPicPr>
                          <p:cNvPr id="0" name="Object 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32" y="3168"/>
                            <a:ext cx="288"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3595" name="Group 27">
              <a:extLst>
                <a:ext uri="{FF2B5EF4-FFF2-40B4-BE49-F238E27FC236}">
                  <a16:creationId xmlns:a16="http://schemas.microsoft.com/office/drawing/2014/main" id="{A01F6783-03E4-4417-B255-F14BCDE749F5}"/>
                </a:ext>
              </a:extLst>
            </p:cNvPr>
            <p:cNvGrpSpPr>
              <a:grpSpLocks/>
            </p:cNvGrpSpPr>
            <p:nvPr/>
          </p:nvGrpSpPr>
          <p:grpSpPr bwMode="auto">
            <a:xfrm>
              <a:off x="3522" y="2758"/>
              <a:ext cx="716" cy="353"/>
              <a:chOff x="3522" y="2758"/>
              <a:chExt cx="716" cy="353"/>
            </a:xfrm>
          </p:grpSpPr>
          <p:sp>
            <p:nvSpPr>
              <p:cNvPr id="23596" name="Line 28">
                <a:extLst>
                  <a:ext uri="{FF2B5EF4-FFF2-40B4-BE49-F238E27FC236}">
                    <a16:creationId xmlns:a16="http://schemas.microsoft.com/office/drawing/2014/main" id="{6FC7D058-FA9A-4E39-B6E1-64FC60D70E6D}"/>
                  </a:ext>
                </a:extLst>
              </p:cNvPr>
              <p:cNvSpPr>
                <a:spLocks noChangeShapeType="1"/>
              </p:cNvSpPr>
              <p:nvPr/>
            </p:nvSpPr>
            <p:spPr bwMode="auto">
              <a:xfrm flipV="1">
                <a:off x="3522" y="2758"/>
                <a:ext cx="716" cy="353"/>
              </a:xfrm>
              <a:prstGeom prst="line">
                <a:avLst/>
              </a:prstGeom>
              <a:noFill/>
              <a:ln w="38100">
                <a:solidFill>
                  <a:srgbClr val="FFFF66"/>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3597" name="Object 29">
                <a:extLst>
                  <a:ext uri="{FF2B5EF4-FFF2-40B4-BE49-F238E27FC236}">
                    <a16:creationId xmlns:a16="http://schemas.microsoft.com/office/drawing/2014/main" id="{78C94628-EC22-4B58-BFB8-BC100243D140}"/>
                  </a:ext>
                </a:extLst>
              </p:cNvPr>
              <p:cNvGraphicFramePr>
                <a:graphicFrameLocks noChangeAspect="1"/>
              </p:cNvGraphicFramePr>
              <p:nvPr/>
            </p:nvGraphicFramePr>
            <p:xfrm>
              <a:off x="3600" y="2762"/>
              <a:ext cx="194" cy="240"/>
            </p:xfrm>
            <a:graphic>
              <a:graphicData uri="http://schemas.openxmlformats.org/presentationml/2006/ole">
                <mc:AlternateContent xmlns:mc="http://schemas.openxmlformats.org/markup-compatibility/2006">
                  <mc:Choice xmlns:v="urn:schemas-microsoft-com:vml" Requires="v">
                    <p:oleObj spid="_x0000_s23648" name="Equation" r:id="rId17" imgW="114432" imgH="171333" progId="Equation.3">
                      <p:embed/>
                    </p:oleObj>
                  </mc:Choice>
                  <mc:Fallback>
                    <p:oleObj name="Equation" r:id="rId17" imgW="114432" imgH="171333" progId="Equation.3">
                      <p:embed/>
                      <p:pic>
                        <p:nvPicPr>
                          <p:cNvPr id="0" name="Object 2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00" y="2762"/>
                            <a:ext cx="19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64" name="Object 30">
            <a:extLst>
              <a:ext uri="{FF2B5EF4-FFF2-40B4-BE49-F238E27FC236}">
                <a16:creationId xmlns:a16="http://schemas.microsoft.com/office/drawing/2014/main" id="{13DA7B37-CD25-4031-9B26-8EAAEDF398B2}"/>
              </a:ext>
            </a:extLst>
          </p:cNvPr>
          <p:cNvGraphicFramePr>
            <a:graphicFrameLocks/>
          </p:cNvGraphicFramePr>
          <p:nvPr/>
        </p:nvGraphicFramePr>
        <p:xfrm>
          <a:off x="1042988" y="2943225"/>
          <a:ext cx="4746625" cy="954088"/>
        </p:xfrm>
        <a:graphic>
          <a:graphicData uri="http://schemas.openxmlformats.org/presentationml/2006/ole">
            <mc:AlternateContent xmlns:mc="http://schemas.openxmlformats.org/markup-compatibility/2006">
              <mc:Choice xmlns:v="urn:schemas-microsoft-com:vml" Requires="v">
                <p:oleObj spid="_x0000_s23649" name="Equation" r:id="rId19" imgW="4648171" imgH="857367" progId="Equation.3">
                  <p:embed/>
                </p:oleObj>
              </mc:Choice>
              <mc:Fallback>
                <p:oleObj name="Equation" r:id="rId19" imgW="4648171" imgH="857367" progId="Equation.3">
                  <p:embed/>
                  <p:pic>
                    <p:nvPicPr>
                      <p:cNvPr id="0" name="Object 30"/>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42988" y="2943225"/>
                        <a:ext cx="47466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 name="Object 31">
            <a:extLst>
              <a:ext uri="{FF2B5EF4-FFF2-40B4-BE49-F238E27FC236}">
                <a16:creationId xmlns:a16="http://schemas.microsoft.com/office/drawing/2014/main" id="{1EBD665C-5D77-441A-A7F4-9B46ABF7E5E6}"/>
              </a:ext>
            </a:extLst>
          </p:cNvPr>
          <p:cNvGraphicFramePr>
            <a:graphicFrameLocks/>
          </p:cNvGraphicFramePr>
          <p:nvPr/>
        </p:nvGraphicFramePr>
        <p:xfrm>
          <a:off x="1308100" y="4198938"/>
          <a:ext cx="1511300" cy="392112"/>
        </p:xfrm>
        <a:graphic>
          <a:graphicData uri="http://schemas.openxmlformats.org/presentationml/2006/ole">
            <mc:AlternateContent xmlns:mc="http://schemas.openxmlformats.org/markup-compatibility/2006">
              <mc:Choice xmlns:v="urn:schemas-microsoft-com:vml" Requires="v">
                <p:oleObj spid="_x0000_s23650" name="Equation" r:id="rId21" imgW="1409685" imgH="304748" progId="Equation.3">
                  <p:embed/>
                </p:oleObj>
              </mc:Choice>
              <mc:Fallback>
                <p:oleObj name="Equation" r:id="rId21" imgW="1409685" imgH="304748" progId="Equation.3">
                  <p:embed/>
                  <p:pic>
                    <p:nvPicPr>
                      <p:cNvPr id="0" name="Object 31"/>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308100" y="4198938"/>
                        <a:ext cx="1511300"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 name="Object 32">
            <a:extLst>
              <a:ext uri="{FF2B5EF4-FFF2-40B4-BE49-F238E27FC236}">
                <a16:creationId xmlns:a16="http://schemas.microsoft.com/office/drawing/2014/main" id="{B38F53A7-2493-4A23-8D45-403616A09644}"/>
              </a:ext>
            </a:extLst>
          </p:cNvPr>
          <p:cNvGraphicFramePr>
            <a:graphicFrameLocks/>
          </p:cNvGraphicFramePr>
          <p:nvPr/>
        </p:nvGraphicFramePr>
        <p:xfrm>
          <a:off x="1231900" y="4745038"/>
          <a:ext cx="2678113" cy="471487"/>
        </p:xfrm>
        <a:graphic>
          <a:graphicData uri="http://schemas.openxmlformats.org/presentationml/2006/ole">
            <mc:AlternateContent xmlns:mc="http://schemas.openxmlformats.org/markup-compatibility/2006">
              <mc:Choice xmlns:v="urn:schemas-microsoft-com:vml" Requires="v">
                <p:oleObj spid="_x0000_s23651" name="Equation" r:id="rId23" imgW="2590859" imgH="380935" progId="Equation.3">
                  <p:embed/>
                </p:oleObj>
              </mc:Choice>
              <mc:Fallback>
                <p:oleObj name="Equation" r:id="rId23" imgW="2590859" imgH="380935" progId="Equation.3">
                  <p:embed/>
                  <p:pic>
                    <p:nvPicPr>
                      <p:cNvPr id="0" name="Object 32"/>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231900" y="4745038"/>
                        <a:ext cx="267811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 name="AutoShape 33">
            <a:extLst>
              <a:ext uri="{FF2B5EF4-FFF2-40B4-BE49-F238E27FC236}">
                <a16:creationId xmlns:a16="http://schemas.microsoft.com/office/drawing/2014/main" id="{B6842DB6-7621-48FA-9C3F-CFC9C73357F6}"/>
              </a:ext>
            </a:extLst>
          </p:cNvPr>
          <p:cNvSpPr>
            <a:spLocks/>
          </p:cNvSpPr>
          <p:nvPr/>
        </p:nvSpPr>
        <p:spPr bwMode="auto">
          <a:xfrm>
            <a:off x="1044575" y="4337050"/>
            <a:ext cx="152400" cy="711200"/>
          </a:xfrm>
          <a:prstGeom prst="leftBrace">
            <a:avLst>
              <a:gd name="adj1" fmla="val 38889"/>
              <a:gd name="adj2" fmla="val 50000"/>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68" name="Object 34">
            <a:extLst>
              <a:ext uri="{FF2B5EF4-FFF2-40B4-BE49-F238E27FC236}">
                <a16:creationId xmlns:a16="http://schemas.microsoft.com/office/drawing/2014/main" id="{5119A288-6B70-42EE-9C82-25370E000286}"/>
              </a:ext>
            </a:extLst>
          </p:cNvPr>
          <p:cNvGraphicFramePr>
            <a:graphicFrameLocks/>
          </p:cNvGraphicFramePr>
          <p:nvPr/>
        </p:nvGraphicFramePr>
        <p:xfrm>
          <a:off x="658813" y="5416550"/>
          <a:ext cx="2908300" cy="823913"/>
        </p:xfrm>
        <a:graphic>
          <a:graphicData uri="http://schemas.openxmlformats.org/presentationml/2006/ole">
            <mc:AlternateContent xmlns:mc="http://schemas.openxmlformats.org/markup-compatibility/2006">
              <mc:Choice xmlns:v="urn:schemas-microsoft-com:vml" Requires="v">
                <p:oleObj spid="_x0000_s23652" name="Equation" r:id="rId25" imgW="2819371" imgH="723952" progId="Equation.3">
                  <p:embed/>
                </p:oleObj>
              </mc:Choice>
              <mc:Fallback>
                <p:oleObj name="Equation" r:id="rId25" imgW="2819371" imgH="723952" progId="Equation.3">
                  <p:embed/>
                  <p:pic>
                    <p:nvPicPr>
                      <p:cNvPr id="0" name="Object 34"/>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58813" y="5416550"/>
                        <a:ext cx="29083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 name="Line 35">
            <a:extLst>
              <a:ext uri="{FF2B5EF4-FFF2-40B4-BE49-F238E27FC236}">
                <a16:creationId xmlns:a16="http://schemas.microsoft.com/office/drawing/2014/main" id="{22C43D62-AE1C-4B7D-B660-53198EAC5FF8}"/>
              </a:ext>
            </a:extLst>
          </p:cNvPr>
          <p:cNvSpPr>
            <a:spLocks noChangeShapeType="1"/>
          </p:cNvSpPr>
          <p:nvPr/>
        </p:nvSpPr>
        <p:spPr bwMode="auto">
          <a:xfrm flipV="1">
            <a:off x="5807075" y="4492625"/>
            <a:ext cx="2401888" cy="600075"/>
          </a:xfrm>
          <a:prstGeom prst="line">
            <a:avLst/>
          </a:prstGeom>
          <a:noFill/>
          <a:ln w="28575">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0" name="Object 36">
            <a:extLst>
              <a:ext uri="{FF2B5EF4-FFF2-40B4-BE49-F238E27FC236}">
                <a16:creationId xmlns:a16="http://schemas.microsoft.com/office/drawing/2014/main" id="{DFDE39BD-5D3A-4C26-99C4-856B61E61BB7}"/>
              </a:ext>
            </a:extLst>
          </p:cNvPr>
          <p:cNvGraphicFramePr>
            <a:graphicFrameLocks noChangeAspect="1"/>
          </p:cNvGraphicFramePr>
          <p:nvPr/>
        </p:nvGraphicFramePr>
        <p:xfrm>
          <a:off x="6284913" y="4722813"/>
          <a:ext cx="303212" cy="358775"/>
        </p:xfrm>
        <a:graphic>
          <a:graphicData uri="http://schemas.openxmlformats.org/presentationml/2006/ole">
            <mc:AlternateContent xmlns:mc="http://schemas.openxmlformats.org/markup-compatibility/2006">
              <mc:Choice xmlns:v="urn:schemas-microsoft-com:vml" Requires="v">
                <p:oleObj spid="_x0000_s23653" name="Equation" r:id="rId27" imgW="57216" imgH="104625" progId="Equation.3">
                  <p:embed/>
                </p:oleObj>
              </mc:Choice>
              <mc:Fallback>
                <p:oleObj name="Equation" r:id="rId27" imgW="57216" imgH="104625" progId="Equation.3">
                  <p:embed/>
                  <p:pic>
                    <p:nvPicPr>
                      <p:cNvPr id="0" name="Object 3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284913" y="4722813"/>
                        <a:ext cx="303212"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 name="Object 37">
            <a:extLst>
              <a:ext uri="{FF2B5EF4-FFF2-40B4-BE49-F238E27FC236}">
                <a16:creationId xmlns:a16="http://schemas.microsoft.com/office/drawing/2014/main" id="{6FE54EED-1CB3-41A5-82E2-4EDCCF02EB3A}"/>
              </a:ext>
            </a:extLst>
          </p:cNvPr>
          <p:cNvGraphicFramePr>
            <a:graphicFrameLocks noChangeAspect="1"/>
          </p:cNvGraphicFramePr>
          <p:nvPr/>
        </p:nvGraphicFramePr>
        <p:xfrm>
          <a:off x="6919913" y="4765675"/>
          <a:ext cx="269875" cy="306388"/>
        </p:xfrm>
        <a:graphic>
          <a:graphicData uri="http://schemas.openxmlformats.org/presentationml/2006/ole">
            <mc:AlternateContent xmlns:mc="http://schemas.openxmlformats.org/markup-compatibility/2006">
              <mc:Choice xmlns:v="urn:schemas-microsoft-com:vml" Requires="v">
                <p:oleObj spid="_x0000_s23654" name="Equation" r:id="rId29" imgW="85648" imgH="114456" progId="Equation.3">
                  <p:embed/>
                </p:oleObj>
              </mc:Choice>
              <mc:Fallback>
                <p:oleObj name="Equation" r:id="rId29" imgW="85648" imgH="114456" progId="Equation.3">
                  <p:embed/>
                  <p:pic>
                    <p:nvPicPr>
                      <p:cNvPr id="0" name="Object 3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919913" y="4765675"/>
                        <a:ext cx="269875"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 name="Line 38">
            <a:extLst>
              <a:ext uri="{FF2B5EF4-FFF2-40B4-BE49-F238E27FC236}">
                <a16:creationId xmlns:a16="http://schemas.microsoft.com/office/drawing/2014/main" id="{144824E0-D024-442D-9ABC-7EA69A31A6AF}"/>
              </a:ext>
            </a:extLst>
          </p:cNvPr>
          <p:cNvSpPr>
            <a:spLocks noChangeShapeType="1"/>
          </p:cNvSpPr>
          <p:nvPr/>
        </p:nvSpPr>
        <p:spPr bwMode="auto">
          <a:xfrm flipH="1" flipV="1">
            <a:off x="4851400" y="4616450"/>
            <a:ext cx="806450" cy="447675"/>
          </a:xfrm>
          <a:prstGeom prst="line">
            <a:avLst/>
          </a:prstGeom>
          <a:noFill/>
          <a:ln w="28575">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3" name="Object 39">
            <a:extLst>
              <a:ext uri="{FF2B5EF4-FFF2-40B4-BE49-F238E27FC236}">
                <a16:creationId xmlns:a16="http://schemas.microsoft.com/office/drawing/2014/main" id="{E433B224-FB33-4E01-BD0E-8D2C5AF55B52}"/>
              </a:ext>
            </a:extLst>
          </p:cNvPr>
          <p:cNvGraphicFramePr>
            <a:graphicFrameLocks noChangeAspect="1"/>
          </p:cNvGraphicFramePr>
          <p:nvPr/>
        </p:nvGraphicFramePr>
        <p:xfrm>
          <a:off x="5475288" y="4546600"/>
          <a:ext cx="287337" cy="323850"/>
        </p:xfrm>
        <a:graphic>
          <a:graphicData uri="http://schemas.openxmlformats.org/presentationml/2006/ole">
            <mc:AlternateContent xmlns:mc="http://schemas.openxmlformats.org/markup-compatibility/2006">
              <mc:Choice xmlns:v="urn:schemas-microsoft-com:vml" Requires="v">
                <p:oleObj spid="_x0000_s23655" name="Equation" r:id="rId31" imgW="85648" imgH="114456" progId="Equation.3">
                  <p:embed/>
                </p:oleObj>
              </mc:Choice>
              <mc:Fallback>
                <p:oleObj name="Equation" r:id="rId31" imgW="85648" imgH="114456" progId="Equation.3">
                  <p:embed/>
                  <p:pic>
                    <p:nvPicPr>
                      <p:cNvPr id="0" name="Object 39"/>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475288" y="4546600"/>
                        <a:ext cx="287337"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 name="AutoShape 54">
            <a:extLst>
              <a:ext uri="{FF2B5EF4-FFF2-40B4-BE49-F238E27FC236}">
                <a16:creationId xmlns:a16="http://schemas.microsoft.com/office/drawing/2014/main" id="{732329D9-C167-46C8-B7C5-4F70CEE0EAA8}"/>
              </a:ext>
            </a:extLst>
          </p:cNvPr>
          <p:cNvSpPr>
            <a:spLocks noChangeArrowheads="1"/>
          </p:cNvSpPr>
          <p:nvPr/>
        </p:nvSpPr>
        <p:spPr bwMode="auto">
          <a:xfrm flipV="1">
            <a:off x="395288" y="3257550"/>
            <a:ext cx="503237" cy="1439863"/>
          </a:xfrm>
          <a:prstGeom prst="curvedRightArrow">
            <a:avLst>
              <a:gd name="adj1" fmla="val 57224"/>
              <a:gd name="adj2" fmla="val 114448"/>
              <a:gd name="adj3" fmla="val 33333"/>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 name="Arc 55">
            <a:extLst>
              <a:ext uri="{FF2B5EF4-FFF2-40B4-BE49-F238E27FC236}">
                <a16:creationId xmlns:a16="http://schemas.microsoft.com/office/drawing/2014/main" id="{C3B3C7E8-017B-45C6-B88C-0F14D4B50494}"/>
              </a:ext>
            </a:extLst>
          </p:cNvPr>
          <p:cNvSpPr>
            <a:spLocks/>
          </p:cNvSpPr>
          <p:nvPr/>
        </p:nvSpPr>
        <p:spPr bwMode="auto">
          <a:xfrm>
            <a:off x="6440488" y="4886325"/>
            <a:ext cx="266700" cy="190500"/>
          </a:xfrm>
          <a:custGeom>
            <a:avLst/>
            <a:gdLst>
              <a:gd name="T0" fmla="*/ 2147483647 w 21600"/>
              <a:gd name="T1" fmla="*/ 0 h 14302"/>
              <a:gd name="T2" fmla="*/ 2147483647 w 21600"/>
              <a:gd name="T3" fmla="*/ 2147483647 h 14302"/>
              <a:gd name="T4" fmla="*/ 0 w 21600"/>
              <a:gd name="T5" fmla="*/ 2147483647 h 14302"/>
              <a:gd name="T6" fmla="*/ 0 60000 65536"/>
              <a:gd name="T7" fmla="*/ 0 60000 65536"/>
              <a:gd name="T8" fmla="*/ 0 60000 65536"/>
            </a:gdLst>
            <a:ahLst/>
            <a:cxnLst>
              <a:cxn ang="T6">
                <a:pos x="T0" y="T1"/>
              </a:cxn>
              <a:cxn ang="T7">
                <a:pos x="T2" y="T3"/>
              </a:cxn>
              <a:cxn ang="T8">
                <a:pos x="T4" y="T5"/>
              </a:cxn>
            </a:cxnLst>
            <a:rect l="0" t="0" r="r" b="b"/>
            <a:pathLst>
              <a:path w="21600" h="14302" fill="none" extrusionOk="0">
                <a:moveTo>
                  <a:pt x="20235" y="-1"/>
                </a:moveTo>
                <a:cubicBezTo>
                  <a:pt x="21137" y="2416"/>
                  <a:pt x="21600" y="4976"/>
                  <a:pt x="21600" y="7556"/>
                </a:cubicBezTo>
                <a:cubicBezTo>
                  <a:pt x="21600" y="9847"/>
                  <a:pt x="21235" y="12125"/>
                  <a:pt x="20519" y="14302"/>
                </a:cubicBezTo>
              </a:path>
              <a:path w="21600" h="14302" stroke="0" extrusionOk="0">
                <a:moveTo>
                  <a:pt x="20235" y="-1"/>
                </a:moveTo>
                <a:cubicBezTo>
                  <a:pt x="21137" y="2416"/>
                  <a:pt x="21600" y="4976"/>
                  <a:pt x="21600" y="7556"/>
                </a:cubicBezTo>
                <a:cubicBezTo>
                  <a:pt x="21600" y="9847"/>
                  <a:pt x="21235" y="12125"/>
                  <a:pt x="20519" y="14302"/>
                </a:cubicBezTo>
                <a:lnTo>
                  <a:pt x="0" y="7556"/>
                </a:lnTo>
                <a:lnTo>
                  <a:pt x="20235" y="-1"/>
                </a:lnTo>
                <a:close/>
              </a:path>
            </a:pathLst>
          </a:custGeom>
          <a:noFill/>
          <a:ln w="2857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Arc 56">
            <a:extLst>
              <a:ext uri="{FF2B5EF4-FFF2-40B4-BE49-F238E27FC236}">
                <a16:creationId xmlns:a16="http://schemas.microsoft.com/office/drawing/2014/main" id="{FB20FF0F-2CF6-4E68-83EE-84B248393AF5}"/>
              </a:ext>
            </a:extLst>
          </p:cNvPr>
          <p:cNvSpPr>
            <a:spLocks/>
          </p:cNvSpPr>
          <p:nvPr/>
        </p:nvSpPr>
        <p:spPr bwMode="auto">
          <a:xfrm rot="-2894382">
            <a:off x="5690394" y="4849019"/>
            <a:ext cx="266700" cy="376238"/>
          </a:xfrm>
          <a:custGeom>
            <a:avLst/>
            <a:gdLst>
              <a:gd name="T0" fmla="*/ 2147483647 w 21600"/>
              <a:gd name="T1" fmla="*/ 0 h 28344"/>
              <a:gd name="T2" fmla="*/ 2147483647 w 21600"/>
              <a:gd name="T3" fmla="*/ 2147483647 h 28344"/>
              <a:gd name="T4" fmla="*/ 0 w 21600"/>
              <a:gd name="T5" fmla="*/ 2147483647 h 28344"/>
              <a:gd name="T6" fmla="*/ 0 60000 65536"/>
              <a:gd name="T7" fmla="*/ 0 60000 65536"/>
              <a:gd name="T8" fmla="*/ 0 60000 65536"/>
            </a:gdLst>
            <a:ahLst/>
            <a:cxnLst>
              <a:cxn ang="T6">
                <a:pos x="T0" y="T1"/>
              </a:cxn>
              <a:cxn ang="T7">
                <a:pos x="T2" y="T3"/>
              </a:cxn>
              <a:cxn ang="T8">
                <a:pos x="T4" y="T5"/>
              </a:cxn>
            </a:cxnLst>
            <a:rect l="0" t="0" r="r" b="b"/>
            <a:pathLst>
              <a:path w="21600" h="28344" fill="none" extrusionOk="0">
                <a:moveTo>
                  <a:pt x="266" y="-1"/>
                </a:moveTo>
                <a:cubicBezTo>
                  <a:pt x="12090" y="145"/>
                  <a:pt x="21600" y="9772"/>
                  <a:pt x="21600" y="21598"/>
                </a:cubicBezTo>
                <a:cubicBezTo>
                  <a:pt x="21600" y="23889"/>
                  <a:pt x="21235" y="26167"/>
                  <a:pt x="20519" y="28344"/>
                </a:cubicBezTo>
              </a:path>
              <a:path w="21600" h="28344" stroke="0" extrusionOk="0">
                <a:moveTo>
                  <a:pt x="266" y="-1"/>
                </a:moveTo>
                <a:cubicBezTo>
                  <a:pt x="12090" y="145"/>
                  <a:pt x="21600" y="9772"/>
                  <a:pt x="21600" y="21598"/>
                </a:cubicBezTo>
                <a:cubicBezTo>
                  <a:pt x="21600" y="23889"/>
                  <a:pt x="21235" y="26167"/>
                  <a:pt x="20519" y="28344"/>
                </a:cubicBezTo>
                <a:lnTo>
                  <a:pt x="0" y="21598"/>
                </a:lnTo>
                <a:lnTo>
                  <a:pt x="266" y="-1"/>
                </a:lnTo>
                <a:close/>
              </a:path>
            </a:pathLst>
          </a:custGeom>
          <a:noFill/>
          <a:ln w="2857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Arc 57">
            <a:extLst>
              <a:ext uri="{FF2B5EF4-FFF2-40B4-BE49-F238E27FC236}">
                <a16:creationId xmlns:a16="http://schemas.microsoft.com/office/drawing/2014/main" id="{BAF0D359-F043-455B-A400-B5440FC089C5}"/>
              </a:ext>
            </a:extLst>
          </p:cNvPr>
          <p:cNvSpPr>
            <a:spLocks/>
          </p:cNvSpPr>
          <p:nvPr/>
        </p:nvSpPr>
        <p:spPr bwMode="auto">
          <a:xfrm rot="-511846">
            <a:off x="5940425" y="4929188"/>
            <a:ext cx="266700" cy="190500"/>
          </a:xfrm>
          <a:custGeom>
            <a:avLst/>
            <a:gdLst>
              <a:gd name="T0" fmla="*/ 2147483647 w 21600"/>
              <a:gd name="T1" fmla="*/ 0 h 14302"/>
              <a:gd name="T2" fmla="*/ 2147483647 w 21600"/>
              <a:gd name="T3" fmla="*/ 2147483647 h 14302"/>
              <a:gd name="T4" fmla="*/ 0 w 21600"/>
              <a:gd name="T5" fmla="*/ 2147483647 h 14302"/>
              <a:gd name="T6" fmla="*/ 0 60000 65536"/>
              <a:gd name="T7" fmla="*/ 0 60000 65536"/>
              <a:gd name="T8" fmla="*/ 0 60000 65536"/>
            </a:gdLst>
            <a:ahLst/>
            <a:cxnLst>
              <a:cxn ang="T6">
                <a:pos x="T0" y="T1"/>
              </a:cxn>
              <a:cxn ang="T7">
                <a:pos x="T2" y="T3"/>
              </a:cxn>
              <a:cxn ang="T8">
                <a:pos x="T4" y="T5"/>
              </a:cxn>
            </a:cxnLst>
            <a:rect l="0" t="0" r="r" b="b"/>
            <a:pathLst>
              <a:path w="21600" h="14302" fill="none" extrusionOk="0">
                <a:moveTo>
                  <a:pt x="20235" y="-1"/>
                </a:moveTo>
                <a:cubicBezTo>
                  <a:pt x="21137" y="2416"/>
                  <a:pt x="21600" y="4976"/>
                  <a:pt x="21600" y="7556"/>
                </a:cubicBezTo>
                <a:cubicBezTo>
                  <a:pt x="21600" y="9847"/>
                  <a:pt x="21235" y="12125"/>
                  <a:pt x="20519" y="14302"/>
                </a:cubicBezTo>
              </a:path>
              <a:path w="21600" h="14302" stroke="0" extrusionOk="0">
                <a:moveTo>
                  <a:pt x="20235" y="-1"/>
                </a:moveTo>
                <a:cubicBezTo>
                  <a:pt x="21137" y="2416"/>
                  <a:pt x="21600" y="4976"/>
                  <a:pt x="21600" y="7556"/>
                </a:cubicBezTo>
                <a:cubicBezTo>
                  <a:pt x="21600" y="9847"/>
                  <a:pt x="21235" y="12125"/>
                  <a:pt x="20519" y="14302"/>
                </a:cubicBezTo>
                <a:lnTo>
                  <a:pt x="0" y="7556"/>
                </a:lnTo>
                <a:lnTo>
                  <a:pt x="20235" y="-1"/>
                </a:lnTo>
                <a:close/>
              </a:path>
            </a:pathLst>
          </a:cu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par>
                          <p:cTn id="18" fill="hold" nodeType="afterGroup">
                            <p:stCondLst>
                              <p:cond delay="500"/>
                            </p:stCondLst>
                            <p:childTnLst>
                              <p:par>
                                <p:cTn id="19" presetID="22" presetClass="entr" presetSubtype="1"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par>
                          <p:cTn id="22" fill="hold" nodeType="afterGroup">
                            <p:stCondLst>
                              <p:cond delay="1000"/>
                            </p:stCondLst>
                            <p:childTnLst>
                              <p:par>
                                <p:cTn id="23" presetID="1" presetClass="entr" presetSubtype="0" fill="hold" grpId="0" nodeType="afterEffect">
                                  <p:stCondLst>
                                    <p:cond delay="0"/>
                                  </p:stCondLst>
                                  <p:childTnLst>
                                    <p:set>
                                      <p:cBhvr>
                                        <p:cTn id="24" dur="1" fill="hold">
                                          <p:stCondLst>
                                            <p:cond delay="499"/>
                                          </p:stCondLst>
                                        </p:cTn>
                                        <p:tgtEl>
                                          <p:spTgt spid="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 presetClass="entr" presetSubtype="32"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box(out)">
                                      <p:cBhvr>
                                        <p:cTn id="34" dur="500"/>
                                        <p:tgtEl>
                                          <p:spTgt spid="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up)">
                                      <p:cBhvr>
                                        <p:cTn id="39" dur="500"/>
                                        <p:tgtEl>
                                          <p:spTgt spid="1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left)">
                                      <p:cBhvr>
                                        <p:cTn id="44" dur="500"/>
                                        <p:tgtEl>
                                          <p:spTgt spid="21"/>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499"/>
                                          </p:stCondLst>
                                        </p:cTn>
                                        <p:tgtEl>
                                          <p:spTgt spid="11"/>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499"/>
                                          </p:stCondLst>
                                        </p:cTn>
                                        <p:tgtEl>
                                          <p:spTgt spid="22"/>
                                        </p:tgtEl>
                                        <p:attrNameLst>
                                          <p:attrName>style.visibility</p:attrName>
                                        </p:attrNameLst>
                                      </p:cBhvr>
                                      <p:to>
                                        <p:strVal val="visible"/>
                                      </p:to>
                                    </p:set>
                                  </p:childTnLst>
                                </p:cTn>
                              </p:par>
                            </p:childTnLst>
                          </p:cTn>
                        </p:par>
                        <p:par>
                          <p:cTn id="53" fill="hold" nodeType="afterGroup">
                            <p:stCondLst>
                              <p:cond delay="500"/>
                            </p:stCondLst>
                            <p:childTnLst>
                              <p:par>
                                <p:cTn id="54" presetID="1" presetClass="entr" presetSubtype="0" fill="hold" nodeType="afterEffect">
                                  <p:stCondLst>
                                    <p:cond delay="0"/>
                                  </p:stCondLst>
                                  <p:childTnLst>
                                    <p:set>
                                      <p:cBhvr>
                                        <p:cTn id="55" dur="1" fill="hold">
                                          <p:stCondLst>
                                            <p:cond delay="499"/>
                                          </p:stCondLst>
                                        </p:cTn>
                                        <p:tgtEl>
                                          <p:spTgt spid="26"/>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500"/>
                                        <p:tgtEl>
                                          <p:spTgt spid="1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1" fill="hold" nodeType="click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wipe(up)">
                                      <p:cBhvr>
                                        <p:cTn id="65" dur="500"/>
                                        <p:tgtEl>
                                          <p:spTgt spid="33"/>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4" fill="hold"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wipe(down)">
                                      <p:cBhvr>
                                        <p:cTn id="70" dur="500"/>
                                        <p:tgtEl>
                                          <p:spTgt spid="27"/>
                                        </p:tgtEl>
                                      </p:cBhvr>
                                    </p:animEffect>
                                  </p:childTnLst>
                                </p:cTn>
                              </p:par>
                            </p:childTnLst>
                          </p:cTn>
                        </p:par>
                        <p:par>
                          <p:cTn id="71" fill="hold" nodeType="afterGroup">
                            <p:stCondLst>
                              <p:cond delay="500"/>
                            </p:stCondLst>
                            <p:childTnLst>
                              <p:par>
                                <p:cTn id="72" presetID="22" presetClass="entr" presetSubtype="8" fill="hold" nodeType="after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wipe(left)">
                                      <p:cBhvr>
                                        <p:cTn id="74" dur="500"/>
                                        <p:tgtEl>
                                          <p:spTgt spid="28"/>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wipe(left)">
                                      <p:cBhvr>
                                        <p:cTn id="79" dur="500"/>
                                        <p:tgtEl>
                                          <p:spTgt spid="31"/>
                                        </p:tgtEl>
                                      </p:cBhvr>
                                    </p:animEffect>
                                  </p:childTnLst>
                                </p:cTn>
                              </p:par>
                            </p:childTnLst>
                          </p:cTn>
                        </p:par>
                        <p:par>
                          <p:cTn id="80" fill="hold" nodeType="afterGroup">
                            <p:stCondLst>
                              <p:cond delay="500"/>
                            </p:stCondLst>
                            <p:childTnLst>
                              <p:par>
                                <p:cTn id="81" presetID="1" presetClass="entr" presetSubtype="0" fill="hold" nodeType="afterEffect">
                                  <p:stCondLst>
                                    <p:cond delay="0"/>
                                  </p:stCondLst>
                                  <p:childTnLst>
                                    <p:set>
                                      <p:cBhvr>
                                        <p:cTn id="82" dur="1" fill="hold">
                                          <p:stCondLst>
                                            <p:cond delay="499"/>
                                          </p:stCondLst>
                                        </p:cTn>
                                        <p:tgtEl>
                                          <p:spTgt spid="32"/>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wipe(left)">
                                      <p:cBhvr>
                                        <p:cTn id="87" dur="500"/>
                                        <p:tgtEl>
                                          <p:spTgt spid="64"/>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4" presetClass="entr" presetSubtype="32" fill="hold" nodeType="click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box(out)">
                                      <p:cBhvr>
                                        <p:cTn id="92" dur="500"/>
                                        <p:tgtEl>
                                          <p:spTgt spid="36"/>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nodeType="clickEffect">
                                  <p:stCondLst>
                                    <p:cond delay="0"/>
                                  </p:stCondLst>
                                  <p:childTnLst>
                                    <p:set>
                                      <p:cBhvr>
                                        <p:cTn id="96" dur="1" fill="hold">
                                          <p:stCondLst>
                                            <p:cond delay="0"/>
                                          </p:stCondLst>
                                        </p:cTn>
                                        <p:tgtEl>
                                          <p:spTgt spid="7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0"/>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nodeType="clickEffect">
                                  <p:stCondLst>
                                    <p:cond delay="0"/>
                                  </p:stCondLst>
                                  <p:childTnLst>
                                    <p:set>
                                      <p:cBhvr>
                                        <p:cTn id="102" dur="1" fill="hold">
                                          <p:stCondLst>
                                            <p:cond delay="0"/>
                                          </p:stCondLst>
                                        </p:cTn>
                                        <p:tgtEl>
                                          <p:spTgt spid="65"/>
                                        </p:tgtEl>
                                        <p:attrNameLst>
                                          <p:attrName>style.visibility</p:attrName>
                                        </p:attrNameLst>
                                      </p:cBhvr>
                                      <p:to>
                                        <p:strVal val="visible"/>
                                      </p:to>
                                    </p:set>
                                    <p:animEffect transition="in" filter="wipe(left)">
                                      <p:cBhvr>
                                        <p:cTn id="103" dur="500"/>
                                        <p:tgtEl>
                                          <p:spTgt spid="65"/>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nodeType="clickEffect">
                                  <p:stCondLst>
                                    <p:cond delay="0"/>
                                  </p:stCondLst>
                                  <p:childTnLst>
                                    <p:set>
                                      <p:cBhvr>
                                        <p:cTn id="107" dur="1" fill="hold">
                                          <p:stCondLst>
                                            <p:cond delay="0"/>
                                          </p:stCondLst>
                                        </p:cTn>
                                        <p:tgtEl>
                                          <p:spTgt spid="66"/>
                                        </p:tgtEl>
                                        <p:attrNameLst>
                                          <p:attrName>style.visibility</p:attrName>
                                        </p:attrNameLst>
                                      </p:cBhvr>
                                      <p:to>
                                        <p:strVal val="visible"/>
                                      </p:to>
                                    </p:set>
                                    <p:animEffect transition="in" filter="wipe(left)">
                                      <p:cBhvr>
                                        <p:cTn id="108" dur="500"/>
                                        <p:tgtEl>
                                          <p:spTgt spid="66"/>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1" fill="hold" grpId="0" nodeType="clickEffect">
                                  <p:stCondLst>
                                    <p:cond delay="0"/>
                                  </p:stCondLst>
                                  <p:childTnLst>
                                    <p:set>
                                      <p:cBhvr>
                                        <p:cTn id="112" dur="1" fill="hold">
                                          <p:stCondLst>
                                            <p:cond delay="0"/>
                                          </p:stCondLst>
                                        </p:cTn>
                                        <p:tgtEl>
                                          <p:spTgt spid="67"/>
                                        </p:tgtEl>
                                        <p:attrNameLst>
                                          <p:attrName>style.visibility</p:attrName>
                                        </p:attrNameLst>
                                      </p:cBhvr>
                                      <p:to>
                                        <p:strVal val="visible"/>
                                      </p:to>
                                    </p:set>
                                    <p:animEffect transition="in" filter="wipe(up)">
                                      <p:cBhvr>
                                        <p:cTn id="113" dur="500"/>
                                        <p:tgtEl>
                                          <p:spTgt spid="67"/>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76"/>
                                        </p:tgtEl>
                                        <p:attrNameLst>
                                          <p:attrName>style.visibility</p:attrName>
                                        </p:attrNameLst>
                                      </p:cBhvr>
                                      <p:to>
                                        <p:strVal val="visible"/>
                                      </p:to>
                                    </p:set>
                                    <p:animEffect transition="in" filter="wipe(down)">
                                      <p:cBhvr>
                                        <p:cTn id="118" dur="500"/>
                                        <p:tgtEl>
                                          <p:spTgt spid="76"/>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nodeType="clickEffect">
                                  <p:stCondLst>
                                    <p:cond delay="0"/>
                                  </p:stCondLst>
                                  <p:childTnLst>
                                    <p:set>
                                      <p:cBhvr>
                                        <p:cTn id="122" dur="1" fill="hold">
                                          <p:stCondLst>
                                            <p:cond delay="0"/>
                                          </p:stCondLst>
                                        </p:cTn>
                                        <p:tgtEl>
                                          <p:spTgt spid="68"/>
                                        </p:tgtEl>
                                        <p:attrNameLst>
                                          <p:attrName>style.visibility</p:attrName>
                                        </p:attrNameLst>
                                      </p:cBhvr>
                                      <p:to>
                                        <p:strVal val="visible"/>
                                      </p:to>
                                    </p:set>
                                    <p:animEffect transition="in" filter="wipe(left)">
                                      <p:cBhvr>
                                        <p:cTn id="123" dur="500"/>
                                        <p:tgtEl>
                                          <p:spTgt spid="68"/>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2" fill="hold" nodeType="clickEffect">
                                  <p:stCondLst>
                                    <p:cond delay="0"/>
                                  </p:stCondLst>
                                  <p:childTnLst>
                                    <p:set>
                                      <p:cBhvr>
                                        <p:cTn id="127" dur="1" fill="hold">
                                          <p:stCondLst>
                                            <p:cond delay="0"/>
                                          </p:stCondLst>
                                        </p:cTn>
                                        <p:tgtEl>
                                          <p:spTgt spid="72"/>
                                        </p:tgtEl>
                                        <p:attrNameLst>
                                          <p:attrName>style.visibility</p:attrName>
                                        </p:attrNameLst>
                                      </p:cBhvr>
                                      <p:to>
                                        <p:strVal val="visible"/>
                                      </p:to>
                                    </p:set>
                                    <p:animEffect transition="in" filter="wipe(right)">
                                      <p:cBhvr>
                                        <p:cTn id="128" dur="500"/>
                                        <p:tgtEl>
                                          <p:spTgt spid="72"/>
                                        </p:tgtEl>
                                      </p:cBhvr>
                                    </p:animEffect>
                                  </p:childTnLst>
                                </p:cTn>
                              </p:par>
                              <p:par>
                                <p:cTn id="129" presetID="1" presetClass="entr" presetSubtype="0" fill="hold" nodeType="withEffect">
                                  <p:stCondLst>
                                    <p:cond delay="0"/>
                                  </p:stCondLst>
                                  <p:childTnLst>
                                    <p:set>
                                      <p:cBhvr>
                                        <p:cTn id="130" dur="1" fill="hold">
                                          <p:stCondLst>
                                            <p:cond delay="0"/>
                                          </p:stCondLst>
                                        </p:cTn>
                                        <p:tgtEl>
                                          <p:spTgt spid="78"/>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73"/>
                                        </p:tgtEl>
                                        <p:attrNameLst>
                                          <p:attrName>style.visibility</p:attrName>
                                        </p:attrNameLst>
                                      </p:cBhvr>
                                      <p:to>
                                        <p:strVal val="visible"/>
                                      </p:to>
                                    </p:se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ntr" presetSubtype="8" fill="hold" nodeType="clickEffect">
                                  <p:stCondLst>
                                    <p:cond delay="0"/>
                                  </p:stCondLst>
                                  <p:childTnLst>
                                    <p:set>
                                      <p:cBhvr>
                                        <p:cTn id="136" dur="1" fill="hold">
                                          <p:stCondLst>
                                            <p:cond delay="0"/>
                                          </p:stCondLst>
                                        </p:cTn>
                                        <p:tgtEl>
                                          <p:spTgt spid="69"/>
                                        </p:tgtEl>
                                        <p:attrNameLst>
                                          <p:attrName>style.visibility</p:attrName>
                                        </p:attrNameLst>
                                      </p:cBhvr>
                                      <p:to>
                                        <p:strVal val="visible"/>
                                      </p:to>
                                    </p:set>
                                    <p:animEffect transition="in" filter="wipe(left)">
                                      <p:cBhvr>
                                        <p:cTn id="137" dur="500"/>
                                        <p:tgtEl>
                                          <p:spTgt spid="69"/>
                                        </p:tgtEl>
                                      </p:cBhvr>
                                    </p:animEffect>
                                  </p:childTnLst>
                                </p:cTn>
                              </p:par>
                            </p:childTnLst>
                          </p:cTn>
                        </p:par>
                        <p:par>
                          <p:cTn id="138" fill="hold" nodeType="afterGroup">
                            <p:stCondLst>
                              <p:cond delay="500"/>
                            </p:stCondLst>
                            <p:childTnLst>
                              <p:par>
                                <p:cTn id="139" presetID="1" presetClass="entr" presetSubtype="0" fill="hold" nodeType="afterEffect">
                                  <p:stCondLst>
                                    <p:cond delay="0"/>
                                  </p:stCondLst>
                                  <p:childTnLst>
                                    <p:set>
                                      <p:cBhvr>
                                        <p:cTn id="140" dur="1" fill="hold">
                                          <p:stCondLst>
                                            <p:cond delay="0"/>
                                          </p:stCondLst>
                                        </p:cTn>
                                        <p:tgtEl>
                                          <p:spTgt spid="77"/>
                                        </p:tgtEl>
                                        <p:attrNameLst>
                                          <p:attrName>style.visibility</p:attrName>
                                        </p:attrNameLst>
                                      </p:cBhvr>
                                      <p:to>
                                        <p:strVal val="visible"/>
                                      </p:to>
                                    </p:set>
                                  </p:childTnLst>
                                </p:cTn>
                              </p:par>
                            </p:childTnLst>
                          </p:cTn>
                        </p:par>
                        <p:par>
                          <p:cTn id="141" fill="hold" nodeType="afterGroup">
                            <p:stCondLst>
                              <p:cond delay="500"/>
                            </p:stCondLst>
                            <p:childTnLst>
                              <p:par>
                                <p:cTn id="142" presetID="1" presetClass="entr" presetSubtype="0" fill="hold" nodeType="afterEffect">
                                  <p:stCondLst>
                                    <p:cond delay="0"/>
                                  </p:stCondLst>
                                  <p:childTnLst>
                                    <p:set>
                                      <p:cBhvr>
                                        <p:cTn id="143" dur="1" fill="hold">
                                          <p:stCondLst>
                                            <p:cond delay="499"/>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6" grpId="0" autoUpdateAnimBg="0"/>
      <p:bldP spid="20" grpId="0" autoUpdateAnimBg="0"/>
      <p:bldP spid="21" grpId="0" autoUpdateAnimBg="0"/>
      <p:bldP spid="67" grpId="0" animBg="1"/>
      <p:bldP spid="7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42">
            <a:extLst>
              <a:ext uri="{FF2B5EF4-FFF2-40B4-BE49-F238E27FC236}">
                <a16:creationId xmlns:a16="http://schemas.microsoft.com/office/drawing/2014/main" id="{13C6438B-CD6B-4D05-91B7-885DC8F5569F}"/>
              </a:ext>
            </a:extLst>
          </p:cNvPr>
          <p:cNvSpPr txBox="1">
            <a:spLocks noChangeArrowheads="1"/>
          </p:cNvSpPr>
          <p:nvPr/>
        </p:nvSpPr>
        <p:spPr bwMode="auto">
          <a:xfrm>
            <a:off x="466725" y="2352675"/>
            <a:ext cx="307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Times New Roman" panose="02020603050405020304" pitchFamily="18" charset="0"/>
                <a:ea typeface="楷体_GB2312" pitchFamily="49" charset="-122"/>
              </a:rPr>
              <a:t>(1) </a:t>
            </a:r>
            <a:r>
              <a:rPr kumimoji="1" lang="zh-CN" altLang="en-US" sz="2400" b="1">
                <a:solidFill>
                  <a:schemeClr val="bg1"/>
                </a:solidFill>
                <a:latin typeface="楷体_GB2312" pitchFamily="49" charset="-122"/>
                <a:ea typeface="楷体_GB2312" pitchFamily="49" charset="-122"/>
              </a:rPr>
              <a:t>无限长载流螺线管</a:t>
            </a:r>
            <a:endParaRPr kumimoji="1" lang="zh-CN" altLang="en-US" sz="2400" b="1">
              <a:latin typeface="Times New Roman" panose="02020603050405020304" pitchFamily="18" charset="0"/>
            </a:endParaRPr>
          </a:p>
        </p:txBody>
      </p:sp>
      <p:graphicFrame>
        <p:nvGraphicFramePr>
          <p:cNvPr id="24579" name="Object 43">
            <a:extLst>
              <a:ext uri="{FF2B5EF4-FFF2-40B4-BE49-F238E27FC236}">
                <a16:creationId xmlns:a16="http://schemas.microsoft.com/office/drawing/2014/main" id="{B968DD62-26D1-43C7-A26B-B71C454A536F}"/>
              </a:ext>
            </a:extLst>
          </p:cNvPr>
          <p:cNvGraphicFramePr>
            <a:graphicFrameLocks/>
          </p:cNvGraphicFramePr>
          <p:nvPr/>
        </p:nvGraphicFramePr>
        <p:xfrm>
          <a:off x="3427413" y="2371725"/>
          <a:ext cx="1143000" cy="417513"/>
        </p:xfrm>
        <a:graphic>
          <a:graphicData uri="http://schemas.openxmlformats.org/presentationml/2006/ole">
            <mc:AlternateContent xmlns:mc="http://schemas.openxmlformats.org/markup-compatibility/2006">
              <mc:Choice xmlns:v="urn:schemas-microsoft-com:vml" Requires="v">
                <p:oleObj spid="_x0000_s24600" name="公式" r:id="rId3" imgW="1047787" imgH="314227" progId="Equation.3">
                  <p:embed/>
                </p:oleObj>
              </mc:Choice>
              <mc:Fallback>
                <p:oleObj name="公式" r:id="rId3" imgW="1047787" imgH="314227" progId="Equation.3">
                  <p:embed/>
                  <p:pic>
                    <p:nvPicPr>
                      <p:cNvPr id="0" name="Object 4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7413" y="2371725"/>
                        <a:ext cx="114300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80" name="Object 44">
            <a:extLst>
              <a:ext uri="{FF2B5EF4-FFF2-40B4-BE49-F238E27FC236}">
                <a16:creationId xmlns:a16="http://schemas.microsoft.com/office/drawing/2014/main" id="{AD93011F-0DB3-44DA-B141-0A6C099DBEBB}"/>
              </a:ext>
            </a:extLst>
          </p:cNvPr>
          <p:cNvGraphicFramePr>
            <a:graphicFrameLocks/>
          </p:cNvGraphicFramePr>
          <p:nvPr/>
        </p:nvGraphicFramePr>
        <p:xfrm>
          <a:off x="7002463" y="2379663"/>
          <a:ext cx="1306512" cy="430212"/>
        </p:xfrm>
        <a:graphic>
          <a:graphicData uri="http://schemas.openxmlformats.org/presentationml/2006/ole">
            <mc:AlternateContent xmlns:mc="http://schemas.openxmlformats.org/markup-compatibility/2006">
              <mc:Choice xmlns:v="urn:schemas-microsoft-com:vml" Requires="v">
                <p:oleObj spid="_x0000_s24601" name="Equation" r:id="rId5" imgW="1209606" imgH="343017" progId="Equation.3">
                  <p:embed/>
                </p:oleObj>
              </mc:Choice>
              <mc:Fallback>
                <p:oleObj name="Equation" r:id="rId5" imgW="1209606" imgH="343017" progId="Equation.3">
                  <p:embed/>
                  <p:pic>
                    <p:nvPicPr>
                      <p:cNvPr id="0" name="Object 4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2463" y="2379663"/>
                        <a:ext cx="130651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Lst>
                    </p:spPr>
                  </p:pic>
                </p:oleObj>
              </mc:Fallback>
            </mc:AlternateContent>
          </a:graphicData>
        </a:graphic>
      </p:graphicFrame>
      <p:graphicFrame>
        <p:nvGraphicFramePr>
          <p:cNvPr id="24581" name="Object 45">
            <a:extLst>
              <a:ext uri="{FF2B5EF4-FFF2-40B4-BE49-F238E27FC236}">
                <a16:creationId xmlns:a16="http://schemas.microsoft.com/office/drawing/2014/main" id="{F41665FD-5F5A-4726-8DFB-1B7D0697CD1F}"/>
              </a:ext>
            </a:extLst>
          </p:cNvPr>
          <p:cNvGraphicFramePr>
            <a:graphicFrameLocks/>
          </p:cNvGraphicFramePr>
          <p:nvPr/>
        </p:nvGraphicFramePr>
        <p:xfrm>
          <a:off x="4624388" y="2370138"/>
          <a:ext cx="1079500" cy="419100"/>
        </p:xfrm>
        <a:graphic>
          <a:graphicData uri="http://schemas.openxmlformats.org/presentationml/2006/ole">
            <mc:AlternateContent xmlns:mc="http://schemas.openxmlformats.org/markup-compatibility/2006">
              <mc:Choice xmlns:v="urn:schemas-microsoft-com:vml" Requires="v">
                <p:oleObj spid="_x0000_s24602" name="Equation" r:id="rId7" imgW="990571" imgH="314227" progId="Equation.3">
                  <p:embed/>
                </p:oleObj>
              </mc:Choice>
              <mc:Fallback>
                <p:oleObj name="Equation" r:id="rId7" imgW="990571" imgH="314227" progId="Equation.3">
                  <p:embed/>
                  <p:pic>
                    <p:nvPicPr>
                      <p:cNvPr id="0" name="Object 4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4388" y="2370138"/>
                        <a:ext cx="10795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2" name="Rectangle 46">
            <a:extLst>
              <a:ext uri="{FF2B5EF4-FFF2-40B4-BE49-F238E27FC236}">
                <a16:creationId xmlns:a16="http://schemas.microsoft.com/office/drawing/2014/main" id="{2BC2ED5C-37A2-482D-AD54-258B7092E202}"/>
              </a:ext>
            </a:extLst>
          </p:cNvPr>
          <p:cNvSpPr>
            <a:spLocks noChangeArrowheads="1"/>
          </p:cNvSpPr>
          <p:nvPr/>
        </p:nvSpPr>
        <p:spPr bwMode="auto">
          <a:xfrm>
            <a:off x="460375" y="1812925"/>
            <a:ext cx="1441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rPr>
              <a:t>讨论</a:t>
            </a:r>
          </a:p>
        </p:txBody>
      </p:sp>
      <p:sp>
        <p:nvSpPr>
          <p:cNvPr id="24583" name="AutoShape 47">
            <a:extLst>
              <a:ext uri="{FF2B5EF4-FFF2-40B4-BE49-F238E27FC236}">
                <a16:creationId xmlns:a16="http://schemas.microsoft.com/office/drawing/2014/main" id="{A20A096F-CBA7-44E8-88AA-CE1349A7FD99}"/>
              </a:ext>
            </a:extLst>
          </p:cNvPr>
          <p:cNvSpPr>
            <a:spLocks noChangeArrowheads="1"/>
          </p:cNvSpPr>
          <p:nvPr/>
        </p:nvSpPr>
        <p:spPr bwMode="auto">
          <a:xfrm>
            <a:off x="15875" y="1749425"/>
            <a:ext cx="360363"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84" name="Text Box 48">
            <a:extLst>
              <a:ext uri="{FF2B5EF4-FFF2-40B4-BE49-F238E27FC236}">
                <a16:creationId xmlns:a16="http://schemas.microsoft.com/office/drawing/2014/main" id="{C395D768-F0C2-408C-B592-FA4DCF30A92E}"/>
              </a:ext>
            </a:extLst>
          </p:cNvPr>
          <p:cNvSpPr txBox="1">
            <a:spLocks noChangeArrowheads="1"/>
          </p:cNvSpPr>
          <p:nvPr/>
        </p:nvSpPr>
        <p:spPr bwMode="auto">
          <a:xfrm>
            <a:off x="465138" y="3048000"/>
            <a:ext cx="34766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Times New Roman" panose="02020603050405020304" pitchFamily="18" charset="0"/>
                <a:ea typeface="楷体_GB2312" pitchFamily="49" charset="-122"/>
              </a:rPr>
              <a:t>(2) </a:t>
            </a:r>
            <a:r>
              <a:rPr kumimoji="1" lang="zh-CN" altLang="en-US" sz="2400" b="1">
                <a:solidFill>
                  <a:schemeClr val="bg1"/>
                </a:solidFill>
                <a:latin typeface="楷体_GB2312" pitchFamily="49" charset="-122"/>
                <a:ea typeface="楷体_GB2312" pitchFamily="49" charset="-122"/>
              </a:rPr>
              <a:t>半无限长载流螺线管</a:t>
            </a:r>
            <a:r>
              <a:rPr kumimoji="1" lang="zh-CN" altLang="en-US" sz="2800" b="1">
                <a:latin typeface="Times New Roman" panose="02020603050405020304" pitchFamily="18" charset="0"/>
              </a:rPr>
              <a:t> </a:t>
            </a:r>
          </a:p>
        </p:txBody>
      </p:sp>
      <p:graphicFrame>
        <p:nvGraphicFramePr>
          <p:cNvPr id="24585" name="Object 49">
            <a:extLst>
              <a:ext uri="{FF2B5EF4-FFF2-40B4-BE49-F238E27FC236}">
                <a16:creationId xmlns:a16="http://schemas.microsoft.com/office/drawing/2014/main" id="{EC6E5F32-FD2A-4949-8E5C-E9EF64F16184}"/>
              </a:ext>
            </a:extLst>
          </p:cNvPr>
          <p:cNvGraphicFramePr>
            <a:graphicFrameLocks/>
          </p:cNvGraphicFramePr>
          <p:nvPr/>
        </p:nvGraphicFramePr>
        <p:xfrm>
          <a:off x="3735388" y="3121025"/>
          <a:ext cx="1416050" cy="428625"/>
        </p:xfrm>
        <a:graphic>
          <a:graphicData uri="http://schemas.openxmlformats.org/presentationml/2006/ole">
            <mc:AlternateContent xmlns:mc="http://schemas.openxmlformats.org/markup-compatibility/2006">
              <mc:Choice xmlns:v="urn:schemas-microsoft-com:vml" Requires="v">
                <p:oleObj spid="_x0000_s24603" name="公式" r:id="rId9" imgW="1428640" imgH="314227" progId="Equation.3">
                  <p:embed/>
                </p:oleObj>
              </mc:Choice>
              <mc:Fallback>
                <p:oleObj name="公式" r:id="rId9" imgW="1428640" imgH="314227" progId="Equation.3">
                  <p:embed/>
                  <p:pic>
                    <p:nvPicPr>
                      <p:cNvPr id="0" name="Object 4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35388" y="3121025"/>
                        <a:ext cx="14160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86" name="Object 50">
            <a:extLst>
              <a:ext uri="{FF2B5EF4-FFF2-40B4-BE49-F238E27FC236}">
                <a16:creationId xmlns:a16="http://schemas.microsoft.com/office/drawing/2014/main" id="{9D8FD51A-01AF-4937-8844-B9EA4ABBFA16}"/>
              </a:ext>
            </a:extLst>
          </p:cNvPr>
          <p:cNvGraphicFramePr>
            <a:graphicFrameLocks/>
          </p:cNvGraphicFramePr>
          <p:nvPr/>
        </p:nvGraphicFramePr>
        <p:xfrm>
          <a:off x="5186363" y="3121025"/>
          <a:ext cx="968375" cy="428625"/>
        </p:xfrm>
        <a:graphic>
          <a:graphicData uri="http://schemas.openxmlformats.org/presentationml/2006/ole">
            <mc:AlternateContent xmlns:mc="http://schemas.openxmlformats.org/markup-compatibility/2006">
              <mc:Choice xmlns:v="urn:schemas-microsoft-com:vml" Requires="v">
                <p:oleObj spid="_x0000_s24604" name="公式" r:id="rId11" imgW="1028832" imgH="314227" progId="Equation.3">
                  <p:embed/>
                </p:oleObj>
              </mc:Choice>
              <mc:Fallback>
                <p:oleObj name="公式" r:id="rId11" imgW="1028832" imgH="314227" progId="Equation.3">
                  <p:embed/>
                  <p:pic>
                    <p:nvPicPr>
                      <p:cNvPr id="0" name="Object 5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86363" y="3121025"/>
                        <a:ext cx="9683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87" name="Object 51">
            <a:extLst>
              <a:ext uri="{FF2B5EF4-FFF2-40B4-BE49-F238E27FC236}">
                <a16:creationId xmlns:a16="http://schemas.microsoft.com/office/drawing/2014/main" id="{8518430D-C965-4ABC-863D-B80C35017AE5}"/>
              </a:ext>
            </a:extLst>
          </p:cNvPr>
          <p:cNvGraphicFramePr>
            <a:graphicFrameLocks/>
          </p:cNvGraphicFramePr>
          <p:nvPr/>
        </p:nvGraphicFramePr>
        <p:xfrm>
          <a:off x="7013575" y="2924175"/>
          <a:ext cx="1397000" cy="825500"/>
        </p:xfrm>
        <a:graphic>
          <a:graphicData uri="http://schemas.openxmlformats.org/presentationml/2006/ole">
            <mc:AlternateContent xmlns:mc="http://schemas.openxmlformats.org/markup-compatibility/2006">
              <mc:Choice xmlns:v="urn:schemas-microsoft-com:vml" Requires="v">
                <p:oleObj spid="_x0000_s24605" name="公式" r:id="rId13" imgW="1295254" imgH="723952" progId="Equation.3">
                  <p:embed/>
                </p:oleObj>
              </mc:Choice>
              <mc:Fallback>
                <p:oleObj name="公式" r:id="rId13" imgW="1295254" imgH="723952" progId="Equation.3">
                  <p:embed/>
                  <p:pic>
                    <p:nvPicPr>
                      <p:cNvPr id="0" name="Object 5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13575" y="2924175"/>
                        <a:ext cx="13970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Lst>
                    </p:spPr>
                  </p:pic>
                </p:oleObj>
              </mc:Fallback>
            </mc:AlternateContent>
          </a:graphicData>
        </a:graphic>
      </p:graphicFrame>
      <p:sp>
        <p:nvSpPr>
          <p:cNvPr id="24588" name="AutoShape 52">
            <a:extLst>
              <a:ext uri="{FF2B5EF4-FFF2-40B4-BE49-F238E27FC236}">
                <a16:creationId xmlns:a16="http://schemas.microsoft.com/office/drawing/2014/main" id="{5FD7D2F7-C85F-4051-BCFA-E74B147BF779}"/>
              </a:ext>
            </a:extLst>
          </p:cNvPr>
          <p:cNvSpPr>
            <a:spLocks noChangeArrowheads="1"/>
          </p:cNvSpPr>
          <p:nvPr/>
        </p:nvSpPr>
        <p:spPr bwMode="auto">
          <a:xfrm>
            <a:off x="6135688" y="2470150"/>
            <a:ext cx="576262" cy="287338"/>
          </a:xfrm>
          <a:prstGeom prst="rightArrow">
            <a:avLst>
              <a:gd name="adj1" fmla="val 53648"/>
              <a:gd name="adj2" fmla="val 50138"/>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89" name="AutoShape 53">
            <a:extLst>
              <a:ext uri="{FF2B5EF4-FFF2-40B4-BE49-F238E27FC236}">
                <a16:creationId xmlns:a16="http://schemas.microsoft.com/office/drawing/2014/main" id="{C0FF2F37-BB75-4F0E-B280-292F83AA6108}"/>
              </a:ext>
            </a:extLst>
          </p:cNvPr>
          <p:cNvSpPr>
            <a:spLocks noChangeArrowheads="1"/>
          </p:cNvSpPr>
          <p:nvPr/>
        </p:nvSpPr>
        <p:spPr bwMode="auto">
          <a:xfrm>
            <a:off x="6302375" y="3208338"/>
            <a:ext cx="576263" cy="287337"/>
          </a:xfrm>
          <a:prstGeom prst="rightArrow">
            <a:avLst>
              <a:gd name="adj1" fmla="val 53648"/>
              <a:gd name="adj2" fmla="val 50138"/>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4590" name="对象 1">
            <a:extLst>
              <a:ext uri="{FF2B5EF4-FFF2-40B4-BE49-F238E27FC236}">
                <a16:creationId xmlns:a16="http://schemas.microsoft.com/office/drawing/2014/main" id="{86C01078-4182-4320-9736-C206E36C2E56}"/>
              </a:ext>
            </a:extLst>
          </p:cNvPr>
          <p:cNvGraphicFramePr>
            <a:graphicFrameLocks/>
          </p:cNvGraphicFramePr>
          <p:nvPr/>
        </p:nvGraphicFramePr>
        <p:xfrm>
          <a:off x="503238" y="476250"/>
          <a:ext cx="3289300" cy="823913"/>
        </p:xfrm>
        <a:graphic>
          <a:graphicData uri="http://schemas.openxmlformats.org/presentationml/2006/ole">
            <mc:AlternateContent xmlns:mc="http://schemas.openxmlformats.org/markup-compatibility/2006">
              <mc:Choice xmlns:v="urn:schemas-microsoft-com:vml" Requires="v">
                <p:oleObj spid="_x0000_s24606" name="公式" r:id="rId15" imgW="3181270" imgH="723952" progId="Equation.3">
                  <p:embed/>
                </p:oleObj>
              </mc:Choice>
              <mc:Fallback>
                <p:oleObj name="公式" r:id="rId15" imgW="3181270" imgH="723952" progId="Equation.3">
                  <p:embed/>
                  <p:pic>
                    <p:nvPicPr>
                      <p:cNvPr id="0" name="对象 1"/>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3238" y="476250"/>
                        <a:ext cx="32893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91" name="对象 2">
            <a:extLst>
              <a:ext uri="{FF2B5EF4-FFF2-40B4-BE49-F238E27FC236}">
                <a16:creationId xmlns:a16="http://schemas.microsoft.com/office/drawing/2014/main" id="{4A336BE3-F958-4906-B7D9-F63998635885}"/>
              </a:ext>
            </a:extLst>
          </p:cNvPr>
          <p:cNvGraphicFramePr>
            <a:graphicFrameLocks/>
          </p:cNvGraphicFramePr>
          <p:nvPr/>
        </p:nvGraphicFramePr>
        <p:xfrm>
          <a:off x="3925888" y="476250"/>
          <a:ext cx="3302000" cy="823913"/>
        </p:xfrm>
        <a:graphic>
          <a:graphicData uri="http://schemas.openxmlformats.org/presentationml/2006/ole">
            <mc:AlternateContent xmlns:mc="http://schemas.openxmlformats.org/markup-compatibility/2006">
              <mc:Choice xmlns:v="urn:schemas-microsoft-com:vml" Requires="v">
                <p:oleObj spid="_x0000_s24607" name="Equation" r:id="rId17" imgW="3200576" imgH="723952" progId="Equation.3">
                  <p:embed/>
                </p:oleObj>
              </mc:Choice>
              <mc:Fallback>
                <p:oleObj name="Equation" r:id="rId17" imgW="3200576" imgH="723952" progId="Equation.3">
                  <p:embed/>
                  <p:pic>
                    <p:nvPicPr>
                      <p:cNvPr id="0" name="对象 2"/>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25888" y="476250"/>
                        <a:ext cx="33020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2">
            <a:extLst>
              <a:ext uri="{FF2B5EF4-FFF2-40B4-BE49-F238E27FC236}">
                <a16:creationId xmlns:a16="http://schemas.microsoft.com/office/drawing/2014/main" id="{92F7163C-150D-4378-8444-BC03727B1F62}"/>
              </a:ext>
            </a:extLst>
          </p:cNvPr>
          <p:cNvSpPr txBox="1">
            <a:spLocks noChangeArrowheads="1"/>
          </p:cNvSpPr>
          <p:nvPr/>
        </p:nvSpPr>
        <p:spPr bwMode="auto">
          <a:xfrm>
            <a:off x="107950" y="73025"/>
            <a:ext cx="4483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a:solidFill>
                  <a:srgbClr val="FFFF00"/>
                </a:solidFill>
                <a:latin typeface="宋体" panose="02010600030101010101" pitchFamily="2" charset="-122"/>
              </a:rPr>
              <a:t>三</a:t>
            </a:r>
            <a:r>
              <a:rPr kumimoji="1" lang="en-US" altLang="zh-CN" sz="2800" b="1">
                <a:solidFill>
                  <a:srgbClr val="FFFF00"/>
                </a:solidFill>
                <a:latin typeface="宋体" panose="02010600030101010101" pitchFamily="2" charset="-122"/>
              </a:rPr>
              <a:t>.</a:t>
            </a:r>
            <a:r>
              <a:rPr kumimoji="1" lang="zh-CN" altLang="en-US" sz="2800" b="1">
                <a:solidFill>
                  <a:srgbClr val="FFFF00"/>
                </a:solidFill>
                <a:latin typeface="宋体" panose="02010600030101010101" pitchFamily="2" charset="-122"/>
              </a:rPr>
              <a:t>运动电荷的磁场</a:t>
            </a:r>
            <a:r>
              <a:rPr kumimoji="1" lang="zh-CN" altLang="en-US" sz="2800" b="1">
                <a:solidFill>
                  <a:srgbClr val="FFFF66"/>
                </a:solidFill>
                <a:latin typeface="Times New Roman" panose="02020603050405020304" pitchFamily="18" charset="0"/>
              </a:rPr>
              <a:t> </a:t>
            </a:r>
          </a:p>
        </p:txBody>
      </p:sp>
      <p:sp>
        <p:nvSpPr>
          <p:cNvPr id="120835" name="Freeform 3">
            <a:extLst>
              <a:ext uri="{FF2B5EF4-FFF2-40B4-BE49-F238E27FC236}">
                <a16:creationId xmlns:a16="http://schemas.microsoft.com/office/drawing/2014/main" id="{C1004D32-BF91-4D63-8AFF-7CAC38E7AEF5}"/>
              </a:ext>
            </a:extLst>
          </p:cNvPr>
          <p:cNvSpPr>
            <a:spLocks/>
          </p:cNvSpPr>
          <p:nvPr/>
        </p:nvSpPr>
        <p:spPr bwMode="auto">
          <a:xfrm>
            <a:off x="5227638" y="776288"/>
            <a:ext cx="1295400" cy="1295400"/>
          </a:xfrm>
          <a:custGeom>
            <a:avLst/>
            <a:gdLst>
              <a:gd name="T0" fmla="*/ 0 w 816"/>
              <a:gd name="T1" fmla="*/ 0 h 816"/>
              <a:gd name="T2" fmla="*/ 2147483647 w 816"/>
              <a:gd name="T3" fmla="*/ 2147483647 h 816"/>
              <a:gd name="T4" fmla="*/ 2147483647 w 816"/>
              <a:gd name="T5" fmla="*/ 2147483647 h 816"/>
              <a:gd name="T6" fmla="*/ 0 60000 65536"/>
              <a:gd name="T7" fmla="*/ 0 60000 65536"/>
              <a:gd name="T8" fmla="*/ 0 60000 65536"/>
            </a:gdLst>
            <a:ahLst/>
            <a:cxnLst>
              <a:cxn ang="T6">
                <a:pos x="T0" y="T1"/>
              </a:cxn>
              <a:cxn ang="T7">
                <a:pos x="T2" y="T3"/>
              </a:cxn>
              <a:cxn ang="T8">
                <a:pos x="T4" y="T5"/>
              </a:cxn>
            </a:cxnLst>
            <a:rect l="0" t="0" r="r" b="b"/>
            <a:pathLst>
              <a:path w="816" h="816">
                <a:moveTo>
                  <a:pt x="0" y="0"/>
                </a:moveTo>
                <a:cubicBezTo>
                  <a:pt x="220" y="28"/>
                  <a:pt x="440" y="56"/>
                  <a:pt x="576" y="192"/>
                </a:cubicBezTo>
                <a:cubicBezTo>
                  <a:pt x="712" y="328"/>
                  <a:pt x="764" y="572"/>
                  <a:pt x="816" y="816"/>
                </a:cubicBezTo>
              </a:path>
            </a:pathLst>
          </a:custGeom>
          <a:noFill/>
          <a:ln w="38100"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836" name="Line 4">
            <a:extLst>
              <a:ext uri="{FF2B5EF4-FFF2-40B4-BE49-F238E27FC236}">
                <a16:creationId xmlns:a16="http://schemas.microsoft.com/office/drawing/2014/main" id="{1C185B07-2A6B-4928-A39A-555D2C1D1ABE}"/>
              </a:ext>
            </a:extLst>
          </p:cNvPr>
          <p:cNvSpPr>
            <a:spLocks noChangeShapeType="1"/>
          </p:cNvSpPr>
          <p:nvPr/>
        </p:nvSpPr>
        <p:spPr bwMode="auto">
          <a:xfrm rot="-560826" flipH="1" flipV="1">
            <a:off x="6394450" y="1433513"/>
            <a:ext cx="53975" cy="454025"/>
          </a:xfrm>
          <a:prstGeom prst="line">
            <a:avLst/>
          </a:prstGeom>
          <a:noFill/>
          <a:ln w="57150">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0837" name="Object 5">
            <a:extLst>
              <a:ext uri="{FF2B5EF4-FFF2-40B4-BE49-F238E27FC236}">
                <a16:creationId xmlns:a16="http://schemas.microsoft.com/office/drawing/2014/main" id="{67B0DD50-ECD6-4434-B79A-685BA302CE46}"/>
              </a:ext>
            </a:extLst>
          </p:cNvPr>
          <p:cNvGraphicFramePr>
            <a:graphicFrameLocks noChangeAspect="1"/>
          </p:cNvGraphicFramePr>
          <p:nvPr/>
        </p:nvGraphicFramePr>
        <p:xfrm>
          <a:off x="5797550" y="1631950"/>
          <a:ext cx="544513" cy="384175"/>
        </p:xfrm>
        <a:graphic>
          <a:graphicData uri="http://schemas.openxmlformats.org/presentationml/2006/ole">
            <mc:AlternateContent xmlns:mc="http://schemas.openxmlformats.org/markup-compatibility/2006">
              <mc:Choice xmlns:v="urn:schemas-microsoft-com:vml" Requires="v">
                <p:oleObj spid="_x0000_s25648" name="Equation" r:id="rId3" imgW="485808" imgH="333538" progId="Equation.3">
                  <p:embed/>
                </p:oleObj>
              </mc:Choice>
              <mc:Fallback>
                <p:oleObj name="Equation" r:id="rId3" imgW="485808" imgH="333538"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7550" y="1631950"/>
                        <a:ext cx="544513"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0838" name="Group 6">
            <a:extLst>
              <a:ext uri="{FF2B5EF4-FFF2-40B4-BE49-F238E27FC236}">
                <a16:creationId xmlns:a16="http://schemas.microsoft.com/office/drawing/2014/main" id="{7A2F4E5F-6042-4124-BEDB-E1EBE3D6DD3B}"/>
              </a:ext>
            </a:extLst>
          </p:cNvPr>
          <p:cNvGrpSpPr>
            <a:grpSpLocks/>
          </p:cNvGrpSpPr>
          <p:nvPr/>
        </p:nvGrpSpPr>
        <p:grpSpPr bwMode="auto">
          <a:xfrm>
            <a:off x="6670675" y="488950"/>
            <a:ext cx="522288" cy="457200"/>
            <a:chOff x="1303" y="26"/>
            <a:chExt cx="329" cy="288"/>
          </a:xfrm>
        </p:grpSpPr>
        <p:sp>
          <p:nvSpPr>
            <p:cNvPr id="25635" name="Oval 7">
              <a:extLst>
                <a:ext uri="{FF2B5EF4-FFF2-40B4-BE49-F238E27FC236}">
                  <a16:creationId xmlns:a16="http://schemas.microsoft.com/office/drawing/2014/main" id="{01DA5C67-4FB8-4314-8433-4970502E4246}"/>
                </a:ext>
              </a:extLst>
            </p:cNvPr>
            <p:cNvSpPr>
              <a:spLocks noChangeArrowheads="1"/>
            </p:cNvSpPr>
            <p:nvPr/>
          </p:nvSpPr>
          <p:spPr bwMode="auto">
            <a:xfrm>
              <a:off x="1584" y="192"/>
              <a:ext cx="48" cy="48"/>
            </a:xfrm>
            <a:prstGeom prst="ellipse">
              <a:avLst/>
            </a:prstGeom>
            <a:solidFill>
              <a:srgbClr val="FFFF66"/>
            </a:solidFill>
            <a:ln w="9525">
              <a:solidFill>
                <a:srgbClr val="FFFF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36" name="Text Box 8">
              <a:extLst>
                <a:ext uri="{FF2B5EF4-FFF2-40B4-BE49-F238E27FC236}">
                  <a16:creationId xmlns:a16="http://schemas.microsoft.com/office/drawing/2014/main" id="{D06A9DE4-CEE6-4748-8219-F613C6C4096D}"/>
                </a:ext>
              </a:extLst>
            </p:cNvPr>
            <p:cNvSpPr txBox="1">
              <a:spLocks noChangeArrowheads="1"/>
            </p:cNvSpPr>
            <p:nvPr/>
          </p:nvSpPr>
          <p:spPr bwMode="auto">
            <a:xfrm>
              <a:off x="1303" y="26"/>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FFFF66"/>
                  </a:solidFill>
                  <a:latin typeface="Times New Roman" panose="02020603050405020304" pitchFamily="18" charset="0"/>
                </a:rPr>
                <a:t>P</a:t>
              </a:r>
            </a:p>
          </p:txBody>
        </p:sp>
      </p:grpSp>
      <p:sp>
        <p:nvSpPr>
          <p:cNvPr id="120841" name="Line 9">
            <a:extLst>
              <a:ext uri="{FF2B5EF4-FFF2-40B4-BE49-F238E27FC236}">
                <a16:creationId xmlns:a16="http://schemas.microsoft.com/office/drawing/2014/main" id="{DA631D63-2DDF-46B7-8839-C5FCEAED1D2B}"/>
              </a:ext>
            </a:extLst>
          </p:cNvPr>
          <p:cNvSpPr>
            <a:spLocks noChangeShapeType="1"/>
          </p:cNvSpPr>
          <p:nvPr/>
        </p:nvSpPr>
        <p:spPr bwMode="auto">
          <a:xfrm flipV="1">
            <a:off x="6477000" y="776288"/>
            <a:ext cx="685800" cy="1143000"/>
          </a:xfrm>
          <a:prstGeom prst="line">
            <a:avLst/>
          </a:prstGeom>
          <a:noFill/>
          <a:ln w="38100">
            <a:solidFill>
              <a:srgbClr val="00FF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0842" name="Object 10">
            <a:extLst>
              <a:ext uri="{FF2B5EF4-FFF2-40B4-BE49-F238E27FC236}">
                <a16:creationId xmlns:a16="http://schemas.microsoft.com/office/drawing/2014/main" id="{9F036C74-464B-47B1-9857-4888E48C55AF}"/>
              </a:ext>
            </a:extLst>
          </p:cNvPr>
          <p:cNvGraphicFramePr>
            <a:graphicFrameLocks noChangeAspect="1"/>
          </p:cNvGraphicFramePr>
          <p:nvPr/>
        </p:nvGraphicFramePr>
        <p:xfrm>
          <a:off x="6870700" y="1327150"/>
          <a:ext cx="444500" cy="533400"/>
        </p:xfrm>
        <a:graphic>
          <a:graphicData uri="http://schemas.openxmlformats.org/presentationml/2006/ole">
            <mc:AlternateContent xmlns:mc="http://schemas.openxmlformats.org/markup-compatibility/2006">
              <mc:Choice xmlns:v="urn:schemas-microsoft-com:vml" Requires="v">
                <p:oleObj spid="_x0000_s25649" name="Equation" r:id="rId5" imgW="95126" imgH="114456" progId="Equation.3">
                  <p:embed/>
                </p:oleObj>
              </mc:Choice>
              <mc:Fallback>
                <p:oleObj name="Equation" r:id="rId5" imgW="95126" imgH="114456"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0700" y="1327150"/>
                        <a:ext cx="4445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43" name="Object 11">
            <a:extLst>
              <a:ext uri="{FF2B5EF4-FFF2-40B4-BE49-F238E27FC236}">
                <a16:creationId xmlns:a16="http://schemas.microsoft.com/office/drawing/2014/main" id="{DD406A7D-B24A-44F9-AC42-C0C49048947B}"/>
              </a:ext>
            </a:extLst>
          </p:cNvPr>
          <p:cNvGraphicFramePr>
            <a:graphicFrameLocks/>
          </p:cNvGraphicFramePr>
          <p:nvPr/>
        </p:nvGraphicFramePr>
        <p:xfrm>
          <a:off x="611188" y="908050"/>
          <a:ext cx="2270125" cy="847725"/>
        </p:xfrm>
        <a:graphic>
          <a:graphicData uri="http://schemas.openxmlformats.org/presentationml/2006/ole">
            <mc:AlternateContent xmlns:mc="http://schemas.openxmlformats.org/markup-compatibility/2006">
              <mc:Choice xmlns:v="urn:schemas-microsoft-com:vml" Requires="v">
                <p:oleObj spid="_x0000_s25650" name="Equation" r:id="rId7" imgW="2238437" imgH="819098" progId="Equation.3">
                  <p:embed/>
                </p:oleObj>
              </mc:Choice>
              <mc:Fallback>
                <p:oleObj name="Equation" r:id="rId7" imgW="2238437" imgH="819098" progId="Equation.3">
                  <p:embed/>
                  <p:pic>
                    <p:nvPicPr>
                      <p:cNvPr id="0" name="Object 1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188" y="908050"/>
                        <a:ext cx="22701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FCCFF"/>
                            </a:solidFill>
                            <a:miter lim="800000"/>
                            <a:headEnd/>
                            <a:tailEnd/>
                          </a14:hiddenLine>
                        </a:ext>
                      </a:extLst>
                    </p:spPr>
                  </p:pic>
                </p:oleObj>
              </mc:Fallback>
            </mc:AlternateContent>
          </a:graphicData>
        </a:graphic>
      </p:graphicFrame>
      <p:grpSp>
        <p:nvGrpSpPr>
          <p:cNvPr id="120844" name="Group 12">
            <a:extLst>
              <a:ext uri="{FF2B5EF4-FFF2-40B4-BE49-F238E27FC236}">
                <a16:creationId xmlns:a16="http://schemas.microsoft.com/office/drawing/2014/main" id="{83878B42-911E-47F8-86FE-AEC168B7C9CE}"/>
              </a:ext>
            </a:extLst>
          </p:cNvPr>
          <p:cNvGrpSpPr>
            <a:grpSpLocks/>
          </p:cNvGrpSpPr>
          <p:nvPr/>
        </p:nvGrpSpPr>
        <p:grpSpPr bwMode="auto">
          <a:xfrm>
            <a:off x="6494463" y="3116263"/>
            <a:ext cx="1052512" cy="1003300"/>
            <a:chOff x="4514" y="2580"/>
            <a:chExt cx="663" cy="632"/>
          </a:xfrm>
        </p:grpSpPr>
        <p:sp>
          <p:nvSpPr>
            <p:cNvPr id="25633" name="AutoShape 13">
              <a:extLst>
                <a:ext uri="{FF2B5EF4-FFF2-40B4-BE49-F238E27FC236}">
                  <a16:creationId xmlns:a16="http://schemas.microsoft.com/office/drawing/2014/main" id="{64C6948E-C218-443E-906C-70E79F255BAE}"/>
                </a:ext>
              </a:extLst>
            </p:cNvPr>
            <p:cNvSpPr>
              <a:spLocks noChangeArrowheads="1"/>
            </p:cNvSpPr>
            <p:nvPr/>
          </p:nvSpPr>
          <p:spPr bwMode="auto">
            <a:xfrm rot="-1262944">
              <a:off x="4514" y="2580"/>
              <a:ext cx="277" cy="632"/>
            </a:xfrm>
            <a:prstGeom prst="can">
              <a:avLst>
                <a:gd name="adj" fmla="val 41153"/>
              </a:avLst>
            </a:prstGeom>
            <a:solidFill>
              <a:srgbClr val="990000"/>
            </a:solidFill>
            <a:ln w="3810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5634" name="Object 14">
              <a:extLst>
                <a:ext uri="{FF2B5EF4-FFF2-40B4-BE49-F238E27FC236}">
                  <a16:creationId xmlns:a16="http://schemas.microsoft.com/office/drawing/2014/main" id="{56753A2B-7EFD-450C-949A-CE8149572DAE}"/>
                </a:ext>
              </a:extLst>
            </p:cNvPr>
            <p:cNvGraphicFramePr>
              <a:graphicFrameLocks noChangeAspect="1"/>
            </p:cNvGraphicFramePr>
            <p:nvPr/>
          </p:nvGraphicFramePr>
          <p:xfrm>
            <a:off x="4841" y="2640"/>
            <a:ext cx="336" cy="237"/>
          </p:xfrm>
          <a:graphic>
            <a:graphicData uri="http://schemas.openxmlformats.org/presentationml/2006/ole">
              <mc:AlternateContent xmlns:mc="http://schemas.openxmlformats.org/markup-compatibility/2006">
                <mc:Choice xmlns:v="urn:schemas-microsoft-com:vml" Requires="v">
                  <p:oleObj spid="_x0000_s25651" name="Equation" r:id="rId9" imgW="485808" imgH="333538" progId="Equation.3">
                    <p:embed/>
                  </p:oleObj>
                </mc:Choice>
                <mc:Fallback>
                  <p:oleObj name="Equation" r:id="rId9" imgW="485808" imgH="333538"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41" y="2640"/>
                          <a:ext cx="336"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20847" name="Group 15">
            <a:extLst>
              <a:ext uri="{FF2B5EF4-FFF2-40B4-BE49-F238E27FC236}">
                <a16:creationId xmlns:a16="http://schemas.microsoft.com/office/drawing/2014/main" id="{8FA91F52-D79D-461A-84B8-A73A3ECFEBB9}"/>
              </a:ext>
            </a:extLst>
          </p:cNvPr>
          <p:cNvGrpSpPr>
            <a:grpSpLocks/>
          </p:cNvGrpSpPr>
          <p:nvPr/>
        </p:nvGrpSpPr>
        <p:grpSpPr bwMode="auto">
          <a:xfrm>
            <a:off x="6602413" y="3327400"/>
            <a:ext cx="419100" cy="817563"/>
            <a:chOff x="4780" y="2581"/>
            <a:chExt cx="264" cy="515"/>
          </a:xfrm>
        </p:grpSpPr>
        <p:grpSp>
          <p:nvGrpSpPr>
            <p:cNvPr id="25629" name="Group 16">
              <a:extLst>
                <a:ext uri="{FF2B5EF4-FFF2-40B4-BE49-F238E27FC236}">
                  <a16:creationId xmlns:a16="http://schemas.microsoft.com/office/drawing/2014/main" id="{F844A89C-AED8-406D-B6B6-FE8DE53CD271}"/>
                </a:ext>
              </a:extLst>
            </p:cNvPr>
            <p:cNvGrpSpPr>
              <a:grpSpLocks/>
            </p:cNvGrpSpPr>
            <p:nvPr/>
          </p:nvGrpSpPr>
          <p:grpSpPr bwMode="auto">
            <a:xfrm>
              <a:off x="4782" y="2731"/>
              <a:ext cx="262" cy="365"/>
              <a:chOff x="4782" y="2731"/>
              <a:chExt cx="262" cy="365"/>
            </a:xfrm>
          </p:grpSpPr>
          <p:sp>
            <p:nvSpPr>
              <p:cNvPr id="25631" name="Oval 17">
                <a:extLst>
                  <a:ext uri="{FF2B5EF4-FFF2-40B4-BE49-F238E27FC236}">
                    <a16:creationId xmlns:a16="http://schemas.microsoft.com/office/drawing/2014/main" id="{DC9EDC49-7D18-48A6-873A-610E20B2677D}"/>
                  </a:ext>
                </a:extLst>
              </p:cNvPr>
              <p:cNvSpPr>
                <a:spLocks noChangeArrowheads="1"/>
              </p:cNvSpPr>
              <p:nvPr/>
            </p:nvSpPr>
            <p:spPr bwMode="auto">
              <a:xfrm>
                <a:off x="4802" y="2830"/>
                <a:ext cx="194" cy="188"/>
              </a:xfrm>
              <a:prstGeom prst="ellipse">
                <a:avLst/>
              </a:prstGeom>
              <a:solidFill>
                <a:srgbClr val="CCFFFF"/>
              </a:solidFill>
              <a:ln w="9525">
                <a:solidFill>
                  <a:srgbClr val="CC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32" name="Text Box 18">
                <a:extLst>
                  <a:ext uri="{FF2B5EF4-FFF2-40B4-BE49-F238E27FC236}">
                    <a16:creationId xmlns:a16="http://schemas.microsoft.com/office/drawing/2014/main" id="{FBBE878E-6157-422D-85F0-97C2804B2700}"/>
                  </a:ext>
                </a:extLst>
              </p:cNvPr>
              <p:cNvSpPr txBox="1">
                <a:spLocks noChangeArrowheads="1"/>
              </p:cNvSpPr>
              <p:nvPr/>
            </p:nvSpPr>
            <p:spPr bwMode="auto">
              <a:xfrm>
                <a:off x="4782" y="2731"/>
                <a:ext cx="26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3200" b="1">
                    <a:solidFill>
                      <a:srgbClr val="FF0000"/>
                    </a:solidFill>
                    <a:latin typeface="Times New Roman" panose="02020603050405020304" pitchFamily="18" charset="0"/>
                  </a:rPr>
                  <a:t>+</a:t>
                </a:r>
              </a:p>
            </p:txBody>
          </p:sp>
        </p:grpSp>
        <p:sp>
          <p:nvSpPr>
            <p:cNvPr id="25630" name="Line 19">
              <a:extLst>
                <a:ext uri="{FF2B5EF4-FFF2-40B4-BE49-F238E27FC236}">
                  <a16:creationId xmlns:a16="http://schemas.microsoft.com/office/drawing/2014/main" id="{5631DEC7-2A4F-457F-B902-C358BD07C17F}"/>
                </a:ext>
              </a:extLst>
            </p:cNvPr>
            <p:cNvSpPr>
              <a:spLocks noChangeShapeType="1"/>
            </p:cNvSpPr>
            <p:nvPr/>
          </p:nvSpPr>
          <p:spPr bwMode="auto">
            <a:xfrm flipH="1" flipV="1">
              <a:off x="4780" y="2581"/>
              <a:ext cx="91" cy="249"/>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0852" name="Text Box 20">
            <a:extLst>
              <a:ext uri="{FF2B5EF4-FFF2-40B4-BE49-F238E27FC236}">
                <a16:creationId xmlns:a16="http://schemas.microsoft.com/office/drawing/2014/main" id="{A5E3C88C-3ADE-4E0A-B5F5-E919ED2F3451}"/>
              </a:ext>
            </a:extLst>
          </p:cNvPr>
          <p:cNvSpPr txBox="1">
            <a:spLocks noChangeArrowheads="1"/>
          </p:cNvSpPr>
          <p:nvPr/>
        </p:nvSpPr>
        <p:spPr bwMode="auto">
          <a:xfrm>
            <a:off x="6235700" y="3754438"/>
            <a:ext cx="361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FFFF66"/>
                </a:solidFill>
                <a:latin typeface="Times New Roman" panose="02020603050405020304" pitchFamily="18" charset="0"/>
              </a:rPr>
              <a:t>q</a:t>
            </a:r>
          </a:p>
        </p:txBody>
      </p:sp>
      <p:grpSp>
        <p:nvGrpSpPr>
          <p:cNvPr id="120853" name="Group 21">
            <a:extLst>
              <a:ext uri="{FF2B5EF4-FFF2-40B4-BE49-F238E27FC236}">
                <a16:creationId xmlns:a16="http://schemas.microsoft.com/office/drawing/2014/main" id="{1E4368DC-77D8-49C7-A099-4F0B56AE01A6}"/>
              </a:ext>
            </a:extLst>
          </p:cNvPr>
          <p:cNvGrpSpPr>
            <a:grpSpLocks/>
          </p:cNvGrpSpPr>
          <p:nvPr/>
        </p:nvGrpSpPr>
        <p:grpSpPr bwMode="auto">
          <a:xfrm>
            <a:off x="7021513" y="2349500"/>
            <a:ext cx="646112" cy="609600"/>
            <a:chOff x="5044" y="1968"/>
            <a:chExt cx="407" cy="384"/>
          </a:xfrm>
        </p:grpSpPr>
        <p:sp>
          <p:nvSpPr>
            <p:cNvPr id="25627" name="AutoShape 22">
              <a:extLst>
                <a:ext uri="{FF2B5EF4-FFF2-40B4-BE49-F238E27FC236}">
                  <a16:creationId xmlns:a16="http://schemas.microsoft.com/office/drawing/2014/main" id="{48768B90-B3FC-446F-8465-CA3B4F889F06}"/>
                </a:ext>
              </a:extLst>
            </p:cNvPr>
            <p:cNvSpPr>
              <a:spLocks noChangeArrowheads="1"/>
            </p:cNvSpPr>
            <p:nvPr/>
          </p:nvSpPr>
          <p:spPr bwMode="auto">
            <a:xfrm>
              <a:off x="5044" y="1968"/>
              <a:ext cx="407" cy="384"/>
            </a:xfrm>
            <a:prstGeom prst="wedgeEllipseCallout">
              <a:avLst>
                <a:gd name="adj1" fmla="val -110690"/>
                <a:gd name="adj2" fmla="val 88801"/>
              </a:avLst>
            </a:prstGeom>
            <a:solidFill>
              <a:srgbClr val="006699"/>
            </a:solidFill>
            <a:ln w="1905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sz="2400">
                <a:latin typeface="Times New Roman" panose="02020603050405020304" pitchFamily="18" charset="0"/>
              </a:endParaRPr>
            </a:p>
          </p:txBody>
        </p:sp>
        <p:sp>
          <p:nvSpPr>
            <p:cNvPr id="25628" name="Text Box 23">
              <a:extLst>
                <a:ext uri="{FF2B5EF4-FFF2-40B4-BE49-F238E27FC236}">
                  <a16:creationId xmlns:a16="http://schemas.microsoft.com/office/drawing/2014/main" id="{27A16C93-DA33-4904-BEA6-E928D6F8EB2F}"/>
                </a:ext>
              </a:extLst>
            </p:cNvPr>
            <p:cNvSpPr txBox="1">
              <a:spLocks noChangeArrowheads="1"/>
            </p:cNvSpPr>
            <p:nvPr/>
          </p:nvSpPr>
          <p:spPr bwMode="auto">
            <a:xfrm>
              <a:off x="5139" y="2007"/>
              <a:ext cx="241" cy="327"/>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chemeClr val="bg1"/>
                  </a:solidFill>
                  <a:latin typeface="Times New Roman" panose="02020603050405020304" pitchFamily="18" charset="0"/>
                </a:rPr>
                <a:t>S</a:t>
              </a:r>
            </a:p>
          </p:txBody>
        </p:sp>
      </p:grpSp>
      <p:graphicFrame>
        <p:nvGraphicFramePr>
          <p:cNvPr id="120856" name="Object 24">
            <a:extLst>
              <a:ext uri="{FF2B5EF4-FFF2-40B4-BE49-F238E27FC236}">
                <a16:creationId xmlns:a16="http://schemas.microsoft.com/office/drawing/2014/main" id="{12A91B62-1D8D-4CAD-BF3E-75ED44D12BA8}"/>
              </a:ext>
            </a:extLst>
          </p:cNvPr>
          <p:cNvGraphicFramePr>
            <a:graphicFrameLocks/>
          </p:cNvGraphicFramePr>
          <p:nvPr/>
        </p:nvGraphicFramePr>
        <p:xfrm>
          <a:off x="585788" y="2028825"/>
          <a:ext cx="1028700" cy="823913"/>
        </p:xfrm>
        <a:graphic>
          <a:graphicData uri="http://schemas.openxmlformats.org/presentationml/2006/ole">
            <mc:AlternateContent xmlns:mc="http://schemas.openxmlformats.org/markup-compatibility/2006">
              <mc:Choice xmlns:v="urn:schemas-microsoft-com:vml" Requires="v">
                <p:oleObj spid="_x0000_s25652" name="Equation" r:id="rId11" imgW="990571" imgH="790660" progId="Equation.3">
                  <p:embed/>
                </p:oleObj>
              </mc:Choice>
              <mc:Fallback>
                <p:oleObj name="Equation" r:id="rId11" imgW="990571" imgH="790660" progId="Equation.3">
                  <p:embed/>
                  <p:pic>
                    <p:nvPicPr>
                      <p:cNvPr id="0" name="Object 2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5788" y="2028825"/>
                        <a:ext cx="10287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57" name="Object 25">
            <a:extLst>
              <a:ext uri="{FF2B5EF4-FFF2-40B4-BE49-F238E27FC236}">
                <a16:creationId xmlns:a16="http://schemas.microsoft.com/office/drawing/2014/main" id="{3E19F241-CFD0-4787-967B-17460A126FD0}"/>
              </a:ext>
            </a:extLst>
          </p:cNvPr>
          <p:cNvGraphicFramePr>
            <a:graphicFrameLocks/>
          </p:cNvGraphicFramePr>
          <p:nvPr/>
        </p:nvGraphicFramePr>
        <p:xfrm>
          <a:off x="1787525" y="2028825"/>
          <a:ext cx="1511300" cy="825500"/>
        </p:xfrm>
        <a:graphic>
          <a:graphicData uri="http://schemas.openxmlformats.org/presentationml/2006/ole">
            <mc:AlternateContent xmlns:mc="http://schemas.openxmlformats.org/markup-compatibility/2006">
              <mc:Choice xmlns:v="urn:schemas-microsoft-com:vml" Requires="v">
                <p:oleObj spid="_x0000_s25653" name="Equation" r:id="rId13" imgW="1476379" imgH="790660" progId="Equation.3">
                  <p:embed/>
                </p:oleObj>
              </mc:Choice>
              <mc:Fallback>
                <p:oleObj name="Equation" r:id="rId13" imgW="1476379" imgH="790660" progId="Equation.3">
                  <p:embed/>
                  <p:pic>
                    <p:nvPicPr>
                      <p:cNvPr id="0" name="Object 2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87525" y="2028825"/>
                        <a:ext cx="15113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58" name="Object 26">
            <a:extLst>
              <a:ext uri="{FF2B5EF4-FFF2-40B4-BE49-F238E27FC236}">
                <a16:creationId xmlns:a16="http://schemas.microsoft.com/office/drawing/2014/main" id="{D8AA6FDF-B2F1-4E41-BE54-BFFA784B4E16}"/>
              </a:ext>
            </a:extLst>
          </p:cNvPr>
          <p:cNvGraphicFramePr>
            <a:graphicFrameLocks/>
          </p:cNvGraphicFramePr>
          <p:nvPr/>
        </p:nvGraphicFramePr>
        <p:xfrm>
          <a:off x="3451225" y="2362200"/>
          <a:ext cx="1028700" cy="317500"/>
        </p:xfrm>
        <a:graphic>
          <a:graphicData uri="http://schemas.openxmlformats.org/presentationml/2006/ole">
            <mc:AlternateContent xmlns:mc="http://schemas.openxmlformats.org/markup-compatibility/2006">
              <mc:Choice xmlns:v="urn:schemas-microsoft-com:vml" Requires="v">
                <p:oleObj spid="_x0000_s25654" name="Equation" r:id="rId15" imgW="990571" imgH="285789" progId="Equation.3">
                  <p:embed/>
                </p:oleObj>
              </mc:Choice>
              <mc:Fallback>
                <p:oleObj name="Equation" r:id="rId15" imgW="990571" imgH="285789" progId="Equation.3">
                  <p:embed/>
                  <p:pic>
                    <p:nvPicPr>
                      <p:cNvPr id="0" name="Object 2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51225" y="2362200"/>
                        <a:ext cx="10287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59" name="Object 27">
            <a:extLst>
              <a:ext uri="{FF2B5EF4-FFF2-40B4-BE49-F238E27FC236}">
                <a16:creationId xmlns:a16="http://schemas.microsoft.com/office/drawing/2014/main" id="{790CADA1-6996-4A18-8A56-FE947BFBCBBC}"/>
              </a:ext>
            </a:extLst>
          </p:cNvPr>
          <p:cNvGraphicFramePr>
            <a:graphicFrameLocks/>
          </p:cNvGraphicFramePr>
          <p:nvPr/>
        </p:nvGraphicFramePr>
        <p:xfrm>
          <a:off x="661988" y="3068638"/>
          <a:ext cx="3108325" cy="850900"/>
        </p:xfrm>
        <a:graphic>
          <a:graphicData uri="http://schemas.openxmlformats.org/presentationml/2006/ole">
            <mc:AlternateContent xmlns:mc="http://schemas.openxmlformats.org/markup-compatibility/2006">
              <mc:Choice xmlns:v="urn:schemas-microsoft-com:vml" Requires="v">
                <p:oleObj spid="_x0000_s25655" name="Equation" r:id="rId17" imgW="3076666" imgH="819098" progId="Equation.3">
                  <p:embed/>
                </p:oleObj>
              </mc:Choice>
              <mc:Fallback>
                <p:oleObj name="Equation" r:id="rId17" imgW="3076666" imgH="819098" progId="Equation.3">
                  <p:embed/>
                  <p:pic>
                    <p:nvPicPr>
                      <p:cNvPr id="0" name="Object 2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1988" y="3068638"/>
                        <a:ext cx="3108325"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0860" name="Text Box 28">
            <a:extLst>
              <a:ext uri="{FF2B5EF4-FFF2-40B4-BE49-F238E27FC236}">
                <a16:creationId xmlns:a16="http://schemas.microsoft.com/office/drawing/2014/main" id="{FDD5AC77-A147-47B2-8099-335201E76144}"/>
              </a:ext>
            </a:extLst>
          </p:cNvPr>
          <p:cNvSpPr txBox="1">
            <a:spLocks noChangeArrowheads="1"/>
          </p:cNvSpPr>
          <p:nvPr/>
        </p:nvSpPr>
        <p:spPr bwMode="auto">
          <a:xfrm>
            <a:off x="468313" y="4062413"/>
            <a:ext cx="360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电流元内总电荷数</a:t>
            </a:r>
          </a:p>
        </p:txBody>
      </p:sp>
      <p:graphicFrame>
        <p:nvGraphicFramePr>
          <p:cNvPr id="120861" name="Object 29">
            <a:extLst>
              <a:ext uri="{FF2B5EF4-FFF2-40B4-BE49-F238E27FC236}">
                <a16:creationId xmlns:a16="http://schemas.microsoft.com/office/drawing/2014/main" id="{4AA396A2-B30A-44CC-B2B7-CFC7BED3120B}"/>
              </a:ext>
            </a:extLst>
          </p:cNvPr>
          <p:cNvGraphicFramePr>
            <a:graphicFrameLocks/>
          </p:cNvGraphicFramePr>
          <p:nvPr/>
        </p:nvGraphicFramePr>
        <p:xfrm>
          <a:off x="3463925" y="4097338"/>
          <a:ext cx="1460500" cy="317500"/>
        </p:xfrm>
        <a:graphic>
          <a:graphicData uri="http://schemas.openxmlformats.org/presentationml/2006/ole">
            <mc:AlternateContent xmlns:mc="http://schemas.openxmlformats.org/markup-compatibility/2006">
              <mc:Choice xmlns:v="urn:schemas-microsoft-com:vml" Requires="v">
                <p:oleObj spid="_x0000_s25656" name="Equation" r:id="rId19" imgW="1428640" imgH="285789" progId="Equation.3">
                  <p:embed/>
                </p:oleObj>
              </mc:Choice>
              <mc:Fallback>
                <p:oleObj name="Equation" r:id="rId19" imgW="1428640" imgH="285789" progId="Equation.3">
                  <p:embed/>
                  <p:pic>
                    <p:nvPicPr>
                      <p:cNvPr id="0" name="Object 2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63925" y="4097338"/>
                        <a:ext cx="14605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0862" name="Group 30">
            <a:extLst>
              <a:ext uri="{FF2B5EF4-FFF2-40B4-BE49-F238E27FC236}">
                <a16:creationId xmlns:a16="http://schemas.microsoft.com/office/drawing/2014/main" id="{2EB1016C-00FC-40BA-9BE1-F82706D0C179}"/>
              </a:ext>
            </a:extLst>
          </p:cNvPr>
          <p:cNvGrpSpPr>
            <a:grpSpLocks/>
          </p:cNvGrpSpPr>
          <p:nvPr/>
        </p:nvGrpSpPr>
        <p:grpSpPr bwMode="auto">
          <a:xfrm>
            <a:off x="3287713" y="1160463"/>
            <a:ext cx="1336675" cy="668337"/>
            <a:chOff x="2592" y="1860"/>
            <a:chExt cx="842" cy="421"/>
          </a:xfrm>
        </p:grpSpPr>
        <p:sp>
          <p:nvSpPr>
            <p:cNvPr id="25625" name="AutoShape 31">
              <a:extLst>
                <a:ext uri="{FF2B5EF4-FFF2-40B4-BE49-F238E27FC236}">
                  <a16:creationId xmlns:a16="http://schemas.microsoft.com/office/drawing/2014/main" id="{E944C715-8F47-4ED3-8716-3F4A2A16A1E8}"/>
                </a:ext>
              </a:extLst>
            </p:cNvPr>
            <p:cNvSpPr>
              <a:spLocks noChangeArrowheads="1"/>
            </p:cNvSpPr>
            <p:nvPr/>
          </p:nvSpPr>
          <p:spPr bwMode="auto">
            <a:xfrm>
              <a:off x="2592" y="1860"/>
              <a:ext cx="842" cy="421"/>
            </a:xfrm>
            <a:prstGeom prst="wedgeRectCallout">
              <a:avLst>
                <a:gd name="adj1" fmla="val -129454"/>
                <a:gd name="adj2" fmla="val 88718"/>
              </a:avLst>
            </a:prstGeom>
            <a:solidFill>
              <a:srgbClr val="006699"/>
            </a:solidFill>
            <a:ln w="19050">
              <a:solidFill>
                <a:srgbClr val="66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sz="2400">
                <a:latin typeface="Times New Roman" panose="02020603050405020304" pitchFamily="18" charset="0"/>
              </a:endParaRPr>
            </a:p>
          </p:txBody>
        </p:sp>
        <p:sp>
          <p:nvSpPr>
            <p:cNvPr id="25626" name="Text Box 32">
              <a:extLst>
                <a:ext uri="{FF2B5EF4-FFF2-40B4-BE49-F238E27FC236}">
                  <a16:creationId xmlns:a16="http://schemas.microsoft.com/office/drawing/2014/main" id="{0073022B-9CF4-477B-B514-D2D898D6C987}"/>
                </a:ext>
              </a:extLst>
            </p:cNvPr>
            <p:cNvSpPr txBox="1">
              <a:spLocks noChangeArrowheads="1"/>
            </p:cNvSpPr>
            <p:nvPr/>
          </p:nvSpPr>
          <p:spPr bwMode="auto">
            <a:xfrm>
              <a:off x="2626" y="1949"/>
              <a:ext cx="760" cy="250"/>
            </a:xfrm>
            <a:prstGeom prst="rect">
              <a:avLst/>
            </a:prstGeom>
            <a:solidFill>
              <a:srgbClr val="006699"/>
            </a:solidFill>
            <a:ln>
              <a:noFill/>
            </a:ln>
            <a:effectLst/>
            <a:extLs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000" b="1">
                  <a:solidFill>
                    <a:schemeClr val="bg1"/>
                  </a:solidFill>
                  <a:latin typeface="Times New Roman" panose="02020603050405020304" pitchFamily="18" charset="0"/>
                  <a:ea typeface="楷体_GB2312" pitchFamily="49" charset="-122"/>
                </a:rPr>
                <a:t>电荷密度</a:t>
              </a:r>
              <a:endParaRPr kumimoji="1" lang="zh-CN" altLang="en-US" sz="2000">
                <a:solidFill>
                  <a:schemeClr val="bg1"/>
                </a:solidFill>
                <a:latin typeface="Times New Roman" panose="02020603050405020304" pitchFamily="18" charset="0"/>
                <a:ea typeface="楷体_GB2312" pitchFamily="49" charset="-122"/>
              </a:endParaRPr>
            </a:p>
          </p:txBody>
        </p:sp>
      </p:grpSp>
      <p:graphicFrame>
        <p:nvGraphicFramePr>
          <p:cNvPr id="120865" name="Object 33">
            <a:extLst>
              <a:ext uri="{FF2B5EF4-FFF2-40B4-BE49-F238E27FC236}">
                <a16:creationId xmlns:a16="http://schemas.microsoft.com/office/drawing/2014/main" id="{67EB5861-921F-4461-891F-3D55B56D6DB6}"/>
              </a:ext>
            </a:extLst>
          </p:cNvPr>
          <p:cNvGraphicFramePr>
            <a:graphicFrameLocks/>
          </p:cNvGraphicFramePr>
          <p:nvPr/>
        </p:nvGraphicFramePr>
        <p:xfrm>
          <a:off x="687388" y="4581525"/>
          <a:ext cx="2817812" cy="825500"/>
        </p:xfrm>
        <a:graphic>
          <a:graphicData uri="http://schemas.openxmlformats.org/presentationml/2006/ole">
            <mc:AlternateContent xmlns:mc="http://schemas.openxmlformats.org/markup-compatibility/2006">
              <mc:Choice xmlns:v="urn:schemas-microsoft-com:vml" Requires="v">
                <p:oleObj spid="_x0000_s25657" name="Equation" r:id="rId21" imgW="2781461" imgH="790660" progId="Equation.3">
                  <p:embed/>
                </p:oleObj>
              </mc:Choice>
              <mc:Fallback>
                <p:oleObj name="Equation" r:id="rId21" imgW="2781461" imgH="790660" progId="Equation.3">
                  <p:embed/>
                  <p:pic>
                    <p:nvPicPr>
                      <p:cNvPr id="0" name="Object 33"/>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87388" y="4581525"/>
                        <a:ext cx="2817812"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0866" name="Text Box 34">
            <a:extLst>
              <a:ext uri="{FF2B5EF4-FFF2-40B4-BE49-F238E27FC236}">
                <a16:creationId xmlns:a16="http://schemas.microsoft.com/office/drawing/2014/main" id="{1AD04F71-732E-4B25-ADBE-9184757D42D8}"/>
              </a:ext>
            </a:extLst>
          </p:cNvPr>
          <p:cNvSpPr txBox="1">
            <a:spLocks noChangeArrowheads="1"/>
          </p:cNvSpPr>
          <p:nvPr/>
        </p:nvSpPr>
        <p:spPr bwMode="auto">
          <a:xfrm>
            <a:off x="685800" y="5865813"/>
            <a:ext cx="3829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一个电荷产生的磁场</a:t>
            </a:r>
          </a:p>
        </p:txBody>
      </p:sp>
      <p:graphicFrame>
        <p:nvGraphicFramePr>
          <p:cNvPr id="120867" name="Object 35">
            <a:extLst>
              <a:ext uri="{FF2B5EF4-FFF2-40B4-BE49-F238E27FC236}">
                <a16:creationId xmlns:a16="http://schemas.microsoft.com/office/drawing/2014/main" id="{88ED513A-F880-49F9-870A-129283961292}"/>
              </a:ext>
            </a:extLst>
          </p:cNvPr>
          <p:cNvGraphicFramePr>
            <a:graphicFrameLocks noChangeAspect="1"/>
          </p:cNvGraphicFramePr>
          <p:nvPr/>
        </p:nvGraphicFramePr>
        <p:xfrm>
          <a:off x="3992563" y="5686425"/>
          <a:ext cx="2870200" cy="838200"/>
        </p:xfrm>
        <a:graphic>
          <a:graphicData uri="http://schemas.openxmlformats.org/presentationml/2006/ole">
            <mc:AlternateContent xmlns:mc="http://schemas.openxmlformats.org/markup-compatibility/2006">
              <mc:Choice xmlns:v="urn:schemas-microsoft-com:vml" Requires="v">
                <p:oleObj spid="_x0000_s25658" name="Equation" r:id="rId23" imgW="2838326" imgH="800139" progId="Equation.3">
                  <p:embed/>
                </p:oleObj>
              </mc:Choice>
              <mc:Fallback>
                <p:oleObj name="Equation" r:id="rId23" imgW="2838326" imgH="800139" progId="Equation.3">
                  <p:embed/>
                  <p:pic>
                    <p:nvPicPr>
                      <p:cNvPr id="0" name="Object 3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92563" y="5686425"/>
                        <a:ext cx="2870200" cy="8382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6" name="Picture 48">
            <a:extLst>
              <a:ext uri="{FF2B5EF4-FFF2-40B4-BE49-F238E27FC236}">
                <a16:creationId xmlns:a16="http://schemas.microsoft.com/office/drawing/2014/main" id="{A3F1DDAB-875B-4A1C-B7AA-F12DFE66641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873750" y="4291013"/>
            <a:ext cx="32702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0834"/>
                                        </p:tgtEl>
                                        <p:attrNameLst>
                                          <p:attrName>style.visibility</p:attrName>
                                        </p:attrNameLst>
                                      </p:cBhvr>
                                      <p:to>
                                        <p:strVal val="visible"/>
                                      </p:to>
                                    </p:set>
                                    <p:animEffect transition="in" filter="wipe(left)">
                                      <p:cBhvr>
                                        <p:cTn id="7" dur="500"/>
                                        <p:tgtEl>
                                          <p:spTgt spid="1208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20835"/>
                                        </p:tgtEl>
                                        <p:attrNameLst>
                                          <p:attrName>style.visibility</p:attrName>
                                        </p:attrNameLst>
                                      </p:cBhvr>
                                      <p:to>
                                        <p:strVal val="visible"/>
                                      </p:to>
                                    </p:set>
                                    <p:animEffect transition="in" filter="blinds(horizontal)">
                                      <p:cBhvr>
                                        <p:cTn id="12" dur="500"/>
                                        <p:tgtEl>
                                          <p:spTgt spid="1208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120836"/>
                                        </p:tgtEl>
                                        <p:attrNameLst>
                                          <p:attrName>style.visibility</p:attrName>
                                        </p:attrNameLst>
                                      </p:cBhvr>
                                      <p:to>
                                        <p:strVal val="visible"/>
                                      </p:to>
                                    </p:set>
                                  </p:childTnLst>
                                </p:cTn>
                              </p:par>
                            </p:childTnLst>
                          </p:cTn>
                        </p:par>
                        <p:par>
                          <p:cTn id="17" fill="hold" nodeType="afterGroup">
                            <p:stCondLst>
                              <p:cond delay="500"/>
                            </p:stCondLst>
                            <p:childTnLst>
                              <p:par>
                                <p:cTn id="18" presetID="1" presetClass="entr" presetSubtype="0" fill="hold" nodeType="afterEffect">
                                  <p:stCondLst>
                                    <p:cond delay="0"/>
                                  </p:stCondLst>
                                  <p:childTnLst>
                                    <p:set>
                                      <p:cBhvr>
                                        <p:cTn id="19" dur="1" fill="hold">
                                          <p:stCondLst>
                                            <p:cond delay="499"/>
                                          </p:stCondLst>
                                        </p:cTn>
                                        <p:tgtEl>
                                          <p:spTgt spid="120837"/>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120838"/>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499"/>
                                          </p:stCondLst>
                                        </p:cTn>
                                        <p:tgtEl>
                                          <p:spTgt spid="120841"/>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499"/>
                                          </p:stCondLst>
                                        </p:cTn>
                                        <p:tgtEl>
                                          <p:spTgt spid="120842"/>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120843"/>
                                        </p:tgtEl>
                                        <p:attrNameLst>
                                          <p:attrName>style.visibility</p:attrName>
                                        </p:attrNameLst>
                                      </p:cBhvr>
                                      <p:to>
                                        <p:strVal val="visible"/>
                                      </p:to>
                                    </p:set>
                                    <p:animEffect transition="in" filter="wipe(left)">
                                      <p:cBhvr>
                                        <p:cTn id="36" dur="500"/>
                                        <p:tgtEl>
                                          <p:spTgt spid="12084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nodeType="clickEffect">
                                  <p:stCondLst>
                                    <p:cond delay="0"/>
                                  </p:stCondLst>
                                  <p:childTnLst>
                                    <p:set>
                                      <p:cBhvr>
                                        <p:cTn id="40" dur="1" fill="hold">
                                          <p:stCondLst>
                                            <p:cond delay="0"/>
                                          </p:stCondLst>
                                        </p:cTn>
                                        <p:tgtEl>
                                          <p:spTgt spid="120844"/>
                                        </p:tgtEl>
                                        <p:attrNameLst>
                                          <p:attrName>style.visibility</p:attrName>
                                        </p:attrNameLst>
                                      </p:cBhvr>
                                      <p:to>
                                        <p:strVal val="visible"/>
                                      </p:to>
                                    </p:set>
                                    <p:animEffect transition="in" filter="wipe(down)">
                                      <p:cBhvr>
                                        <p:cTn id="41" dur="500"/>
                                        <p:tgtEl>
                                          <p:spTgt spid="12084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4" presetClass="entr" presetSubtype="32" fill="hold" nodeType="clickEffect">
                                  <p:stCondLst>
                                    <p:cond delay="0"/>
                                  </p:stCondLst>
                                  <p:childTnLst>
                                    <p:set>
                                      <p:cBhvr>
                                        <p:cTn id="45" dur="1" fill="hold">
                                          <p:stCondLst>
                                            <p:cond delay="0"/>
                                          </p:stCondLst>
                                        </p:cTn>
                                        <p:tgtEl>
                                          <p:spTgt spid="120853"/>
                                        </p:tgtEl>
                                        <p:attrNameLst>
                                          <p:attrName>style.visibility</p:attrName>
                                        </p:attrNameLst>
                                      </p:cBhvr>
                                      <p:to>
                                        <p:strVal val="visible"/>
                                      </p:to>
                                    </p:set>
                                    <p:animEffect transition="in" filter="box(out)">
                                      <p:cBhvr>
                                        <p:cTn id="46" dur="500"/>
                                        <p:tgtEl>
                                          <p:spTgt spid="120853"/>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4" fill="hold" nodeType="clickEffect">
                                  <p:stCondLst>
                                    <p:cond delay="0"/>
                                  </p:stCondLst>
                                  <p:childTnLst>
                                    <p:set>
                                      <p:cBhvr>
                                        <p:cTn id="50" dur="1" fill="hold">
                                          <p:stCondLst>
                                            <p:cond delay="0"/>
                                          </p:stCondLst>
                                        </p:cTn>
                                        <p:tgtEl>
                                          <p:spTgt spid="120847"/>
                                        </p:tgtEl>
                                        <p:attrNameLst>
                                          <p:attrName>style.visibility</p:attrName>
                                        </p:attrNameLst>
                                      </p:cBhvr>
                                      <p:to>
                                        <p:strVal val="visible"/>
                                      </p:to>
                                    </p:set>
                                    <p:animEffect transition="in" filter="wipe(down)">
                                      <p:cBhvr>
                                        <p:cTn id="51" dur="500"/>
                                        <p:tgtEl>
                                          <p:spTgt spid="120847"/>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grpId="0" nodeType="clickEffect">
                                  <p:stCondLst>
                                    <p:cond delay="0"/>
                                  </p:stCondLst>
                                  <p:childTnLst>
                                    <p:set>
                                      <p:cBhvr>
                                        <p:cTn id="55" dur="1" fill="hold">
                                          <p:stCondLst>
                                            <p:cond delay="499"/>
                                          </p:stCondLst>
                                        </p:cTn>
                                        <p:tgtEl>
                                          <p:spTgt spid="120852"/>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120856"/>
                                        </p:tgtEl>
                                        <p:attrNameLst>
                                          <p:attrName>style.visibility</p:attrName>
                                        </p:attrNameLst>
                                      </p:cBhvr>
                                      <p:to>
                                        <p:strVal val="visible"/>
                                      </p:to>
                                    </p:set>
                                    <p:animEffect transition="in" filter="wipe(left)">
                                      <p:cBhvr>
                                        <p:cTn id="60" dur="500"/>
                                        <p:tgtEl>
                                          <p:spTgt spid="120856"/>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120857"/>
                                        </p:tgtEl>
                                        <p:attrNameLst>
                                          <p:attrName>style.visibility</p:attrName>
                                        </p:attrNameLst>
                                      </p:cBhvr>
                                      <p:to>
                                        <p:strVal val="visible"/>
                                      </p:to>
                                    </p:set>
                                    <p:animEffect transition="in" filter="wipe(left)">
                                      <p:cBhvr>
                                        <p:cTn id="65" dur="500"/>
                                        <p:tgtEl>
                                          <p:spTgt spid="120857"/>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4" presetClass="entr" presetSubtype="32" fill="hold" nodeType="clickEffect">
                                  <p:stCondLst>
                                    <p:cond delay="0"/>
                                  </p:stCondLst>
                                  <p:childTnLst>
                                    <p:set>
                                      <p:cBhvr>
                                        <p:cTn id="69" dur="1" fill="hold">
                                          <p:stCondLst>
                                            <p:cond delay="0"/>
                                          </p:stCondLst>
                                        </p:cTn>
                                        <p:tgtEl>
                                          <p:spTgt spid="120862"/>
                                        </p:tgtEl>
                                        <p:attrNameLst>
                                          <p:attrName>style.visibility</p:attrName>
                                        </p:attrNameLst>
                                      </p:cBhvr>
                                      <p:to>
                                        <p:strVal val="visible"/>
                                      </p:to>
                                    </p:set>
                                    <p:animEffect transition="in" filter="box(out)">
                                      <p:cBhvr>
                                        <p:cTn id="70" dur="500"/>
                                        <p:tgtEl>
                                          <p:spTgt spid="120862"/>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120858"/>
                                        </p:tgtEl>
                                        <p:attrNameLst>
                                          <p:attrName>style.visibility</p:attrName>
                                        </p:attrNameLst>
                                      </p:cBhvr>
                                      <p:to>
                                        <p:strVal val="visible"/>
                                      </p:to>
                                    </p:set>
                                    <p:animEffect transition="in" filter="wipe(left)">
                                      <p:cBhvr>
                                        <p:cTn id="75" dur="500"/>
                                        <p:tgtEl>
                                          <p:spTgt spid="120858"/>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120859"/>
                                        </p:tgtEl>
                                        <p:attrNameLst>
                                          <p:attrName>style.visibility</p:attrName>
                                        </p:attrNameLst>
                                      </p:cBhvr>
                                      <p:to>
                                        <p:strVal val="visible"/>
                                      </p:to>
                                    </p:set>
                                    <p:animEffect transition="in" filter="wipe(left)">
                                      <p:cBhvr>
                                        <p:cTn id="80" dur="500"/>
                                        <p:tgtEl>
                                          <p:spTgt spid="120859"/>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120860"/>
                                        </p:tgtEl>
                                        <p:attrNameLst>
                                          <p:attrName>style.visibility</p:attrName>
                                        </p:attrNameLst>
                                      </p:cBhvr>
                                      <p:to>
                                        <p:strVal val="visible"/>
                                      </p:to>
                                    </p:set>
                                    <p:animEffect transition="in" filter="wipe(left)">
                                      <p:cBhvr>
                                        <p:cTn id="85" dur="500"/>
                                        <p:tgtEl>
                                          <p:spTgt spid="120860"/>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nodeType="clickEffect">
                                  <p:stCondLst>
                                    <p:cond delay="0"/>
                                  </p:stCondLst>
                                  <p:childTnLst>
                                    <p:set>
                                      <p:cBhvr>
                                        <p:cTn id="89" dur="1" fill="hold">
                                          <p:stCondLst>
                                            <p:cond delay="0"/>
                                          </p:stCondLst>
                                        </p:cTn>
                                        <p:tgtEl>
                                          <p:spTgt spid="120861"/>
                                        </p:tgtEl>
                                        <p:attrNameLst>
                                          <p:attrName>style.visibility</p:attrName>
                                        </p:attrNameLst>
                                      </p:cBhvr>
                                      <p:to>
                                        <p:strVal val="visible"/>
                                      </p:to>
                                    </p:set>
                                    <p:animEffect transition="in" filter="wipe(left)">
                                      <p:cBhvr>
                                        <p:cTn id="90" dur="500"/>
                                        <p:tgtEl>
                                          <p:spTgt spid="120861"/>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nodeType="clickEffect">
                                  <p:stCondLst>
                                    <p:cond delay="0"/>
                                  </p:stCondLst>
                                  <p:childTnLst>
                                    <p:set>
                                      <p:cBhvr>
                                        <p:cTn id="94" dur="1" fill="hold">
                                          <p:stCondLst>
                                            <p:cond delay="0"/>
                                          </p:stCondLst>
                                        </p:cTn>
                                        <p:tgtEl>
                                          <p:spTgt spid="120865"/>
                                        </p:tgtEl>
                                        <p:attrNameLst>
                                          <p:attrName>style.visibility</p:attrName>
                                        </p:attrNameLst>
                                      </p:cBhvr>
                                      <p:to>
                                        <p:strVal val="visible"/>
                                      </p:to>
                                    </p:set>
                                    <p:animEffect transition="in" filter="wipe(left)">
                                      <p:cBhvr>
                                        <p:cTn id="95" dur="500"/>
                                        <p:tgtEl>
                                          <p:spTgt spid="120865"/>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120866"/>
                                        </p:tgtEl>
                                        <p:attrNameLst>
                                          <p:attrName>style.visibility</p:attrName>
                                        </p:attrNameLst>
                                      </p:cBhvr>
                                      <p:to>
                                        <p:strVal val="visible"/>
                                      </p:to>
                                    </p:set>
                                    <p:animEffect transition="in" filter="wipe(left)">
                                      <p:cBhvr>
                                        <p:cTn id="100" dur="500"/>
                                        <p:tgtEl>
                                          <p:spTgt spid="120866"/>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8" fill="hold" nodeType="clickEffect">
                                  <p:stCondLst>
                                    <p:cond delay="0"/>
                                  </p:stCondLst>
                                  <p:childTnLst>
                                    <p:set>
                                      <p:cBhvr>
                                        <p:cTn id="104" dur="1" fill="hold">
                                          <p:stCondLst>
                                            <p:cond delay="0"/>
                                          </p:stCondLst>
                                        </p:cTn>
                                        <p:tgtEl>
                                          <p:spTgt spid="120867"/>
                                        </p:tgtEl>
                                        <p:attrNameLst>
                                          <p:attrName>style.visibility</p:attrName>
                                        </p:attrNameLst>
                                      </p:cBhvr>
                                      <p:to>
                                        <p:strVal val="visible"/>
                                      </p:to>
                                    </p:set>
                                    <p:animEffect transition="in" filter="wipe(left)">
                                      <p:cBhvr>
                                        <p:cTn id="105" dur="500"/>
                                        <p:tgtEl>
                                          <p:spTgt spid="120867"/>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 presetClass="entr" presetSubtype="0" fill="hold" nodeType="clickEffect">
                                  <p:stCondLst>
                                    <p:cond delay="0"/>
                                  </p:stCondLst>
                                  <p:childTnLst>
                                    <p:set>
                                      <p:cBhvr>
                                        <p:cTn id="109"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autoUpdateAnimBg="0"/>
      <p:bldP spid="120852" grpId="0" autoUpdateAnimBg="0"/>
      <p:bldP spid="120860" grpId="0" autoUpdateAnimBg="0"/>
      <p:bldP spid="120866"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2">
            <a:extLst>
              <a:ext uri="{FF2B5EF4-FFF2-40B4-BE49-F238E27FC236}">
                <a16:creationId xmlns:a16="http://schemas.microsoft.com/office/drawing/2014/main" id="{574170CE-0ED5-40B0-AB9F-1598F26A65A8}"/>
              </a:ext>
            </a:extLst>
          </p:cNvPr>
          <p:cNvSpPr>
            <a:spLocks noChangeArrowheads="1"/>
          </p:cNvSpPr>
          <p:nvPr/>
        </p:nvSpPr>
        <p:spPr bwMode="auto">
          <a:xfrm>
            <a:off x="28575" y="49213"/>
            <a:ext cx="9144000" cy="193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zh-CN" sz="2400" b="1">
                <a:solidFill>
                  <a:srgbClr val="FFC000"/>
                </a:solidFill>
                <a:latin typeface="Times New Roman" panose="02020603050405020304" pitchFamily="18" charset="0"/>
                <a:cs typeface="Times New Roman" panose="02020603050405020304" pitchFamily="18" charset="0"/>
              </a:rPr>
              <a:t>书中例题</a:t>
            </a:r>
            <a:r>
              <a:rPr lang="en-US" altLang="zh-CN" sz="2400" b="1">
                <a:solidFill>
                  <a:srgbClr val="FFC000"/>
                </a:solidFill>
                <a:latin typeface="Times New Roman" panose="02020603050405020304" pitchFamily="18" charset="0"/>
                <a:cs typeface="Times New Roman" panose="02020603050405020304" pitchFamily="18" charset="0"/>
              </a:rPr>
              <a:t>9.7(p.375)</a:t>
            </a:r>
            <a:endParaRPr lang="en-US" altLang="zh-CN" sz="1100" b="1">
              <a:solidFill>
                <a:srgbClr val="FFC000"/>
              </a:solidFill>
            </a:endParaRPr>
          </a:p>
          <a:p>
            <a:pPr algn="l"/>
            <a:r>
              <a:rPr lang="zh-CN" altLang="en-US" sz="2400" b="1">
                <a:solidFill>
                  <a:schemeClr val="bg1"/>
                </a:solidFill>
                <a:latin typeface="Times New Roman" panose="02020603050405020304" pitchFamily="18" charset="0"/>
                <a:cs typeface="Times New Roman" panose="02020603050405020304" pitchFamily="18" charset="0"/>
              </a:rPr>
              <a:t>长</a:t>
            </a:r>
            <a:r>
              <a:rPr lang="en-US" altLang="zh-CN" sz="2400" b="1">
                <a:solidFill>
                  <a:schemeClr val="bg1"/>
                </a:solidFill>
                <a:latin typeface="Times New Roman" panose="02020603050405020304" pitchFamily="18" charset="0"/>
                <a:cs typeface="Times New Roman" panose="02020603050405020304" pitchFamily="18" charset="0"/>
              </a:rPr>
              <a:t>L</a:t>
            </a:r>
            <a:r>
              <a:rPr lang="zh-CN" altLang="en-US" sz="2400" b="1">
                <a:solidFill>
                  <a:schemeClr val="bg1"/>
                </a:solidFill>
                <a:latin typeface="Times New Roman" panose="02020603050405020304" pitchFamily="18" charset="0"/>
                <a:cs typeface="Times New Roman" panose="02020603050405020304" pitchFamily="18" charset="0"/>
              </a:rPr>
              <a:t>＝</a:t>
            </a:r>
            <a:r>
              <a:rPr lang="en-US" altLang="zh-CN" sz="2400" b="1">
                <a:solidFill>
                  <a:schemeClr val="bg1"/>
                </a:solidFill>
                <a:latin typeface="Times New Roman" panose="02020603050405020304" pitchFamily="18" charset="0"/>
                <a:cs typeface="Times New Roman" panose="02020603050405020304" pitchFamily="18" charset="0"/>
              </a:rPr>
              <a:t>0.1m</a:t>
            </a:r>
            <a:r>
              <a:rPr lang="zh-CN" altLang="en-US" sz="2400" b="1">
                <a:solidFill>
                  <a:schemeClr val="bg1"/>
                </a:solidFill>
                <a:latin typeface="Times New Roman" panose="02020603050405020304" pitchFamily="18" charset="0"/>
                <a:cs typeface="Times New Roman" panose="02020603050405020304" pitchFamily="18" charset="0"/>
              </a:rPr>
              <a:t>，带电量</a:t>
            </a:r>
            <a:r>
              <a:rPr lang="en-US" altLang="zh-CN" sz="2400" b="1">
                <a:solidFill>
                  <a:schemeClr val="bg1"/>
                </a:solidFill>
                <a:latin typeface="Times New Roman" panose="02020603050405020304" pitchFamily="18" charset="0"/>
                <a:cs typeface="Times New Roman" panose="02020603050405020304" pitchFamily="18" charset="0"/>
              </a:rPr>
              <a:t>q</a:t>
            </a:r>
            <a:r>
              <a:rPr lang="zh-CN" altLang="en-US" sz="2400" b="1">
                <a:solidFill>
                  <a:schemeClr val="bg1"/>
                </a:solidFill>
                <a:latin typeface="Times New Roman" panose="02020603050405020304" pitchFamily="18" charset="0"/>
                <a:cs typeface="Times New Roman" panose="02020603050405020304" pitchFamily="18" charset="0"/>
              </a:rPr>
              <a:t>＝</a:t>
            </a:r>
            <a:r>
              <a:rPr lang="en-US" altLang="zh-CN" sz="2400" b="1">
                <a:solidFill>
                  <a:schemeClr val="bg1"/>
                </a:solidFill>
                <a:latin typeface="Times New Roman" panose="02020603050405020304" pitchFamily="18" charset="0"/>
                <a:cs typeface="Times New Roman" panose="02020603050405020304" pitchFamily="18" charset="0"/>
              </a:rPr>
              <a:t>1×10</a:t>
            </a:r>
            <a:r>
              <a:rPr lang="zh-CN" altLang="en-US" sz="2400" b="1" baseline="30000">
                <a:solidFill>
                  <a:schemeClr val="bg1"/>
                </a:solidFill>
                <a:latin typeface="Times New Roman" panose="02020603050405020304" pitchFamily="18" charset="0"/>
                <a:cs typeface="Times New Roman" panose="02020603050405020304" pitchFamily="18" charset="0"/>
              </a:rPr>
              <a:t>－</a:t>
            </a:r>
            <a:r>
              <a:rPr lang="en-US" altLang="zh-CN" sz="2400" b="1" baseline="30000">
                <a:solidFill>
                  <a:schemeClr val="bg1"/>
                </a:solidFill>
                <a:latin typeface="Times New Roman" panose="02020603050405020304" pitchFamily="18" charset="0"/>
                <a:cs typeface="Times New Roman" panose="02020603050405020304" pitchFamily="18" charset="0"/>
              </a:rPr>
              <a:t>10</a:t>
            </a:r>
            <a:r>
              <a:rPr lang="en-US" altLang="zh-CN" sz="2400" b="1">
                <a:solidFill>
                  <a:schemeClr val="bg1"/>
                </a:solidFill>
                <a:latin typeface="Times New Roman" panose="02020603050405020304" pitchFamily="18" charset="0"/>
                <a:cs typeface="Times New Roman" panose="02020603050405020304" pitchFamily="18" charset="0"/>
              </a:rPr>
              <a:t>C</a:t>
            </a:r>
            <a:r>
              <a:rPr lang="zh-CN" altLang="en-US" sz="2400" b="1">
                <a:solidFill>
                  <a:schemeClr val="bg1"/>
                </a:solidFill>
                <a:latin typeface="Times New Roman" panose="02020603050405020304" pitchFamily="18" charset="0"/>
                <a:cs typeface="Times New Roman" panose="02020603050405020304" pitchFamily="18" charset="0"/>
              </a:rPr>
              <a:t>的均匀带电细棒，以速度</a:t>
            </a:r>
            <a:r>
              <a:rPr lang="en-US" altLang="zh-CN" sz="2400" b="1">
                <a:solidFill>
                  <a:schemeClr val="bg1"/>
                </a:solidFill>
                <a:latin typeface="Times New Roman" panose="02020603050405020304" pitchFamily="18" charset="0"/>
                <a:cs typeface="Times New Roman" panose="02020603050405020304" pitchFamily="18" charset="0"/>
              </a:rPr>
              <a:t>v</a:t>
            </a:r>
            <a:r>
              <a:rPr lang="zh-CN" altLang="en-US" sz="2400" b="1">
                <a:solidFill>
                  <a:schemeClr val="bg1"/>
                </a:solidFill>
                <a:latin typeface="Times New Roman" panose="02020603050405020304" pitchFamily="18" charset="0"/>
                <a:cs typeface="Times New Roman" panose="02020603050405020304" pitchFamily="18" charset="0"/>
              </a:rPr>
              <a:t>＝</a:t>
            </a:r>
            <a:r>
              <a:rPr lang="en-US" altLang="zh-CN" sz="2400" b="1">
                <a:solidFill>
                  <a:schemeClr val="bg1"/>
                </a:solidFill>
                <a:latin typeface="Times New Roman" panose="02020603050405020304" pitchFamily="18" charset="0"/>
                <a:cs typeface="Times New Roman" panose="02020603050405020304" pitchFamily="18" charset="0"/>
              </a:rPr>
              <a:t>1m/s</a:t>
            </a:r>
            <a:r>
              <a:rPr lang="zh-CN" altLang="en-US" sz="2400" b="1">
                <a:solidFill>
                  <a:schemeClr val="bg1"/>
                </a:solidFill>
                <a:latin typeface="Times New Roman" panose="02020603050405020304" pitchFamily="18" charset="0"/>
                <a:cs typeface="Times New Roman" panose="02020603050405020304" pitchFamily="18" charset="0"/>
              </a:rPr>
              <a:t>沿</a:t>
            </a:r>
            <a:r>
              <a:rPr lang="en-US" altLang="zh-CN" sz="2400" b="1">
                <a:solidFill>
                  <a:schemeClr val="bg1"/>
                </a:solidFill>
                <a:latin typeface="Times New Roman" panose="02020603050405020304" pitchFamily="18" charset="0"/>
                <a:cs typeface="Times New Roman" panose="02020603050405020304" pitchFamily="18" charset="0"/>
              </a:rPr>
              <a:t>x</a:t>
            </a:r>
            <a:r>
              <a:rPr lang="zh-CN" altLang="en-US" sz="2400" b="1">
                <a:solidFill>
                  <a:schemeClr val="bg1"/>
                </a:solidFill>
                <a:latin typeface="Times New Roman" panose="02020603050405020304" pitchFamily="18" charset="0"/>
                <a:cs typeface="Times New Roman" panose="02020603050405020304" pitchFamily="18" charset="0"/>
              </a:rPr>
              <a:t>轴正方向运动。当细棒运动到与</a:t>
            </a:r>
            <a:r>
              <a:rPr lang="en-US" altLang="zh-CN" sz="2400" b="1">
                <a:solidFill>
                  <a:schemeClr val="bg1"/>
                </a:solidFill>
                <a:latin typeface="Times New Roman" panose="02020603050405020304" pitchFamily="18" charset="0"/>
                <a:cs typeface="Times New Roman" panose="02020603050405020304" pitchFamily="18" charset="0"/>
              </a:rPr>
              <a:t>y</a:t>
            </a:r>
            <a:r>
              <a:rPr lang="zh-CN" altLang="en-US" sz="2400" b="1">
                <a:solidFill>
                  <a:schemeClr val="bg1"/>
                </a:solidFill>
                <a:latin typeface="Times New Roman" panose="02020603050405020304" pitchFamily="18" charset="0"/>
                <a:cs typeface="Times New Roman" panose="02020603050405020304" pitchFamily="18" charset="0"/>
              </a:rPr>
              <a:t>轴重合时，细棒下端与坐标原点</a:t>
            </a:r>
            <a:r>
              <a:rPr lang="en-US" altLang="zh-CN" sz="2400" b="1">
                <a:solidFill>
                  <a:schemeClr val="bg1"/>
                </a:solidFill>
                <a:latin typeface="Times New Roman" panose="02020603050405020304" pitchFamily="18" charset="0"/>
                <a:cs typeface="Times New Roman" panose="02020603050405020304" pitchFamily="18" charset="0"/>
              </a:rPr>
              <a:t>o</a:t>
            </a:r>
            <a:r>
              <a:rPr lang="zh-CN" altLang="en-US" sz="2400" b="1">
                <a:solidFill>
                  <a:schemeClr val="bg1"/>
                </a:solidFill>
                <a:latin typeface="Times New Roman" panose="02020603050405020304" pitchFamily="18" charset="0"/>
                <a:cs typeface="Times New Roman" panose="02020603050405020304" pitchFamily="18" charset="0"/>
              </a:rPr>
              <a:t>的距离</a:t>
            </a:r>
            <a:r>
              <a:rPr lang="en-US" altLang="zh-CN" sz="2400" b="1">
                <a:solidFill>
                  <a:schemeClr val="bg1"/>
                </a:solidFill>
                <a:latin typeface="Times New Roman" panose="02020603050405020304" pitchFamily="18" charset="0"/>
                <a:cs typeface="Times New Roman" panose="02020603050405020304" pitchFamily="18" charset="0"/>
              </a:rPr>
              <a:t>a</a:t>
            </a:r>
            <a:r>
              <a:rPr lang="zh-CN" altLang="en-US" sz="2400" b="1">
                <a:solidFill>
                  <a:schemeClr val="bg1"/>
                </a:solidFill>
                <a:latin typeface="Times New Roman" panose="02020603050405020304" pitchFamily="18" charset="0"/>
                <a:cs typeface="Times New Roman" panose="02020603050405020304" pitchFamily="18" charset="0"/>
              </a:rPr>
              <a:t>＝</a:t>
            </a:r>
            <a:r>
              <a:rPr lang="en-US" altLang="zh-CN" sz="2400" b="1">
                <a:solidFill>
                  <a:schemeClr val="bg1"/>
                </a:solidFill>
                <a:latin typeface="Times New Roman" panose="02020603050405020304" pitchFamily="18" charset="0"/>
                <a:cs typeface="Times New Roman" panose="02020603050405020304" pitchFamily="18" charset="0"/>
              </a:rPr>
              <a:t>0.1m</a:t>
            </a:r>
            <a:endParaRPr lang="en-US" altLang="zh-CN" sz="1100" b="1">
              <a:solidFill>
                <a:schemeClr val="bg1"/>
              </a:solidFill>
            </a:endParaRPr>
          </a:p>
          <a:p>
            <a:pPr algn="l"/>
            <a:r>
              <a:rPr lang="zh-CN" altLang="en-US" sz="2400" b="1">
                <a:solidFill>
                  <a:schemeClr val="bg1"/>
                </a:solidFill>
                <a:latin typeface="Times New Roman" panose="02020603050405020304" pitchFamily="18" charset="0"/>
                <a:cs typeface="Times New Roman" panose="02020603050405020304" pitchFamily="18" charset="0"/>
              </a:rPr>
              <a:t>求：此时坐标原点处磁感应强度</a:t>
            </a:r>
            <a:r>
              <a:rPr lang="en-US" altLang="zh-CN" sz="2400" b="1">
                <a:solidFill>
                  <a:schemeClr val="bg1"/>
                </a:solidFill>
                <a:latin typeface="Times New Roman" panose="02020603050405020304" pitchFamily="18" charset="0"/>
                <a:cs typeface="Times New Roman" panose="02020603050405020304" pitchFamily="18" charset="0"/>
              </a:rPr>
              <a:t>B</a:t>
            </a:r>
            <a:r>
              <a:rPr lang="zh-CN" altLang="en-US" sz="2400" b="1">
                <a:solidFill>
                  <a:schemeClr val="bg1"/>
                </a:solidFill>
                <a:latin typeface="Times New Roman" panose="02020603050405020304" pitchFamily="18" charset="0"/>
                <a:cs typeface="Times New Roman" panose="02020603050405020304" pitchFamily="18" charset="0"/>
              </a:rPr>
              <a:t>的大小。</a:t>
            </a:r>
            <a:endParaRPr lang="zh-CN" altLang="en-US" sz="3200" b="1">
              <a:solidFill>
                <a:schemeClr val="bg1"/>
              </a:solidFill>
            </a:endParaRPr>
          </a:p>
        </p:txBody>
      </p:sp>
      <p:pic>
        <p:nvPicPr>
          <p:cNvPr id="17413" name="Picture 5">
            <a:extLst>
              <a:ext uri="{FF2B5EF4-FFF2-40B4-BE49-F238E27FC236}">
                <a16:creationId xmlns:a16="http://schemas.microsoft.com/office/drawing/2014/main" id="{8ADB4B7B-5917-47E2-A95A-47BA6D3794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8" y="2133600"/>
            <a:ext cx="7839075"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4" name="Picture 6">
            <a:extLst>
              <a:ext uri="{FF2B5EF4-FFF2-40B4-BE49-F238E27FC236}">
                <a16:creationId xmlns:a16="http://schemas.microsoft.com/office/drawing/2014/main" id="{69705132-181C-47A5-86FF-94E8896A01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6475" y="3573463"/>
            <a:ext cx="4591050"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5" name="Picture 7">
            <a:extLst>
              <a:ext uri="{FF2B5EF4-FFF2-40B4-BE49-F238E27FC236}">
                <a16:creationId xmlns:a16="http://schemas.microsoft.com/office/drawing/2014/main" id="{3AF45980-D988-4655-82A7-84AA859B4F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4868863"/>
            <a:ext cx="7877175"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858" name="Group 2">
            <a:extLst>
              <a:ext uri="{FF2B5EF4-FFF2-40B4-BE49-F238E27FC236}">
                <a16:creationId xmlns:a16="http://schemas.microsoft.com/office/drawing/2014/main" id="{B95DF93C-4963-4C3B-8519-6C0DCACDAD3F}"/>
              </a:ext>
            </a:extLst>
          </p:cNvPr>
          <p:cNvGrpSpPr>
            <a:grpSpLocks/>
          </p:cNvGrpSpPr>
          <p:nvPr/>
        </p:nvGrpSpPr>
        <p:grpSpPr bwMode="auto">
          <a:xfrm>
            <a:off x="5259388" y="2454275"/>
            <a:ext cx="3200400" cy="2990850"/>
            <a:chOff x="3072" y="1476"/>
            <a:chExt cx="2016" cy="1884"/>
          </a:xfrm>
        </p:grpSpPr>
        <p:grpSp>
          <p:nvGrpSpPr>
            <p:cNvPr id="27680" name="Group 3">
              <a:extLst>
                <a:ext uri="{FF2B5EF4-FFF2-40B4-BE49-F238E27FC236}">
                  <a16:creationId xmlns:a16="http://schemas.microsoft.com/office/drawing/2014/main" id="{0CB6E8F1-F38A-431C-9710-AD2A409A5801}"/>
                </a:ext>
              </a:extLst>
            </p:cNvPr>
            <p:cNvGrpSpPr>
              <a:grpSpLocks/>
            </p:cNvGrpSpPr>
            <p:nvPr/>
          </p:nvGrpSpPr>
          <p:grpSpPr bwMode="auto">
            <a:xfrm>
              <a:off x="3072" y="1476"/>
              <a:ext cx="2016" cy="1884"/>
              <a:chOff x="3264" y="576"/>
              <a:chExt cx="2016" cy="1884"/>
            </a:xfrm>
          </p:grpSpPr>
          <p:sp>
            <p:nvSpPr>
              <p:cNvPr id="27686" name="Oval 4">
                <a:extLst>
                  <a:ext uri="{FF2B5EF4-FFF2-40B4-BE49-F238E27FC236}">
                    <a16:creationId xmlns:a16="http://schemas.microsoft.com/office/drawing/2014/main" id="{35726EA1-5BD7-467F-9F03-B14BFDF5BA10}"/>
                  </a:ext>
                </a:extLst>
              </p:cNvPr>
              <p:cNvSpPr>
                <a:spLocks noChangeArrowheads="1"/>
              </p:cNvSpPr>
              <p:nvPr/>
            </p:nvSpPr>
            <p:spPr bwMode="auto">
              <a:xfrm>
                <a:off x="3360" y="576"/>
                <a:ext cx="1872" cy="1872"/>
              </a:xfrm>
              <a:prstGeom prst="ellipse">
                <a:avLst/>
              </a:prstGeom>
              <a:noFill/>
              <a:ln w="381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687" name="Rectangle 5">
                <a:extLst>
                  <a:ext uri="{FF2B5EF4-FFF2-40B4-BE49-F238E27FC236}">
                    <a16:creationId xmlns:a16="http://schemas.microsoft.com/office/drawing/2014/main" id="{43752CF0-4214-448A-8892-BF1D14E25B3E}"/>
                  </a:ext>
                </a:extLst>
              </p:cNvPr>
              <p:cNvSpPr>
                <a:spLocks noChangeArrowheads="1"/>
              </p:cNvSpPr>
              <p:nvPr/>
            </p:nvSpPr>
            <p:spPr bwMode="auto">
              <a:xfrm>
                <a:off x="3264" y="1548"/>
                <a:ext cx="2016" cy="912"/>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688" name="Oval 6">
                <a:extLst>
                  <a:ext uri="{FF2B5EF4-FFF2-40B4-BE49-F238E27FC236}">
                    <a16:creationId xmlns:a16="http://schemas.microsoft.com/office/drawing/2014/main" id="{ACAFEBCF-18E9-452F-A81C-126DD55CAC39}"/>
                  </a:ext>
                </a:extLst>
              </p:cNvPr>
              <p:cNvSpPr>
                <a:spLocks noChangeArrowheads="1"/>
              </p:cNvSpPr>
              <p:nvPr/>
            </p:nvSpPr>
            <p:spPr bwMode="auto">
              <a:xfrm>
                <a:off x="3864" y="1080"/>
                <a:ext cx="864" cy="864"/>
              </a:xfrm>
              <a:prstGeom prst="ellipse">
                <a:avLst/>
              </a:prstGeom>
              <a:noFill/>
              <a:ln w="381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689" name="Rectangle 7">
                <a:extLst>
                  <a:ext uri="{FF2B5EF4-FFF2-40B4-BE49-F238E27FC236}">
                    <a16:creationId xmlns:a16="http://schemas.microsoft.com/office/drawing/2014/main" id="{3F249AD4-E191-46F1-BBAA-1127E1CE92AA}"/>
                  </a:ext>
                </a:extLst>
              </p:cNvPr>
              <p:cNvSpPr>
                <a:spLocks noChangeArrowheads="1"/>
              </p:cNvSpPr>
              <p:nvPr/>
            </p:nvSpPr>
            <p:spPr bwMode="auto">
              <a:xfrm>
                <a:off x="3804" y="1008"/>
                <a:ext cx="960" cy="528"/>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690" name="Line 8">
                <a:extLst>
                  <a:ext uri="{FF2B5EF4-FFF2-40B4-BE49-F238E27FC236}">
                    <a16:creationId xmlns:a16="http://schemas.microsoft.com/office/drawing/2014/main" id="{580E27BB-65DC-4FA5-8C40-9CD1C8108712}"/>
                  </a:ext>
                </a:extLst>
              </p:cNvPr>
              <p:cNvSpPr>
                <a:spLocks noChangeShapeType="1"/>
              </p:cNvSpPr>
              <p:nvPr/>
            </p:nvSpPr>
            <p:spPr bwMode="auto">
              <a:xfrm>
                <a:off x="3360" y="1536"/>
                <a:ext cx="516"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7691" name="Line 9">
                <a:extLst>
                  <a:ext uri="{FF2B5EF4-FFF2-40B4-BE49-F238E27FC236}">
                    <a16:creationId xmlns:a16="http://schemas.microsoft.com/office/drawing/2014/main" id="{11B3D9EF-4492-4612-9596-8B95A3DE7BA5}"/>
                  </a:ext>
                </a:extLst>
              </p:cNvPr>
              <p:cNvSpPr>
                <a:spLocks noChangeShapeType="1"/>
              </p:cNvSpPr>
              <p:nvPr/>
            </p:nvSpPr>
            <p:spPr bwMode="auto">
              <a:xfrm>
                <a:off x="4728" y="1536"/>
                <a:ext cx="516"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27681" name="Text Box 10">
              <a:extLst>
                <a:ext uri="{FF2B5EF4-FFF2-40B4-BE49-F238E27FC236}">
                  <a16:creationId xmlns:a16="http://schemas.microsoft.com/office/drawing/2014/main" id="{CE680E73-223E-4937-8CDC-961A20B8383C}"/>
                </a:ext>
              </a:extLst>
            </p:cNvPr>
            <p:cNvSpPr txBox="1">
              <a:spLocks noChangeArrowheads="1"/>
            </p:cNvSpPr>
            <p:nvPr/>
          </p:nvSpPr>
          <p:spPr bwMode="auto">
            <a:xfrm>
              <a:off x="3840" y="229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O</a:t>
              </a:r>
            </a:p>
          </p:txBody>
        </p:sp>
        <p:sp>
          <p:nvSpPr>
            <p:cNvPr id="27682" name="Text Box 11">
              <a:extLst>
                <a:ext uri="{FF2B5EF4-FFF2-40B4-BE49-F238E27FC236}">
                  <a16:creationId xmlns:a16="http://schemas.microsoft.com/office/drawing/2014/main" id="{BC830B9E-1B6B-4F45-980B-D972FB3AD70F}"/>
                </a:ext>
              </a:extLst>
            </p:cNvPr>
            <p:cNvSpPr txBox="1">
              <a:spLocks noChangeArrowheads="1"/>
            </p:cNvSpPr>
            <p:nvPr/>
          </p:nvSpPr>
          <p:spPr bwMode="auto">
            <a:xfrm>
              <a:off x="4068" y="246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a</a:t>
              </a:r>
            </a:p>
          </p:txBody>
        </p:sp>
        <p:sp>
          <p:nvSpPr>
            <p:cNvPr id="27683" name="Text Box 12">
              <a:extLst>
                <a:ext uri="{FF2B5EF4-FFF2-40B4-BE49-F238E27FC236}">
                  <a16:creationId xmlns:a16="http://schemas.microsoft.com/office/drawing/2014/main" id="{45C2A4DF-4A7F-4196-8311-4C545A7D32C7}"/>
                </a:ext>
              </a:extLst>
            </p:cNvPr>
            <p:cNvSpPr txBox="1">
              <a:spLocks noChangeArrowheads="1"/>
            </p:cNvSpPr>
            <p:nvPr/>
          </p:nvSpPr>
          <p:spPr bwMode="auto">
            <a:xfrm>
              <a:off x="4176"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b</a:t>
              </a:r>
            </a:p>
          </p:txBody>
        </p:sp>
        <p:sp>
          <p:nvSpPr>
            <p:cNvPr id="27684" name="Line 13">
              <a:extLst>
                <a:ext uri="{FF2B5EF4-FFF2-40B4-BE49-F238E27FC236}">
                  <a16:creationId xmlns:a16="http://schemas.microsoft.com/office/drawing/2014/main" id="{BDE164AA-B18B-4B9E-A2A7-4CD79D5BBF74}"/>
                </a:ext>
              </a:extLst>
            </p:cNvPr>
            <p:cNvSpPr>
              <a:spLocks noChangeShapeType="1"/>
            </p:cNvSpPr>
            <p:nvPr/>
          </p:nvSpPr>
          <p:spPr bwMode="auto">
            <a:xfrm flipV="1">
              <a:off x="4092" y="1632"/>
              <a:ext cx="528" cy="816"/>
            </a:xfrm>
            <a:prstGeom prst="line">
              <a:avLst/>
            </a:prstGeom>
            <a:noFill/>
            <a:ln w="3810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7685" name="Line 14">
              <a:extLst>
                <a:ext uri="{FF2B5EF4-FFF2-40B4-BE49-F238E27FC236}">
                  <a16:creationId xmlns:a16="http://schemas.microsoft.com/office/drawing/2014/main" id="{00CBA26E-D887-44B5-8288-414621473A77}"/>
                </a:ext>
              </a:extLst>
            </p:cNvPr>
            <p:cNvSpPr>
              <a:spLocks noChangeShapeType="1"/>
            </p:cNvSpPr>
            <p:nvPr/>
          </p:nvSpPr>
          <p:spPr bwMode="auto">
            <a:xfrm>
              <a:off x="4080" y="2436"/>
              <a:ext cx="384" cy="240"/>
            </a:xfrm>
            <a:prstGeom prst="line">
              <a:avLst/>
            </a:prstGeom>
            <a:noFill/>
            <a:ln w="3810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121871" name="Text Box 15">
            <a:extLst>
              <a:ext uri="{FF2B5EF4-FFF2-40B4-BE49-F238E27FC236}">
                <a16:creationId xmlns:a16="http://schemas.microsoft.com/office/drawing/2014/main" id="{0C4BD7EC-97C0-47DE-AAB3-7BE95518C8C7}"/>
              </a:ext>
            </a:extLst>
          </p:cNvPr>
          <p:cNvSpPr txBox="1">
            <a:spLocks noChangeArrowheads="1"/>
          </p:cNvSpPr>
          <p:nvPr/>
        </p:nvSpPr>
        <p:spPr bwMode="auto">
          <a:xfrm>
            <a:off x="750888" y="461963"/>
            <a:ext cx="8091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如图的导线，已知电荷线密度为 </a:t>
            </a:r>
            <a:r>
              <a:rPr kumimoji="1" lang="zh-CN" altLang="en-US" sz="2400" b="1" i="1">
                <a:solidFill>
                  <a:srgbClr val="66FFFF"/>
                </a:solidFill>
                <a:latin typeface="Times New Roman" panose="02020603050405020304" pitchFamily="18" charset="0"/>
                <a:sym typeface="Symbol" panose="05050102010706020507" pitchFamily="18" charset="2"/>
              </a:rPr>
              <a:t> </a:t>
            </a:r>
            <a:r>
              <a:rPr kumimoji="1" lang="zh-CN" altLang="en-US" sz="2400" b="1">
                <a:solidFill>
                  <a:schemeClr val="bg1"/>
                </a:solidFill>
                <a:latin typeface="Times New Roman" panose="02020603050405020304" pitchFamily="18" charset="0"/>
                <a:sym typeface="Symbol" panose="05050102010706020507" pitchFamily="18" charset="2"/>
              </a:rPr>
              <a:t>，当绕 </a:t>
            </a:r>
            <a:r>
              <a:rPr kumimoji="1" lang="en-US" altLang="zh-CN" sz="2400" b="1" i="1">
                <a:solidFill>
                  <a:srgbClr val="66FFFF"/>
                </a:solidFill>
                <a:latin typeface="Times New Roman" panose="02020603050405020304" pitchFamily="18" charset="0"/>
                <a:sym typeface="Symbol" panose="05050102010706020507" pitchFamily="18" charset="2"/>
              </a:rPr>
              <a:t>O </a:t>
            </a:r>
            <a:r>
              <a:rPr kumimoji="1" lang="zh-CN" altLang="en-US" sz="2400" b="1">
                <a:solidFill>
                  <a:schemeClr val="bg1"/>
                </a:solidFill>
                <a:latin typeface="Times New Roman" panose="02020603050405020304" pitchFamily="18" charset="0"/>
                <a:sym typeface="Symbol" panose="05050102010706020507" pitchFamily="18" charset="2"/>
              </a:rPr>
              <a:t>点以 </a:t>
            </a:r>
            <a:r>
              <a:rPr kumimoji="1" lang="zh-CN" altLang="en-US" sz="2400" b="1" i="1">
                <a:solidFill>
                  <a:srgbClr val="66FFFF"/>
                </a:solidFill>
                <a:latin typeface="Times New Roman" panose="02020603050405020304" pitchFamily="18" charset="0"/>
                <a:sym typeface="Symbol" panose="05050102010706020507" pitchFamily="18" charset="2"/>
              </a:rPr>
              <a:t></a:t>
            </a:r>
            <a:r>
              <a:rPr kumimoji="1" lang="zh-CN" altLang="en-US" sz="2400" b="1">
                <a:solidFill>
                  <a:schemeClr val="bg1"/>
                </a:solidFill>
                <a:latin typeface="Times New Roman" panose="02020603050405020304" pitchFamily="18" charset="0"/>
                <a:sym typeface="Symbol" panose="05050102010706020507" pitchFamily="18" charset="2"/>
              </a:rPr>
              <a:t>  转动时</a:t>
            </a:r>
            <a:endParaRPr kumimoji="1" lang="zh-CN" altLang="en-US" sz="2400" b="1">
              <a:solidFill>
                <a:schemeClr val="bg1"/>
              </a:solidFill>
              <a:latin typeface="Times New Roman" panose="02020603050405020304" pitchFamily="18" charset="0"/>
            </a:endParaRPr>
          </a:p>
        </p:txBody>
      </p:sp>
      <p:sp>
        <p:nvSpPr>
          <p:cNvPr id="121872" name="Text Box 16">
            <a:extLst>
              <a:ext uri="{FF2B5EF4-FFF2-40B4-BE49-F238E27FC236}">
                <a16:creationId xmlns:a16="http://schemas.microsoft.com/office/drawing/2014/main" id="{CED752B5-203A-480C-91AA-86C919F4DC5A}"/>
              </a:ext>
            </a:extLst>
          </p:cNvPr>
          <p:cNvSpPr txBox="1">
            <a:spLocks noChangeArrowheads="1"/>
          </p:cNvSpPr>
          <p:nvPr/>
        </p:nvSpPr>
        <p:spPr bwMode="auto">
          <a:xfrm>
            <a:off x="287338" y="151606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rPr>
              <a:t>解</a:t>
            </a:r>
          </a:p>
        </p:txBody>
      </p:sp>
      <p:sp>
        <p:nvSpPr>
          <p:cNvPr id="121873" name="Text Box 17">
            <a:extLst>
              <a:ext uri="{FF2B5EF4-FFF2-40B4-BE49-F238E27FC236}">
                <a16:creationId xmlns:a16="http://schemas.microsoft.com/office/drawing/2014/main" id="{FCC66B3D-36CE-47D9-8B51-897B0EE4F8E9}"/>
              </a:ext>
            </a:extLst>
          </p:cNvPr>
          <p:cNvSpPr txBox="1">
            <a:spLocks noChangeArrowheads="1"/>
          </p:cNvSpPr>
          <p:nvPr/>
        </p:nvSpPr>
        <p:spPr bwMode="auto">
          <a:xfrm>
            <a:off x="6675438" y="1885950"/>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a:solidFill>
                  <a:srgbClr val="66FFFF"/>
                </a:solidFill>
                <a:latin typeface="Times New Roman" panose="02020603050405020304" pitchFamily="18" charset="0"/>
              </a:rPr>
              <a:t>1</a:t>
            </a:r>
          </a:p>
        </p:txBody>
      </p:sp>
      <p:sp>
        <p:nvSpPr>
          <p:cNvPr id="121874" name="Text Box 18">
            <a:extLst>
              <a:ext uri="{FF2B5EF4-FFF2-40B4-BE49-F238E27FC236}">
                <a16:creationId xmlns:a16="http://schemas.microsoft.com/office/drawing/2014/main" id="{E478BAB5-F1DC-4B0C-9110-9FF13D739A62}"/>
              </a:ext>
            </a:extLst>
          </p:cNvPr>
          <p:cNvSpPr txBox="1">
            <a:spLocks noChangeArrowheads="1"/>
          </p:cNvSpPr>
          <p:nvPr/>
        </p:nvSpPr>
        <p:spPr bwMode="auto">
          <a:xfrm>
            <a:off x="6738938" y="4641850"/>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a:solidFill>
                  <a:srgbClr val="66FFFF"/>
                </a:solidFill>
                <a:latin typeface="Times New Roman" panose="02020603050405020304" pitchFamily="18" charset="0"/>
              </a:rPr>
              <a:t>2</a:t>
            </a:r>
          </a:p>
        </p:txBody>
      </p:sp>
      <p:sp>
        <p:nvSpPr>
          <p:cNvPr id="121875" name="Text Box 19">
            <a:extLst>
              <a:ext uri="{FF2B5EF4-FFF2-40B4-BE49-F238E27FC236}">
                <a16:creationId xmlns:a16="http://schemas.microsoft.com/office/drawing/2014/main" id="{C2022BCD-28A5-4448-BBB3-8935132AA631}"/>
              </a:ext>
            </a:extLst>
          </p:cNvPr>
          <p:cNvSpPr txBox="1">
            <a:spLocks noChangeArrowheads="1"/>
          </p:cNvSpPr>
          <p:nvPr/>
        </p:nvSpPr>
        <p:spPr bwMode="auto">
          <a:xfrm>
            <a:off x="7807325" y="3968750"/>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a:solidFill>
                  <a:srgbClr val="66FFFF"/>
                </a:solidFill>
                <a:latin typeface="Times New Roman" panose="02020603050405020304" pitchFamily="18" charset="0"/>
              </a:rPr>
              <a:t>3</a:t>
            </a:r>
          </a:p>
        </p:txBody>
      </p:sp>
      <p:sp>
        <p:nvSpPr>
          <p:cNvPr id="121876" name="Text Box 20">
            <a:extLst>
              <a:ext uri="{FF2B5EF4-FFF2-40B4-BE49-F238E27FC236}">
                <a16:creationId xmlns:a16="http://schemas.microsoft.com/office/drawing/2014/main" id="{4C98243E-7088-46C8-AB59-5C482B3AFA95}"/>
              </a:ext>
            </a:extLst>
          </p:cNvPr>
          <p:cNvSpPr txBox="1">
            <a:spLocks noChangeArrowheads="1"/>
          </p:cNvSpPr>
          <p:nvPr/>
        </p:nvSpPr>
        <p:spPr bwMode="auto">
          <a:xfrm>
            <a:off x="5576888" y="3978275"/>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a:solidFill>
                  <a:srgbClr val="66FFFF"/>
                </a:solidFill>
                <a:latin typeface="Times New Roman" panose="02020603050405020304" pitchFamily="18" charset="0"/>
              </a:rPr>
              <a:t>4</a:t>
            </a:r>
          </a:p>
        </p:txBody>
      </p:sp>
      <p:sp>
        <p:nvSpPr>
          <p:cNvPr id="121877" name="Rectangle 21">
            <a:extLst>
              <a:ext uri="{FF2B5EF4-FFF2-40B4-BE49-F238E27FC236}">
                <a16:creationId xmlns:a16="http://schemas.microsoft.com/office/drawing/2014/main" id="{E0FC73AD-E5D9-49F6-920E-7D2ABD230EE9}"/>
              </a:ext>
            </a:extLst>
          </p:cNvPr>
          <p:cNvSpPr>
            <a:spLocks noChangeArrowheads="1"/>
          </p:cNvSpPr>
          <p:nvPr/>
        </p:nvSpPr>
        <p:spPr bwMode="auto">
          <a:xfrm rot="-1607654">
            <a:off x="6021388" y="2617788"/>
            <a:ext cx="220662" cy="130175"/>
          </a:xfrm>
          <a:prstGeom prst="rect">
            <a:avLst/>
          </a:prstGeom>
          <a:solidFill>
            <a:srgbClr val="FF0000"/>
          </a:solidFill>
          <a:ln w="38100">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21878" name="Object 22">
            <a:extLst>
              <a:ext uri="{FF2B5EF4-FFF2-40B4-BE49-F238E27FC236}">
                <a16:creationId xmlns:a16="http://schemas.microsoft.com/office/drawing/2014/main" id="{602306BA-9D34-42E8-91B5-45FD91041178}"/>
              </a:ext>
            </a:extLst>
          </p:cNvPr>
          <p:cNvGraphicFramePr>
            <a:graphicFrameLocks/>
          </p:cNvGraphicFramePr>
          <p:nvPr/>
        </p:nvGraphicFramePr>
        <p:xfrm>
          <a:off x="5773738" y="2149475"/>
          <a:ext cx="392112" cy="392113"/>
        </p:xfrm>
        <a:graphic>
          <a:graphicData uri="http://schemas.openxmlformats.org/presentationml/2006/ole">
            <mc:AlternateContent xmlns:mc="http://schemas.openxmlformats.org/markup-compatibility/2006">
              <mc:Choice xmlns:v="urn:schemas-microsoft-com:vml" Requires="v">
                <p:oleObj spid="_x0000_s27700" name="Equation" r:id="rId3" imgW="323989" imgH="323707" progId="Equation.3">
                  <p:embed/>
                </p:oleObj>
              </mc:Choice>
              <mc:Fallback>
                <p:oleObj name="Equation" r:id="rId3" imgW="323989" imgH="323707" progId="Equation.3">
                  <p:embed/>
                  <p:pic>
                    <p:nvPicPr>
                      <p:cNvPr id="0" name="Object 2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3738" y="2149475"/>
                        <a:ext cx="392112"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1879" name="Group 23">
            <a:extLst>
              <a:ext uri="{FF2B5EF4-FFF2-40B4-BE49-F238E27FC236}">
                <a16:creationId xmlns:a16="http://schemas.microsoft.com/office/drawing/2014/main" id="{6EA8E1F4-D0C9-4884-AAC4-D00AE108E853}"/>
              </a:ext>
            </a:extLst>
          </p:cNvPr>
          <p:cNvGrpSpPr>
            <a:grpSpLocks/>
          </p:cNvGrpSpPr>
          <p:nvPr/>
        </p:nvGrpSpPr>
        <p:grpSpPr bwMode="auto">
          <a:xfrm>
            <a:off x="6002338" y="2606675"/>
            <a:ext cx="884237" cy="1395413"/>
            <a:chOff x="3917" y="2660"/>
            <a:chExt cx="557" cy="879"/>
          </a:xfrm>
        </p:grpSpPr>
        <p:sp>
          <p:nvSpPr>
            <p:cNvPr id="27677" name="Line 24">
              <a:extLst>
                <a:ext uri="{FF2B5EF4-FFF2-40B4-BE49-F238E27FC236}">
                  <a16:creationId xmlns:a16="http://schemas.microsoft.com/office/drawing/2014/main" id="{593A9FD1-9D1E-472B-A8CA-EF78BE91BDA8}"/>
                </a:ext>
              </a:extLst>
            </p:cNvPr>
            <p:cNvSpPr>
              <a:spLocks noChangeShapeType="1"/>
            </p:cNvSpPr>
            <p:nvPr/>
          </p:nvSpPr>
          <p:spPr bwMode="auto">
            <a:xfrm>
              <a:off x="3917" y="2731"/>
              <a:ext cx="557" cy="808"/>
            </a:xfrm>
            <a:prstGeom prst="line">
              <a:avLst/>
            </a:prstGeom>
            <a:noFill/>
            <a:ln w="38100">
              <a:solidFill>
                <a:srgbClr val="CC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78" name="Line 25">
              <a:extLst>
                <a:ext uri="{FF2B5EF4-FFF2-40B4-BE49-F238E27FC236}">
                  <a16:creationId xmlns:a16="http://schemas.microsoft.com/office/drawing/2014/main" id="{3DECA715-8C56-49FD-96D6-F05886D71E0C}"/>
                </a:ext>
              </a:extLst>
            </p:cNvPr>
            <p:cNvSpPr>
              <a:spLocks noChangeShapeType="1"/>
            </p:cNvSpPr>
            <p:nvPr/>
          </p:nvSpPr>
          <p:spPr bwMode="auto">
            <a:xfrm>
              <a:off x="4086" y="2660"/>
              <a:ext cx="377" cy="879"/>
            </a:xfrm>
            <a:prstGeom prst="line">
              <a:avLst/>
            </a:prstGeom>
            <a:noFill/>
            <a:ln w="38100">
              <a:solidFill>
                <a:srgbClr val="CC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79" name="Freeform 26">
              <a:extLst>
                <a:ext uri="{FF2B5EF4-FFF2-40B4-BE49-F238E27FC236}">
                  <a16:creationId xmlns:a16="http://schemas.microsoft.com/office/drawing/2014/main" id="{8289ADAA-97ED-4F1C-A2F1-E7A62E64B4AA}"/>
                </a:ext>
              </a:extLst>
            </p:cNvPr>
            <p:cNvSpPr>
              <a:spLocks/>
            </p:cNvSpPr>
            <p:nvPr/>
          </p:nvSpPr>
          <p:spPr bwMode="auto">
            <a:xfrm>
              <a:off x="4149" y="2997"/>
              <a:ext cx="64" cy="54"/>
            </a:xfrm>
            <a:custGeom>
              <a:avLst/>
              <a:gdLst>
                <a:gd name="T0" fmla="*/ 0 w 64"/>
                <a:gd name="T1" fmla="*/ 54 h 54"/>
                <a:gd name="T2" fmla="*/ 64 w 64"/>
                <a:gd name="T3" fmla="*/ 0 h 54"/>
                <a:gd name="T4" fmla="*/ 0 60000 65536"/>
                <a:gd name="T5" fmla="*/ 0 60000 65536"/>
              </a:gdLst>
              <a:ahLst/>
              <a:cxnLst>
                <a:cxn ang="T4">
                  <a:pos x="T0" y="T1"/>
                </a:cxn>
                <a:cxn ang="T5">
                  <a:pos x="T2" y="T3"/>
                </a:cxn>
              </a:cxnLst>
              <a:rect l="0" t="0" r="r" b="b"/>
              <a:pathLst>
                <a:path w="64" h="54">
                  <a:moveTo>
                    <a:pt x="0" y="54"/>
                  </a:moveTo>
                  <a:cubicBezTo>
                    <a:pt x="14" y="1"/>
                    <a:pt x="9" y="0"/>
                    <a:pt x="64" y="0"/>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21883" name="Object 27">
            <a:extLst>
              <a:ext uri="{FF2B5EF4-FFF2-40B4-BE49-F238E27FC236}">
                <a16:creationId xmlns:a16="http://schemas.microsoft.com/office/drawing/2014/main" id="{A105DA59-8AE1-4423-95F6-4D33E52BFB87}"/>
              </a:ext>
            </a:extLst>
          </p:cNvPr>
          <p:cNvGraphicFramePr>
            <a:graphicFrameLocks noChangeAspect="1"/>
          </p:cNvGraphicFramePr>
          <p:nvPr/>
        </p:nvGraphicFramePr>
        <p:xfrm>
          <a:off x="5873750" y="3163888"/>
          <a:ext cx="457200" cy="325437"/>
        </p:xfrm>
        <a:graphic>
          <a:graphicData uri="http://schemas.openxmlformats.org/presentationml/2006/ole">
            <mc:AlternateContent xmlns:mc="http://schemas.openxmlformats.org/markup-compatibility/2006">
              <mc:Choice xmlns:v="urn:schemas-microsoft-com:vml" Requires="v">
                <p:oleObj spid="_x0000_s27701" name="Equation" r:id="rId5" imgW="371376" imgH="247520" progId="Equation.3">
                  <p:embed/>
                </p:oleObj>
              </mc:Choice>
              <mc:Fallback>
                <p:oleObj name="Equation" r:id="rId5" imgW="371376" imgH="247520" progId="Equation.3">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3750" y="3163888"/>
                        <a:ext cx="457200" cy="325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1884" name="Text Box 28">
            <a:extLst>
              <a:ext uri="{FF2B5EF4-FFF2-40B4-BE49-F238E27FC236}">
                <a16:creationId xmlns:a16="http://schemas.microsoft.com/office/drawing/2014/main" id="{10D6BFB3-5F17-4623-B65A-203AD322E2B2}"/>
              </a:ext>
            </a:extLst>
          </p:cNvPr>
          <p:cNvSpPr txBox="1">
            <a:spLocks noChangeArrowheads="1"/>
          </p:cNvSpPr>
          <p:nvPr/>
        </p:nvSpPr>
        <p:spPr bwMode="auto">
          <a:xfrm>
            <a:off x="779463" y="1535113"/>
            <a:ext cx="1260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线段</a:t>
            </a:r>
            <a:r>
              <a:rPr kumimoji="1" lang="en-US" altLang="zh-CN" sz="2400" b="1">
                <a:solidFill>
                  <a:schemeClr val="bg1"/>
                </a:solidFill>
                <a:latin typeface="Times New Roman" panose="02020603050405020304" pitchFamily="18" charset="0"/>
              </a:rPr>
              <a:t>1</a:t>
            </a:r>
            <a:r>
              <a:rPr kumimoji="1" lang="zh-CN" altLang="en-US" sz="2400" b="1">
                <a:solidFill>
                  <a:schemeClr val="bg1"/>
                </a:solidFill>
                <a:latin typeface="Times New Roman" panose="02020603050405020304" pitchFamily="18" charset="0"/>
              </a:rPr>
              <a:t>：</a:t>
            </a:r>
          </a:p>
        </p:txBody>
      </p:sp>
      <p:graphicFrame>
        <p:nvGraphicFramePr>
          <p:cNvPr id="121885" name="Object 29">
            <a:extLst>
              <a:ext uri="{FF2B5EF4-FFF2-40B4-BE49-F238E27FC236}">
                <a16:creationId xmlns:a16="http://schemas.microsoft.com/office/drawing/2014/main" id="{2F7AA326-A6AE-40B1-ABE8-F7A3DF1E42DD}"/>
              </a:ext>
            </a:extLst>
          </p:cNvPr>
          <p:cNvGraphicFramePr>
            <a:graphicFrameLocks/>
          </p:cNvGraphicFramePr>
          <p:nvPr/>
        </p:nvGraphicFramePr>
        <p:xfrm>
          <a:off x="1435100" y="2060575"/>
          <a:ext cx="2374900" cy="393700"/>
        </p:xfrm>
        <a:graphic>
          <a:graphicData uri="http://schemas.openxmlformats.org/presentationml/2006/ole">
            <mc:AlternateContent xmlns:mc="http://schemas.openxmlformats.org/markup-compatibility/2006">
              <mc:Choice xmlns:v="urn:schemas-microsoft-com:vml" Requires="v">
                <p:oleObj spid="_x0000_s27702" name="Equation" r:id="rId7" imgW="2305130" imgH="323707" progId="Equation.3">
                  <p:embed/>
                </p:oleObj>
              </mc:Choice>
              <mc:Fallback>
                <p:oleObj name="Equation" r:id="rId7" imgW="2305130" imgH="323707" progId="Equation.3">
                  <p:embed/>
                  <p:pic>
                    <p:nvPicPr>
                      <p:cNvPr id="0" name="Object 2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5100" y="2060575"/>
                        <a:ext cx="23749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886" name="Object 30">
            <a:extLst>
              <a:ext uri="{FF2B5EF4-FFF2-40B4-BE49-F238E27FC236}">
                <a16:creationId xmlns:a16="http://schemas.microsoft.com/office/drawing/2014/main" id="{B8681CA7-7372-4768-B252-86028B3DA98F}"/>
              </a:ext>
            </a:extLst>
          </p:cNvPr>
          <p:cNvGraphicFramePr>
            <a:graphicFrameLocks/>
          </p:cNvGraphicFramePr>
          <p:nvPr/>
        </p:nvGraphicFramePr>
        <p:xfrm>
          <a:off x="1454150" y="2565400"/>
          <a:ext cx="2271713" cy="825500"/>
        </p:xfrm>
        <a:graphic>
          <a:graphicData uri="http://schemas.openxmlformats.org/presentationml/2006/ole">
            <mc:AlternateContent xmlns:mc="http://schemas.openxmlformats.org/markup-compatibility/2006">
              <mc:Choice xmlns:v="urn:schemas-microsoft-com:vml" Requires="v">
                <p:oleObj spid="_x0000_s27703" name="Equation" r:id="rId9" imgW="2200176" imgH="752390" progId="Equation.3">
                  <p:embed/>
                </p:oleObj>
              </mc:Choice>
              <mc:Fallback>
                <p:oleObj name="Equation" r:id="rId9" imgW="2200176" imgH="752390" progId="Equation.3">
                  <p:embed/>
                  <p:pic>
                    <p:nvPicPr>
                      <p:cNvPr id="0" name="Object 3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54150" y="2565400"/>
                        <a:ext cx="2271713"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887" name="Object 31">
            <a:extLst>
              <a:ext uri="{FF2B5EF4-FFF2-40B4-BE49-F238E27FC236}">
                <a16:creationId xmlns:a16="http://schemas.microsoft.com/office/drawing/2014/main" id="{3435E536-D77B-4C28-B021-532927F778F8}"/>
              </a:ext>
            </a:extLst>
          </p:cNvPr>
          <p:cNvGraphicFramePr>
            <a:graphicFrameLocks/>
          </p:cNvGraphicFramePr>
          <p:nvPr/>
        </p:nvGraphicFramePr>
        <p:xfrm>
          <a:off x="2022475" y="3592513"/>
          <a:ext cx="1587500" cy="823912"/>
        </p:xfrm>
        <a:graphic>
          <a:graphicData uri="http://schemas.openxmlformats.org/presentationml/2006/ole">
            <mc:AlternateContent xmlns:mc="http://schemas.openxmlformats.org/markup-compatibility/2006">
              <mc:Choice xmlns:v="urn:schemas-microsoft-com:vml" Requires="v">
                <p:oleObj spid="_x0000_s27704" name="Equation" r:id="rId11" imgW="1514640" imgH="752390" progId="Equation.3">
                  <p:embed/>
                </p:oleObj>
              </mc:Choice>
              <mc:Fallback>
                <p:oleObj name="Equation" r:id="rId11" imgW="1514640" imgH="752390" progId="Equation.3">
                  <p:embed/>
                  <p:pic>
                    <p:nvPicPr>
                      <p:cNvPr id="0" name="Object 3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22475" y="3592513"/>
                        <a:ext cx="15875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1888" name="Line 32">
            <a:extLst>
              <a:ext uri="{FF2B5EF4-FFF2-40B4-BE49-F238E27FC236}">
                <a16:creationId xmlns:a16="http://schemas.microsoft.com/office/drawing/2014/main" id="{A9C30D0B-6867-462A-84AC-19BD1B7DF89C}"/>
              </a:ext>
            </a:extLst>
          </p:cNvPr>
          <p:cNvSpPr>
            <a:spLocks noChangeShapeType="1"/>
          </p:cNvSpPr>
          <p:nvPr/>
        </p:nvSpPr>
        <p:spPr bwMode="auto">
          <a:xfrm flipH="1">
            <a:off x="5389563" y="2743200"/>
            <a:ext cx="631825" cy="422275"/>
          </a:xfrm>
          <a:prstGeom prst="line">
            <a:avLst/>
          </a:prstGeom>
          <a:noFill/>
          <a:ln w="38100">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889" name="Rectangle 33">
            <a:extLst>
              <a:ext uri="{FF2B5EF4-FFF2-40B4-BE49-F238E27FC236}">
                <a16:creationId xmlns:a16="http://schemas.microsoft.com/office/drawing/2014/main" id="{042480C2-51DF-4407-B48F-96793153F87E}"/>
              </a:ext>
            </a:extLst>
          </p:cNvPr>
          <p:cNvSpPr>
            <a:spLocks noChangeArrowheads="1"/>
          </p:cNvSpPr>
          <p:nvPr/>
        </p:nvSpPr>
        <p:spPr bwMode="auto">
          <a:xfrm>
            <a:off x="762000" y="1012825"/>
            <a:ext cx="358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66FFFF"/>
                </a:solidFill>
                <a:latin typeface="Times New Roman" panose="02020603050405020304" pitchFamily="18" charset="0"/>
                <a:sym typeface="Symbol" panose="05050102010706020507" pitchFamily="18" charset="2"/>
              </a:rPr>
              <a:t>O </a:t>
            </a:r>
            <a:r>
              <a:rPr kumimoji="1" lang="zh-CN" altLang="en-US" sz="2400" b="1">
                <a:solidFill>
                  <a:schemeClr val="bg1"/>
                </a:solidFill>
                <a:latin typeface="Times New Roman" panose="02020603050405020304" pitchFamily="18" charset="0"/>
                <a:sym typeface="Symbol" panose="05050102010706020507" pitchFamily="18" charset="2"/>
              </a:rPr>
              <a:t>点的磁感应强度</a:t>
            </a:r>
          </a:p>
        </p:txBody>
      </p:sp>
      <p:sp>
        <p:nvSpPr>
          <p:cNvPr id="121890" name="Rectangle 34">
            <a:extLst>
              <a:ext uri="{FF2B5EF4-FFF2-40B4-BE49-F238E27FC236}">
                <a16:creationId xmlns:a16="http://schemas.microsoft.com/office/drawing/2014/main" id="{CB1D3216-470C-4E62-ABDA-54C09A03ABB5}"/>
              </a:ext>
            </a:extLst>
          </p:cNvPr>
          <p:cNvSpPr>
            <a:spLocks noChangeArrowheads="1"/>
          </p:cNvSpPr>
          <p:nvPr/>
        </p:nvSpPr>
        <p:spPr bwMode="auto">
          <a:xfrm>
            <a:off x="263525" y="46196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例</a:t>
            </a:r>
          </a:p>
        </p:txBody>
      </p:sp>
      <p:sp>
        <p:nvSpPr>
          <p:cNvPr id="121891" name="Rectangle 35">
            <a:extLst>
              <a:ext uri="{FF2B5EF4-FFF2-40B4-BE49-F238E27FC236}">
                <a16:creationId xmlns:a16="http://schemas.microsoft.com/office/drawing/2014/main" id="{E7B66506-4C93-443C-84FC-A3D7E57D2B4A}"/>
              </a:ext>
            </a:extLst>
          </p:cNvPr>
          <p:cNvSpPr>
            <a:spLocks noChangeArrowheads="1"/>
          </p:cNvSpPr>
          <p:nvPr/>
        </p:nvSpPr>
        <p:spPr bwMode="auto">
          <a:xfrm>
            <a:off x="263525" y="1012825"/>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sym typeface="Symbol" panose="05050102010706020507" pitchFamily="18" charset="2"/>
              </a:rPr>
              <a:t>求</a:t>
            </a:r>
          </a:p>
        </p:txBody>
      </p:sp>
      <p:graphicFrame>
        <p:nvGraphicFramePr>
          <p:cNvPr id="121892" name="Object 36">
            <a:extLst>
              <a:ext uri="{FF2B5EF4-FFF2-40B4-BE49-F238E27FC236}">
                <a16:creationId xmlns:a16="http://schemas.microsoft.com/office/drawing/2014/main" id="{9F21A15A-790A-41A1-80DD-2C9F4A0CC683}"/>
              </a:ext>
            </a:extLst>
          </p:cNvPr>
          <p:cNvGraphicFramePr>
            <a:graphicFrameLocks/>
          </p:cNvGraphicFramePr>
          <p:nvPr/>
        </p:nvGraphicFramePr>
        <p:xfrm>
          <a:off x="5164138" y="3216275"/>
          <a:ext cx="230187" cy="292100"/>
        </p:xfrm>
        <a:graphic>
          <a:graphicData uri="http://schemas.openxmlformats.org/presentationml/2006/ole">
            <mc:AlternateContent xmlns:mc="http://schemas.openxmlformats.org/markup-compatibility/2006">
              <mc:Choice xmlns:v="urn:schemas-microsoft-com:vml" Requires="v">
                <p:oleObj spid="_x0000_s27705" name="Equation" r:id="rId13" imgW="152341" imgH="228561" progId="Equation.3">
                  <p:embed/>
                </p:oleObj>
              </mc:Choice>
              <mc:Fallback>
                <p:oleObj name="Equation" r:id="rId13" imgW="152341" imgH="228561" progId="Equation.3">
                  <p:embed/>
                  <p:pic>
                    <p:nvPicPr>
                      <p:cNvPr id="0" name="Object 3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64138" y="3216275"/>
                        <a:ext cx="2301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1893" name="Group 37">
            <a:extLst>
              <a:ext uri="{FF2B5EF4-FFF2-40B4-BE49-F238E27FC236}">
                <a16:creationId xmlns:a16="http://schemas.microsoft.com/office/drawing/2014/main" id="{78272498-09BD-475D-A792-417A20D661FB}"/>
              </a:ext>
            </a:extLst>
          </p:cNvPr>
          <p:cNvGrpSpPr>
            <a:grpSpLocks/>
          </p:cNvGrpSpPr>
          <p:nvPr/>
        </p:nvGrpSpPr>
        <p:grpSpPr bwMode="auto">
          <a:xfrm>
            <a:off x="7983538" y="2606675"/>
            <a:ext cx="457200" cy="914400"/>
            <a:chOff x="4848" y="2376"/>
            <a:chExt cx="288" cy="576"/>
          </a:xfrm>
        </p:grpSpPr>
        <p:sp>
          <p:nvSpPr>
            <p:cNvPr id="27675" name="Text Box 38">
              <a:extLst>
                <a:ext uri="{FF2B5EF4-FFF2-40B4-BE49-F238E27FC236}">
                  <a16:creationId xmlns:a16="http://schemas.microsoft.com/office/drawing/2014/main" id="{D2DD9092-87CE-41FD-A033-93281DAD8212}"/>
                </a:ext>
              </a:extLst>
            </p:cNvPr>
            <p:cNvSpPr txBox="1">
              <a:spLocks noChangeArrowheads="1"/>
            </p:cNvSpPr>
            <p:nvPr/>
          </p:nvSpPr>
          <p:spPr bwMode="auto">
            <a:xfrm>
              <a:off x="4848" y="2376"/>
              <a:ext cx="2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i="1">
                  <a:solidFill>
                    <a:srgbClr val="66FFFF"/>
                  </a:solidFill>
                  <a:latin typeface="Times New Roman" panose="02020603050405020304" pitchFamily="18" charset="0"/>
                  <a:sym typeface="Symbol" panose="05050102010706020507" pitchFamily="18" charset="2"/>
                </a:rPr>
                <a:t></a:t>
              </a:r>
            </a:p>
          </p:txBody>
        </p:sp>
        <p:sp>
          <p:nvSpPr>
            <p:cNvPr id="27676" name="Freeform 39">
              <a:extLst>
                <a:ext uri="{FF2B5EF4-FFF2-40B4-BE49-F238E27FC236}">
                  <a16:creationId xmlns:a16="http://schemas.microsoft.com/office/drawing/2014/main" id="{E9053BE5-3264-4972-8164-FFB7F479CF6C}"/>
                </a:ext>
              </a:extLst>
            </p:cNvPr>
            <p:cNvSpPr>
              <a:spLocks/>
            </p:cNvSpPr>
            <p:nvPr/>
          </p:nvSpPr>
          <p:spPr bwMode="auto">
            <a:xfrm>
              <a:off x="4992" y="2664"/>
              <a:ext cx="144" cy="288"/>
            </a:xfrm>
            <a:custGeom>
              <a:avLst/>
              <a:gdLst>
                <a:gd name="T0" fmla="*/ 144 w 144"/>
                <a:gd name="T1" fmla="*/ 288 h 288"/>
                <a:gd name="T2" fmla="*/ 92 w 144"/>
                <a:gd name="T3" fmla="*/ 115 h 288"/>
                <a:gd name="T4" fmla="*/ 0 w 144"/>
                <a:gd name="T5" fmla="*/ 0 h 288"/>
                <a:gd name="T6" fmla="*/ 0 60000 65536"/>
                <a:gd name="T7" fmla="*/ 0 60000 65536"/>
                <a:gd name="T8" fmla="*/ 0 60000 65536"/>
              </a:gdLst>
              <a:ahLst/>
              <a:cxnLst>
                <a:cxn ang="T6">
                  <a:pos x="T0" y="T1"/>
                </a:cxn>
                <a:cxn ang="T7">
                  <a:pos x="T2" y="T3"/>
                </a:cxn>
                <a:cxn ang="T8">
                  <a:pos x="T4" y="T5"/>
                </a:cxn>
              </a:cxnLst>
              <a:rect l="0" t="0" r="r" b="b"/>
              <a:pathLst>
                <a:path w="144" h="288">
                  <a:moveTo>
                    <a:pt x="144" y="288"/>
                  </a:moveTo>
                  <a:cubicBezTo>
                    <a:pt x="135" y="259"/>
                    <a:pt x="116" y="163"/>
                    <a:pt x="92" y="115"/>
                  </a:cubicBezTo>
                  <a:cubicBezTo>
                    <a:pt x="68" y="67"/>
                    <a:pt x="19" y="24"/>
                    <a:pt x="0" y="0"/>
                  </a:cubicBezTo>
                </a:path>
              </a:pathLst>
            </a:custGeom>
            <a:noFill/>
            <a:ln w="28575" cap="flat" cmpd="sng">
              <a:solidFill>
                <a:srgbClr val="66FFFF"/>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aphicFrame>
        <p:nvGraphicFramePr>
          <p:cNvPr id="121896" name="Object 40">
            <a:extLst>
              <a:ext uri="{FF2B5EF4-FFF2-40B4-BE49-F238E27FC236}">
                <a16:creationId xmlns:a16="http://schemas.microsoft.com/office/drawing/2014/main" id="{8AEA5800-C6D0-40E5-81CB-91D25DD99F0D}"/>
              </a:ext>
            </a:extLst>
          </p:cNvPr>
          <p:cNvGraphicFramePr>
            <a:graphicFrameLocks/>
          </p:cNvGraphicFramePr>
          <p:nvPr/>
        </p:nvGraphicFramePr>
        <p:xfrm>
          <a:off x="1181100" y="4581525"/>
          <a:ext cx="3706813" cy="825500"/>
        </p:xfrm>
        <a:graphic>
          <a:graphicData uri="http://schemas.openxmlformats.org/presentationml/2006/ole">
            <mc:AlternateContent xmlns:mc="http://schemas.openxmlformats.org/markup-compatibility/2006">
              <mc:Choice xmlns:v="urn:schemas-microsoft-com:vml" Requires="v">
                <p:oleObj spid="_x0000_s27706" name="公式" r:id="rId15" imgW="3638645" imgH="752390" progId="Equation.3">
                  <p:embed/>
                </p:oleObj>
              </mc:Choice>
              <mc:Fallback>
                <p:oleObj name="公式" r:id="rId15" imgW="3638645" imgH="752390" progId="Equation.3">
                  <p:embed/>
                  <p:pic>
                    <p:nvPicPr>
                      <p:cNvPr id="0" name="Object 40"/>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81100" y="4581525"/>
                        <a:ext cx="3706813"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1897" name="Text Box 41">
            <a:extLst>
              <a:ext uri="{FF2B5EF4-FFF2-40B4-BE49-F238E27FC236}">
                <a16:creationId xmlns:a16="http://schemas.microsoft.com/office/drawing/2014/main" id="{D98FE8E5-A1A8-46BA-B885-B1FD1030B086}"/>
              </a:ext>
            </a:extLst>
          </p:cNvPr>
          <p:cNvSpPr txBox="1">
            <a:spLocks noChangeArrowheads="1"/>
          </p:cNvSpPr>
          <p:nvPr/>
        </p:nvSpPr>
        <p:spPr bwMode="auto">
          <a:xfrm>
            <a:off x="971550" y="5857875"/>
            <a:ext cx="1260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线段</a:t>
            </a:r>
            <a:r>
              <a:rPr kumimoji="1" lang="en-US" altLang="zh-CN" sz="2400" b="1">
                <a:solidFill>
                  <a:schemeClr val="bg1"/>
                </a:solidFill>
                <a:latin typeface="Times New Roman" panose="02020603050405020304" pitchFamily="18" charset="0"/>
              </a:rPr>
              <a:t>2</a:t>
            </a:r>
            <a:r>
              <a:rPr kumimoji="1" lang="zh-CN" altLang="en-US" sz="2400" b="1">
                <a:solidFill>
                  <a:schemeClr val="bg1"/>
                </a:solidFill>
                <a:latin typeface="Times New Roman" panose="02020603050405020304" pitchFamily="18" charset="0"/>
              </a:rPr>
              <a:t>：</a:t>
            </a:r>
          </a:p>
        </p:txBody>
      </p:sp>
      <p:sp>
        <p:nvSpPr>
          <p:cNvPr id="121898" name="Text Box 42">
            <a:extLst>
              <a:ext uri="{FF2B5EF4-FFF2-40B4-BE49-F238E27FC236}">
                <a16:creationId xmlns:a16="http://schemas.microsoft.com/office/drawing/2014/main" id="{501E7BE4-1739-46B7-87CB-E961955CEEA2}"/>
              </a:ext>
            </a:extLst>
          </p:cNvPr>
          <p:cNvSpPr txBox="1">
            <a:spLocks noChangeArrowheads="1"/>
          </p:cNvSpPr>
          <p:nvPr/>
        </p:nvSpPr>
        <p:spPr bwMode="auto">
          <a:xfrm>
            <a:off x="2063750" y="5840413"/>
            <a:ext cx="80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同理</a:t>
            </a:r>
          </a:p>
        </p:txBody>
      </p:sp>
      <p:graphicFrame>
        <p:nvGraphicFramePr>
          <p:cNvPr id="121899" name="Object 43">
            <a:extLst>
              <a:ext uri="{FF2B5EF4-FFF2-40B4-BE49-F238E27FC236}">
                <a16:creationId xmlns:a16="http://schemas.microsoft.com/office/drawing/2014/main" id="{BA2D5967-DFC0-4A88-B78B-F9ADCC9F50A2}"/>
              </a:ext>
            </a:extLst>
          </p:cNvPr>
          <p:cNvGraphicFramePr>
            <a:graphicFrameLocks/>
          </p:cNvGraphicFramePr>
          <p:nvPr/>
        </p:nvGraphicFramePr>
        <p:xfrm>
          <a:off x="3214688" y="5661025"/>
          <a:ext cx="1789112" cy="823913"/>
        </p:xfrm>
        <a:graphic>
          <a:graphicData uri="http://schemas.openxmlformats.org/presentationml/2006/ole">
            <mc:AlternateContent xmlns:mc="http://schemas.openxmlformats.org/markup-compatibility/2006">
              <mc:Choice xmlns:v="urn:schemas-microsoft-com:vml" Requires="v">
                <p:oleObj spid="_x0000_s27707" name="Equation" r:id="rId17" imgW="1714368" imgH="752390" progId="Equation.3">
                  <p:embed/>
                </p:oleObj>
              </mc:Choice>
              <mc:Fallback>
                <p:oleObj name="Equation" r:id="rId17" imgW="1714368" imgH="752390" progId="Equation.3">
                  <p:embed/>
                  <p:pic>
                    <p:nvPicPr>
                      <p:cNvPr id="0" name="Object 4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14688" y="5661025"/>
                        <a:ext cx="1789112"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1890"/>
                                        </p:tgtEl>
                                        <p:attrNameLst>
                                          <p:attrName>style.visibility</p:attrName>
                                        </p:attrNameLst>
                                      </p:cBhvr>
                                      <p:to>
                                        <p:strVal val="visible"/>
                                      </p:to>
                                    </p:set>
                                    <p:animEffect transition="in" filter="wipe(left)">
                                      <p:cBhvr>
                                        <p:cTn id="7" dur="500"/>
                                        <p:tgtEl>
                                          <p:spTgt spid="1218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1871"/>
                                        </p:tgtEl>
                                        <p:attrNameLst>
                                          <p:attrName>style.visibility</p:attrName>
                                        </p:attrNameLst>
                                      </p:cBhvr>
                                      <p:to>
                                        <p:strVal val="visible"/>
                                      </p:to>
                                    </p:set>
                                    <p:animEffect transition="in" filter="wipe(left)">
                                      <p:cBhvr>
                                        <p:cTn id="12" dur="500"/>
                                        <p:tgtEl>
                                          <p:spTgt spid="1218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121858"/>
                                        </p:tgtEl>
                                        <p:attrNameLst>
                                          <p:attrName>style.visibility</p:attrName>
                                        </p:attrNameLst>
                                      </p:cBhvr>
                                      <p:to>
                                        <p:strVal val="visible"/>
                                      </p:to>
                                    </p:set>
                                    <p:animEffect transition="in" filter="box(out)">
                                      <p:cBhvr>
                                        <p:cTn id="17" dur="500"/>
                                        <p:tgtEl>
                                          <p:spTgt spid="12185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21893"/>
                                        </p:tgtEl>
                                        <p:attrNameLst>
                                          <p:attrName>style.visibility</p:attrName>
                                        </p:attrNameLst>
                                      </p:cBhvr>
                                      <p:to>
                                        <p:strVal val="visible"/>
                                      </p:to>
                                    </p:set>
                                    <p:animEffect transition="in" filter="wipe(down)">
                                      <p:cBhvr>
                                        <p:cTn id="22" dur="500"/>
                                        <p:tgtEl>
                                          <p:spTgt spid="12189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1891"/>
                                        </p:tgtEl>
                                        <p:attrNameLst>
                                          <p:attrName>style.visibility</p:attrName>
                                        </p:attrNameLst>
                                      </p:cBhvr>
                                      <p:to>
                                        <p:strVal val="visible"/>
                                      </p:to>
                                    </p:set>
                                    <p:animEffect transition="in" filter="wipe(left)">
                                      <p:cBhvr>
                                        <p:cTn id="27" dur="500"/>
                                        <p:tgtEl>
                                          <p:spTgt spid="12189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1889"/>
                                        </p:tgtEl>
                                        <p:attrNameLst>
                                          <p:attrName>style.visibility</p:attrName>
                                        </p:attrNameLst>
                                      </p:cBhvr>
                                      <p:to>
                                        <p:strVal val="visible"/>
                                      </p:to>
                                    </p:set>
                                    <p:animEffect transition="in" filter="wipe(left)">
                                      <p:cBhvr>
                                        <p:cTn id="32" dur="500"/>
                                        <p:tgtEl>
                                          <p:spTgt spid="12188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1872"/>
                                        </p:tgtEl>
                                        <p:attrNameLst>
                                          <p:attrName>style.visibility</p:attrName>
                                        </p:attrNameLst>
                                      </p:cBhvr>
                                      <p:to>
                                        <p:strVal val="visible"/>
                                      </p:to>
                                    </p:set>
                                    <p:animEffect transition="in" filter="wipe(left)">
                                      <p:cBhvr>
                                        <p:cTn id="37" dur="500"/>
                                        <p:tgtEl>
                                          <p:spTgt spid="12187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121873"/>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121874"/>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121875"/>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121876"/>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21884"/>
                                        </p:tgtEl>
                                        <p:attrNameLst>
                                          <p:attrName>style.visibility</p:attrName>
                                        </p:attrNameLst>
                                      </p:cBhvr>
                                      <p:to>
                                        <p:strVal val="visible"/>
                                      </p:to>
                                    </p:set>
                                    <p:animEffect transition="in" filter="wipe(left)">
                                      <p:cBhvr>
                                        <p:cTn id="58" dur="500"/>
                                        <p:tgtEl>
                                          <p:spTgt spid="121884"/>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121877"/>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499"/>
                                          </p:stCondLst>
                                        </p:cTn>
                                        <p:tgtEl>
                                          <p:spTgt spid="121878"/>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4" fill="hold" nodeType="clickEffect">
                                  <p:stCondLst>
                                    <p:cond delay="0"/>
                                  </p:stCondLst>
                                  <p:childTnLst>
                                    <p:set>
                                      <p:cBhvr>
                                        <p:cTn id="70" dur="1" fill="hold">
                                          <p:stCondLst>
                                            <p:cond delay="0"/>
                                          </p:stCondLst>
                                        </p:cTn>
                                        <p:tgtEl>
                                          <p:spTgt spid="121879"/>
                                        </p:tgtEl>
                                        <p:attrNameLst>
                                          <p:attrName>style.visibility</p:attrName>
                                        </p:attrNameLst>
                                      </p:cBhvr>
                                      <p:to>
                                        <p:strVal val="visible"/>
                                      </p:to>
                                    </p:set>
                                    <p:animEffect transition="in" filter="wipe(down)">
                                      <p:cBhvr>
                                        <p:cTn id="71" dur="500"/>
                                        <p:tgtEl>
                                          <p:spTgt spid="121879"/>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nodeType="clickEffect">
                                  <p:stCondLst>
                                    <p:cond delay="0"/>
                                  </p:stCondLst>
                                  <p:childTnLst>
                                    <p:set>
                                      <p:cBhvr>
                                        <p:cTn id="75" dur="1" fill="hold">
                                          <p:stCondLst>
                                            <p:cond delay="499"/>
                                          </p:stCondLst>
                                        </p:cTn>
                                        <p:tgtEl>
                                          <p:spTgt spid="121883"/>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121885"/>
                                        </p:tgtEl>
                                        <p:attrNameLst>
                                          <p:attrName>style.visibility</p:attrName>
                                        </p:attrNameLst>
                                      </p:cBhvr>
                                      <p:to>
                                        <p:strVal val="visible"/>
                                      </p:to>
                                    </p:set>
                                    <p:animEffect transition="in" filter="wipe(left)">
                                      <p:cBhvr>
                                        <p:cTn id="80" dur="500"/>
                                        <p:tgtEl>
                                          <p:spTgt spid="121885"/>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1" fill="hold" nodeType="clickEffect">
                                  <p:stCondLst>
                                    <p:cond delay="0"/>
                                  </p:stCondLst>
                                  <p:childTnLst>
                                    <p:set>
                                      <p:cBhvr>
                                        <p:cTn id="84" dur="1" fill="hold">
                                          <p:stCondLst>
                                            <p:cond delay="0"/>
                                          </p:stCondLst>
                                        </p:cTn>
                                        <p:tgtEl>
                                          <p:spTgt spid="121888"/>
                                        </p:tgtEl>
                                        <p:attrNameLst>
                                          <p:attrName>style.visibility</p:attrName>
                                        </p:attrNameLst>
                                      </p:cBhvr>
                                      <p:to>
                                        <p:strVal val="visible"/>
                                      </p:to>
                                    </p:set>
                                    <p:animEffect transition="in" filter="wipe(up)">
                                      <p:cBhvr>
                                        <p:cTn id="85" dur="500"/>
                                        <p:tgtEl>
                                          <p:spTgt spid="121888"/>
                                        </p:tgtEl>
                                      </p:cBhvr>
                                    </p:animEffect>
                                  </p:childTnLst>
                                </p:cTn>
                              </p:par>
                            </p:childTnLst>
                          </p:cTn>
                        </p:par>
                        <p:par>
                          <p:cTn id="86" fill="hold" nodeType="afterGroup">
                            <p:stCondLst>
                              <p:cond delay="500"/>
                            </p:stCondLst>
                            <p:childTnLst>
                              <p:par>
                                <p:cTn id="87" presetID="1" presetClass="entr" presetSubtype="0" fill="hold" nodeType="afterEffect">
                                  <p:stCondLst>
                                    <p:cond delay="0"/>
                                  </p:stCondLst>
                                  <p:childTnLst>
                                    <p:set>
                                      <p:cBhvr>
                                        <p:cTn id="88" dur="1" fill="hold">
                                          <p:stCondLst>
                                            <p:cond delay="499"/>
                                          </p:stCondLst>
                                        </p:cTn>
                                        <p:tgtEl>
                                          <p:spTgt spid="121892"/>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nodeType="clickEffect">
                                  <p:stCondLst>
                                    <p:cond delay="0"/>
                                  </p:stCondLst>
                                  <p:childTnLst>
                                    <p:set>
                                      <p:cBhvr>
                                        <p:cTn id="92" dur="1" fill="hold">
                                          <p:stCondLst>
                                            <p:cond delay="0"/>
                                          </p:stCondLst>
                                        </p:cTn>
                                        <p:tgtEl>
                                          <p:spTgt spid="121886"/>
                                        </p:tgtEl>
                                        <p:attrNameLst>
                                          <p:attrName>style.visibility</p:attrName>
                                        </p:attrNameLst>
                                      </p:cBhvr>
                                      <p:to>
                                        <p:strVal val="visible"/>
                                      </p:to>
                                    </p:set>
                                    <p:animEffect transition="in" filter="wipe(left)">
                                      <p:cBhvr>
                                        <p:cTn id="93" dur="500"/>
                                        <p:tgtEl>
                                          <p:spTgt spid="121886"/>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121887"/>
                                        </p:tgtEl>
                                        <p:attrNameLst>
                                          <p:attrName>style.visibility</p:attrName>
                                        </p:attrNameLst>
                                      </p:cBhvr>
                                      <p:to>
                                        <p:strVal val="visible"/>
                                      </p:to>
                                    </p:set>
                                    <p:animEffect transition="in" filter="wipe(left)">
                                      <p:cBhvr>
                                        <p:cTn id="98" dur="500"/>
                                        <p:tgtEl>
                                          <p:spTgt spid="121887"/>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nodeType="clickEffect">
                                  <p:stCondLst>
                                    <p:cond delay="0"/>
                                  </p:stCondLst>
                                  <p:childTnLst>
                                    <p:set>
                                      <p:cBhvr>
                                        <p:cTn id="102" dur="1" fill="hold">
                                          <p:stCondLst>
                                            <p:cond delay="0"/>
                                          </p:stCondLst>
                                        </p:cTn>
                                        <p:tgtEl>
                                          <p:spTgt spid="121896"/>
                                        </p:tgtEl>
                                        <p:attrNameLst>
                                          <p:attrName>style.visibility</p:attrName>
                                        </p:attrNameLst>
                                      </p:cBhvr>
                                      <p:to>
                                        <p:strVal val="visible"/>
                                      </p:to>
                                    </p:set>
                                    <p:animEffect transition="in" filter="wipe(left)">
                                      <p:cBhvr>
                                        <p:cTn id="103" dur="500"/>
                                        <p:tgtEl>
                                          <p:spTgt spid="121896"/>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121897"/>
                                        </p:tgtEl>
                                        <p:attrNameLst>
                                          <p:attrName>style.visibility</p:attrName>
                                        </p:attrNameLst>
                                      </p:cBhvr>
                                      <p:to>
                                        <p:strVal val="visible"/>
                                      </p:to>
                                    </p:set>
                                    <p:animEffect transition="in" filter="wipe(left)">
                                      <p:cBhvr>
                                        <p:cTn id="108" dur="500"/>
                                        <p:tgtEl>
                                          <p:spTgt spid="121897"/>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121898"/>
                                        </p:tgtEl>
                                        <p:attrNameLst>
                                          <p:attrName>style.visibility</p:attrName>
                                        </p:attrNameLst>
                                      </p:cBhvr>
                                      <p:to>
                                        <p:strVal val="visible"/>
                                      </p:to>
                                    </p:set>
                                    <p:animEffect transition="in" filter="wipe(left)">
                                      <p:cBhvr>
                                        <p:cTn id="113" dur="500"/>
                                        <p:tgtEl>
                                          <p:spTgt spid="121898"/>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nodeType="clickEffect">
                                  <p:stCondLst>
                                    <p:cond delay="0"/>
                                  </p:stCondLst>
                                  <p:childTnLst>
                                    <p:set>
                                      <p:cBhvr>
                                        <p:cTn id="117" dur="1" fill="hold">
                                          <p:stCondLst>
                                            <p:cond delay="0"/>
                                          </p:stCondLst>
                                        </p:cTn>
                                        <p:tgtEl>
                                          <p:spTgt spid="121899"/>
                                        </p:tgtEl>
                                        <p:attrNameLst>
                                          <p:attrName>style.visibility</p:attrName>
                                        </p:attrNameLst>
                                      </p:cBhvr>
                                      <p:to>
                                        <p:strVal val="visible"/>
                                      </p:to>
                                    </p:set>
                                    <p:animEffect transition="in" filter="wipe(left)">
                                      <p:cBhvr>
                                        <p:cTn id="118" dur="500"/>
                                        <p:tgtEl>
                                          <p:spTgt spid="121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71" grpId="0" autoUpdateAnimBg="0"/>
      <p:bldP spid="121872" grpId="0" autoUpdateAnimBg="0"/>
      <p:bldP spid="121873" grpId="0" autoUpdateAnimBg="0"/>
      <p:bldP spid="121874" grpId="0" autoUpdateAnimBg="0"/>
      <p:bldP spid="121875" grpId="0" autoUpdateAnimBg="0"/>
      <p:bldP spid="121876" grpId="0" autoUpdateAnimBg="0"/>
      <p:bldP spid="121877" grpId="0" animBg="1"/>
      <p:bldP spid="121884" grpId="0" autoUpdateAnimBg="0"/>
      <p:bldP spid="121889" grpId="0" autoUpdateAnimBg="0"/>
      <p:bldP spid="121890" grpId="0" autoUpdateAnimBg="0"/>
      <p:bldP spid="121891" grpId="0" autoUpdateAnimBg="0"/>
      <p:bldP spid="121897" grpId="0" autoUpdateAnimBg="0"/>
      <p:bldP spid="121898"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82" name="Group 2">
            <a:extLst>
              <a:ext uri="{FF2B5EF4-FFF2-40B4-BE49-F238E27FC236}">
                <a16:creationId xmlns:a16="http://schemas.microsoft.com/office/drawing/2014/main" id="{888C47DD-215C-45B6-9CC9-5837DD736202}"/>
              </a:ext>
            </a:extLst>
          </p:cNvPr>
          <p:cNvGrpSpPr>
            <a:grpSpLocks/>
          </p:cNvGrpSpPr>
          <p:nvPr/>
        </p:nvGrpSpPr>
        <p:grpSpPr bwMode="auto">
          <a:xfrm>
            <a:off x="5410200" y="819150"/>
            <a:ext cx="3295650" cy="3559175"/>
            <a:chOff x="3072" y="1922"/>
            <a:chExt cx="2076" cy="2242"/>
          </a:xfrm>
        </p:grpSpPr>
        <p:grpSp>
          <p:nvGrpSpPr>
            <p:cNvPr id="28694" name="Group 3">
              <a:extLst>
                <a:ext uri="{FF2B5EF4-FFF2-40B4-BE49-F238E27FC236}">
                  <a16:creationId xmlns:a16="http://schemas.microsoft.com/office/drawing/2014/main" id="{74171785-6794-4132-A650-F3393C107A54}"/>
                </a:ext>
              </a:extLst>
            </p:cNvPr>
            <p:cNvGrpSpPr>
              <a:grpSpLocks/>
            </p:cNvGrpSpPr>
            <p:nvPr/>
          </p:nvGrpSpPr>
          <p:grpSpPr bwMode="auto">
            <a:xfrm>
              <a:off x="3132" y="2280"/>
              <a:ext cx="2016" cy="1884"/>
              <a:chOff x="3072" y="1476"/>
              <a:chExt cx="2016" cy="1884"/>
            </a:xfrm>
          </p:grpSpPr>
          <p:grpSp>
            <p:nvGrpSpPr>
              <p:cNvPr id="28711" name="Group 4">
                <a:extLst>
                  <a:ext uri="{FF2B5EF4-FFF2-40B4-BE49-F238E27FC236}">
                    <a16:creationId xmlns:a16="http://schemas.microsoft.com/office/drawing/2014/main" id="{E2F24E9A-826A-424A-A23D-C2DFDB5940A6}"/>
                  </a:ext>
                </a:extLst>
              </p:cNvPr>
              <p:cNvGrpSpPr>
                <a:grpSpLocks/>
              </p:cNvGrpSpPr>
              <p:nvPr/>
            </p:nvGrpSpPr>
            <p:grpSpPr bwMode="auto">
              <a:xfrm>
                <a:off x="3072" y="1476"/>
                <a:ext cx="2016" cy="1884"/>
                <a:chOff x="3264" y="576"/>
                <a:chExt cx="2016" cy="1884"/>
              </a:xfrm>
            </p:grpSpPr>
            <p:sp>
              <p:nvSpPr>
                <p:cNvPr id="28717" name="Oval 5">
                  <a:extLst>
                    <a:ext uri="{FF2B5EF4-FFF2-40B4-BE49-F238E27FC236}">
                      <a16:creationId xmlns:a16="http://schemas.microsoft.com/office/drawing/2014/main" id="{F778CEFB-9D85-42BE-B077-737C29927657}"/>
                    </a:ext>
                  </a:extLst>
                </p:cNvPr>
                <p:cNvSpPr>
                  <a:spLocks noChangeArrowheads="1"/>
                </p:cNvSpPr>
                <p:nvPr/>
              </p:nvSpPr>
              <p:spPr bwMode="auto">
                <a:xfrm>
                  <a:off x="3360" y="576"/>
                  <a:ext cx="1872" cy="1872"/>
                </a:xfrm>
                <a:prstGeom prst="ellipse">
                  <a:avLst/>
                </a:prstGeom>
                <a:noFill/>
                <a:ln w="381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718" name="Rectangle 6">
                  <a:extLst>
                    <a:ext uri="{FF2B5EF4-FFF2-40B4-BE49-F238E27FC236}">
                      <a16:creationId xmlns:a16="http://schemas.microsoft.com/office/drawing/2014/main" id="{66C22E86-0D5E-4385-B491-DDF67DC95D45}"/>
                    </a:ext>
                  </a:extLst>
                </p:cNvPr>
                <p:cNvSpPr>
                  <a:spLocks noChangeArrowheads="1"/>
                </p:cNvSpPr>
                <p:nvPr/>
              </p:nvSpPr>
              <p:spPr bwMode="auto">
                <a:xfrm>
                  <a:off x="3264" y="1548"/>
                  <a:ext cx="2016" cy="912"/>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719" name="Oval 7">
                  <a:extLst>
                    <a:ext uri="{FF2B5EF4-FFF2-40B4-BE49-F238E27FC236}">
                      <a16:creationId xmlns:a16="http://schemas.microsoft.com/office/drawing/2014/main" id="{167A0AE2-162F-479C-9650-D47DA34CBB5C}"/>
                    </a:ext>
                  </a:extLst>
                </p:cNvPr>
                <p:cNvSpPr>
                  <a:spLocks noChangeArrowheads="1"/>
                </p:cNvSpPr>
                <p:nvPr/>
              </p:nvSpPr>
              <p:spPr bwMode="auto">
                <a:xfrm>
                  <a:off x="3864" y="1080"/>
                  <a:ext cx="864" cy="864"/>
                </a:xfrm>
                <a:prstGeom prst="ellipse">
                  <a:avLst/>
                </a:prstGeom>
                <a:noFill/>
                <a:ln w="381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720" name="Rectangle 8">
                  <a:extLst>
                    <a:ext uri="{FF2B5EF4-FFF2-40B4-BE49-F238E27FC236}">
                      <a16:creationId xmlns:a16="http://schemas.microsoft.com/office/drawing/2014/main" id="{3AAE523C-9ACD-4D61-A931-50C6634F486D}"/>
                    </a:ext>
                  </a:extLst>
                </p:cNvPr>
                <p:cNvSpPr>
                  <a:spLocks noChangeArrowheads="1"/>
                </p:cNvSpPr>
                <p:nvPr/>
              </p:nvSpPr>
              <p:spPr bwMode="auto">
                <a:xfrm>
                  <a:off x="3804" y="1008"/>
                  <a:ext cx="960" cy="528"/>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721" name="Line 9">
                  <a:extLst>
                    <a:ext uri="{FF2B5EF4-FFF2-40B4-BE49-F238E27FC236}">
                      <a16:creationId xmlns:a16="http://schemas.microsoft.com/office/drawing/2014/main" id="{88356D7D-1001-4D5F-AE6C-8B2BF80EEE7E}"/>
                    </a:ext>
                  </a:extLst>
                </p:cNvPr>
                <p:cNvSpPr>
                  <a:spLocks noChangeShapeType="1"/>
                </p:cNvSpPr>
                <p:nvPr/>
              </p:nvSpPr>
              <p:spPr bwMode="auto">
                <a:xfrm>
                  <a:off x="3360" y="1536"/>
                  <a:ext cx="516"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8722" name="Line 10">
                  <a:extLst>
                    <a:ext uri="{FF2B5EF4-FFF2-40B4-BE49-F238E27FC236}">
                      <a16:creationId xmlns:a16="http://schemas.microsoft.com/office/drawing/2014/main" id="{DC40F09C-DAE7-42C5-BEE1-F9234D09E39D}"/>
                    </a:ext>
                  </a:extLst>
                </p:cNvPr>
                <p:cNvSpPr>
                  <a:spLocks noChangeShapeType="1"/>
                </p:cNvSpPr>
                <p:nvPr/>
              </p:nvSpPr>
              <p:spPr bwMode="auto">
                <a:xfrm>
                  <a:off x="4728" y="1536"/>
                  <a:ext cx="516"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28712" name="Text Box 11">
                <a:extLst>
                  <a:ext uri="{FF2B5EF4-FFF2-40B4-BE49-F238E27FC236}">
                    <a16:creationId xmlns:a16="http://schemas.microsoft.com/office/drawing/2014/main" id="{07F1268F-3ADB-4DC9-B0F9-184BFCA5A9A8}"/>
                  </a:ext>
                </a:extLst>
              </p:cNvPr>
              <p:cNvSpPr txBox="1">
                <a:spLocks noChangeArrowheads="1"/>
              </p:cNvSpPr>
              <p:nvPr/>
            </p:nvSpPr>
            <p:spPr bwMode="auto">
              <a:xfrm>
                <a:off x="3840" y="229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O</a:t>
                </a:r>
              </a:p>
            </p:txBody>
          </p:sp>
          <p:sp>
            <p:nvSpPr>
              <p:cNvPr id="28713" name="Text Box 12">
                <a:extLst>
                  <a:ext uri="{FF2B5EF4-FFF2-40B4-BE49-F238E27FC236}">
                    <a16:creationId xmlns:a16="http://schemas.microsoft.com/office/drawing/2014/main" id="{35798B5C-E123-4390-A6BB-32910F43D077}"/>
                  </a:ext>
                </a:extLst>
              </p:cNvPr>
              <p:cNvSpPr txBox="1">
                <a:spLocks noChangeArrowheads="1"/>
              </p:cNvSpPr>
              <p:nvPr/>
            </p:nvSpPr>
            <p:spPr bwMode="auto">
              <a:xfrm>
                <a:off x="4068" y="246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a</a:t>
                </a:r>
              </a:p>
            </p:txBody>
          </p:sp>
          <p:sp>
            <p:nvSpPr>
              <p:cNvPr id="28714" name="Text Box 13">
                <a:extLst>
                  <a:ext uri="{FF2B5EF4-FFF2-40B4-BE49-F238E27FC236}">
                    <a16:creationId xmlns:a16="http://schemas.microsoft.com/office/drawing/2014/main" id="{D10F587D-75FC-4A2A-A6F5-00541B33A0D0}"/>
                  </a:ext>
                </a:extLst>
              </p:cNvPr>
              <p:cNvSpPr txBox="1">
                <a:spLocks noChangeArrowheads="1"/>
              </p:cNvSpPr>
              <p:nvPr/>
            </p:nvSpPr>
            <p:spPr bwMode="auto">
              <a:xfrm>
                <a:off x="4176"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b</a:t>
                </a:r>
              </a:p>
            </p:txBody>
          </p:sp>
          <p:sp>
            <p:nvSpPr>
              <p:cNvPr id="28715" name="Line 14">
                <a:extLst>
                  <a:ext uri="{FF2B5EF4-FFF2-40B4-BE49-F238E27FC236}">
                    <a16:creationId xmlns:a16="http://schemas.microsoft.com/office/drawing/2014/main" id="{00F2818C-086E-4156-8558-24627244CCB1}"/>
                  </a:ext>
                </a:extLst>
              </p:cNvPr>
              <p:cNvSpPr>
                <a:spLocks noChangeShapeType="1"/>
              </p:cNvSpPr>
              <p:nvPr/>
            </p:nvSpPr>
            <p:spPr bwMode="auto">
              <a:xfrm flipV="1">
                <a:off x="4092" y="1632"/>
                <a:ext cx="528" cy="816"/>
              </a:xfrm>
              <a:prstGeom prst="line">
                <a:avLst/>
              </a:prstGeom>
              <a:noFill/>
              <a:ln w="3810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8716" name="Line 15">
                <a:extLst>
                  <a:ext uri="{FF2B5EF4-FFF2-40B4-BE49-F238E27FC236}">
                    <a16:creationId xmlns:a16="http://schemas.microsoft.com/office/drawing/2014/main" id="{B20EB091-7D95-4DB2-AD52-3F77C9F8DFDC}"/>
                  </a:ext>
                </a:extLst>
              </p:cNvPr>
              <p:cNvSpPr>
                <a:spLocks noChangeShapeType="1"/>
              </p:cNvSpPr>
              <p:nvPr/>
            </p:nvSpPr>
            <p:spPr bwMode="auto">
              <a:xfrm>
                <a:off x="4080" y="2436"/>
                <a:ext cx="384" cy="240"/>
              </a:xfrm>
              <a:prstGeom prst="line">
                <a:avLst/>
              </a:prstGeom>
              <a:noFill/>
              <a:ln w="38100">
                <a:solidFill>
                  <a:srgbClr val="66FF33"/>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28695" name="Text Box 16">
              <a:extLst>
                <a:ext uri="{FF2B5EF4-FFF2-40B4-BE49-F238E27FC236}">
                  <a16:creationId xmlns:a16="http://schemas.microsoft.com/office/drawing/2014/main" id="{09ED9D15-008C-4E72-A3FF-EEE97242C3EC}"/>
                </a:ext>
              </a:extLst>
            </p:cNvPr>
            <p:cNvSpPr txBox="1">
              <a:spLocks noChangeArrowheads="1"/>
            </p:cNvSpPr>
            <p:nvPr/>
          </p:nvSpPr>
          <p:spPr bwMode="auto">
            <a:xfrm>
              <a:off x="4024" y="1922"/>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a:solidFill>
                    <a:srgbClr val="66FFFF"/>
                  </a:solidFill>
                  <a:latin typeface="Times New Roman" panose="02020603050405020304" pitchFamily="18" charset="0"/>
                </a:rPr>
                <a:t>1</a:t>
              </a:r>
            </a:p>
          </p:txBody>
        </p:sp>
        <p:sp>
          <p:nvSpPr>
            <p:cNvPr id="28696" name="Text Box 17">
              <a:extLst>
                <a:ext uri="{FF2B5EF4-FFF2-40B4-BE49-F238E27FC236}">
                  <a16:creationId xmlns:a16="http://schemas.microsoft.com/office/drawing/2014/main" id="{7276EF61-8D2A-49CD-8D45-B1DE399BE9A6}"/>
                </a:ext>
              </a:extLst>
            </p:cNvPr>
            <p:cNvSpPr txBox="1">
              <a:spLocks noChangeArrowheads="1"/>
            </p:cNvSpPr>
            <p:nvPr/>
          </p:nvSpPr>
          <p:spPr bwMode="auto">
            <a:xfrm>
              <a:off x="4064" y="3658"/>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a:solidFill>
                    <a:srgbClr val="66FFFF"/>
                  </a:solidFill>
                  <a:latin typeface="Times New Roman" panose="02020603050405020304" pitchFamily="18" charset="0"/>
                </a:rPr>
                <a:t>2</a:t>
              </a:r>
            </a:p>
          </p:txBody>
        </p:sp>
        <p:sp>
          <p:nvSpPr>
            <p:cNvPr id="28697" name="Text Box 18">
              <a:extLst>
                <a:ext uri="{FF2B5EF4-FFF2-40B4-BE49-F238E27FC236}">
                  <a16:creationId xmlns:a16="http://schemas.microsoft.com/office/drawing/2014/main" id="{0C64B18D-86F0-4A93-ACC1-0D672FD9ED4D}"/>
                </a:ext>
              </a:extLst>
            </p:cNvPr>
            <p:cNvSpPr txBox="1">
              <a:spLocks noChangeArrowheads="1"/>
            </p:cNvSpPr>
            <p:nvPr/>
          </p:nvSpPr>
          <p:spPr bwMode="auto">
            <a:xfrm>
              <a:off x="4737" y="3234"/>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a:solidFill>
                    <a:srgbClr val="66FFFF"/>
                  </a:solidFill>
                  <a:latin typeface="Times New Roman" panose="02020603050405020304" pitchFamily="18" charset="0"/>
                </a:rPr>
                <a:t>3</a:t>
              </a:r>
            </a:p>
          </p:txBody>
        </p:sp>
        <p:sp>
          <p:nvSpPr>
            <p:cNvPr id="28698" name="Text Box 19">
              <a:extLst>
                <a:ext uri="{FF2B5EF4-FFF2-40B4-BE49-F238E27FC236}">
                  <a16:creationId xmlns:a16="http://schemas.microsoft.com/office/drawing/2014/main" id="{5F5DCCAF-C188-478E-AB36-588F9A4286BA}"/>
                </a:ext>
              </a:extLst>
            </p:cNvPr>
            <p:cNvSpPr txBox="1">
              <a:spLocks noChangeArrowheads="1"/>
            </p:cNvSpPr>
            <p:nvPr/>
          </p:nvSpPr>
          <p:spPr bwMode="auto">
            <a:xfrm>
              <a:off x="3332" y="3240"/>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a:solidFill>
                    <a:srgbClr val="66FFFF"/>
                  </a:solidFill>
                  <a:latin typeface="Times New Roman" panose="02020603050405020304" pitchFamily="18" charset="0"/>
                </a:rPr>
                <a:t>4</a:t>
              </a:r>
            </a:p>
          </p:txBody>
        </p:sp>
        <p:sp>
          <p:nvSpPr>
            <p:cNvPr id="28699" name="Rectangle 20">
              <a:extLst>
                <a:ext uri="{FF2B5EF4-FFF2-40B4-BE49-F238E27FC236}">
                  <a16:creationId xmlns:a16="http://schemas.microsoft.com/office/drawing/2014/main" id="{B43EC060-A5D4-41DF-8A4B-ACBD81B29275}"/>
                </a:ext>
              </a:extLst>
            </p:cNvPr>
            <p:cNvSpPr>
              <a:spLocks noChangeArrowheads="1"/>
            </p:cNvSpPr>
            <p:nvPr/>
          </p:nvSpPr>
          <p:spPr bwMode="auto">
            <a:xfrm rot="-1607654">
              <a:off x="3612" y="2383"/>
              <a:ext cx="139" cy="82"/>
            </a:xfrm>
            <a:prstGeom prst="rect">
              <a:avLst/>
            </a:prstGeom>
            <a:solidFill>
              <a:srgbClr val="FF0000"/>
            </a:solidFill>
            <a:ln w="38100">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8700" name="Object 21">
              <a:extLst>
                <a:ext uri="{FF2B5EF4-FFF2-40B4-BE49-F238E27FC236}">
                  <a16:creationId xmlns:a16="http://schemas.microsoft.com/office/drawing/2014/main" id="{9629CC5A-168B-44DC-AD6B-53395A68A07B}"/>
                </a:ext>
              </a:extLst>
            </p:cNvPr>
            <p:cNvGraphicFramePr>
              <a:graphicFrameLocks/>
            </p:cNvGraphicFramePr>
            <p:nvPr/>
          </p:nvGraphicFramePr>
          <p:xfrm>
            <a:off x="3456" y="2088"/>
            <a:ext cx="247" cy="247"/>
          </p:xfrm>
          <a:graphic>
            <a:graphicData uri="http://schemas.openxmlformats.org/presentationml/2006/ole">
              <mc:AlternateContent xmlns:mc="http://schemas.openxmlformats.org/markup-compatibility/2006">
                <mc:Choice xmlns:v="urn:schemas-microsoft-com:vml" Requires="v">
                  <p:oleObj spid="_x0000_s28735" name="Equation" r:id="rId3" imgW="323989" imgH="323707" progId="Equation.3">
                    <p:embed/>
                  </p:oleObj>
                </mc:Choice>
                <mc:Fallback>
                  <p:oleObj name="Equation" r:id="rId3" imgW="323989" imgH="323707" progId="Equation.3">
                    <p:embed/>
                    <p:pic>
                      <p:nvPicPr>
                        <p:cNvPr id="0" name="Object 2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6" y="2088"/>
                          <a:ext cx="247"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8701" name="Group 22">
              <a:extLst>
                <a:ext uri="{FF2B5EF4-FFF2-40B4-BE49-F238E27FC236}">
                  <a16:creationId xmlns:a16="http://schemas.microsoft.com/office/drawing/2014/main" id="{E9C2AAEF-F361-4315-9627-4F7724378278}"/>
                </a:ext>
              </a:extLst>
            </p:cNvPr>
            <p:cNvGrpSpPr>
              <a:grpSpLocks/>
            </p:cNvGrpSpPr>
            <p:nvPr/>
          </p:nvGrpSpPr>
          <p:grpSpPr bwMode="auto">
            <a:xfrm>
              <a:off x="3600" y="2376"/>
              <a:ext cx="557" cy="879"/>
              <a:chOff x="3917" y="2660"/>
              <a:chExt cx="557" cy="879"/>
            </a:xfrm>
          </p:grpSpPr>
          <p:sp>
            <p:nvSpPr>
              <p:cNvPr id="28708" name="Line 23">
                <a:extLst>
                  <a:ext uri="{FF2B5EF4-FFF2-40B4-BE49-F238E27FC236}">
                    <a16:creationId xmlns:a16="http://schemas.microsoft.com/office/drawing/2014/main" id="{F0A0F597-37F6-459E-99CF-DDBAF497AE76}"/>
                  </a:ext>
                </a:extLst>
              </p:cNvPr>
              <p:cNvSpPr>
                <a:spLocks noChangeShapeType="1"/>
              </p:cNvSpPr>
              <p:nvPr/>
            </p:nvSpPr>
            <p:spPr bwMode="auto">
              <a:xfrm>
                <a:off x="3917" y="2731"/>
                <a:ext cx="557" cy="808"/>
              </a:xfrm>
              <a:prstGeom prst="line">
                <a:avLst/>
              </a:prstGeom>
              <a:noFill/>
              <a:ln w="38100">
                <a:solidFill>
                  <a:srgbClr val="CC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09" name="Line 24">
                <a:extLst>
                  <a:ext uri="{FF2B5EF4-FFF2-40B4-BE49-F238E27FC236}">
                    <a16:creationId xmlns:a16="http://schemas.microsoft.com/office/drawing/2014/main" id="{06C79431-E5C6-4E90-97F3-8D7768FAA440}"/>
                  </a:ext>
                </a:extLst>
              </p:cNvPr>
              <p:cNvSpPr>
                <a:spLocks noChangeShapeType="1"/>
              </p:cNvSpPr>
              <p:nvPr/>
            </p:nvSpPr>
            <p:spPr bwMode="auto">
              <a:xfrm>
                <a:off x="4086" y="2660"/>
                <a:ext cx="377" cy="879"/>
              </a:xfrm>
              <a:prstGeom prst="line">
                <a:avLst/>
              </a:prstGeom>
              <a:noFill/>
              <a:ln w="38100">
                <a:solidFill>
                  <a:srgbClr val="CC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10" name="Freeform 25">
                <a:extLst>
                  <a:ext uri="{FF2B5EF4-FFF2-40B4-BE49-F238E27FC236}">
                    <a16:creationId xmlns:a16="http://schemas.microsoft.com/office/drawing/2014/main" id="{69351695-0394-4DA8-A8DF-8850AE483F07}"/>
                  </a:ext>
                </a:extLst>
              </p:cNvPr>
              <p:cNvSpPr>
                <a:spLocks/>
              </p:cNvSpPr>
              <p:nvPr/>
            </p:nvSpPr>
            <p:spPr bwMode="auto">
              <a:xfrm>
                <a:off x="4149" y="2997"/>
                <a:ext cx="64" cy="54"/>
              </a:xfrm>
              <a:custGeom>
                <a:avLst/>
                <a:gdLst>
                  <a:gd name="T0" fmla="*/ 0 w 64"/>
                  <a:gd name="T1" fmla="*/ 54 h 54"/>
                  <a:gd name="T2" fmla="*/ 64 w 64"/>
                  <a:gd name="T3" fmla="*/ 0 h 54"/>
                  <a:gd name="T4" fmla="*/ 0 60000 65536"/>
                  <a:gd name="T5" fmla="*/ 0 60000 65536"/>
                </a:gdLst>
                <a:ahLst/>
                <a:cxnLst>
                  <a:cxn ang="T4">
                    <a:pos x="T0" y="T1"/>
                  </a:cxn>
                  <a:cxn ang="T5">
                    <a:pos x="T2" y="T3"/>
                  </a:cxn>
                </a:cxnLst>
                <a:rect l="0" t="0" r="r" b="b"/>
                <a:pathLst>
                  <a:path w="64" h="54">
                    <a:moveTo>
                      <a:pt x="0" y="54"/>
                    </a:moveTo>
                    <a:cubicBezTo>
                      <a:pt x="14" y="1"/>
                      <a:pt x="9" y="0"/>
                      <a:pt x="64" y="0"/>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28702" name="Object 26">
              <a:extLst>
                <a:ext uri="{FF2B5EF4-FFF2-40B4-BE49-F238E27FC236}">
                  <a16:creationId xmlns:a16="http://schemas.microsoft.com/office/drawing/2014/main" id="{D6320A65-6572-4C9C-8A60-84D1B7261AE8}"/>
                </a:ext>
              </a:extLst>
            </p:cNvPr>
            <p:cNvGraphicFramePr>
              <a:graphicFrameLocks noChangeAspect="1"/>
            </p:cNvGraphicFramePr>
            <p:nvPr/>
          </p:nvGraphicFramePr>
          <p:xfrm>
            <a:off x="3519" y="2727"/>
            <a:ext cx="288" cy="205"/>
          </p:xfrm>
          <a:graphic>
            <a:graphicData uri="http://schemas.openxmlformats.org/presentationml/2006/ole">
              <mc:AlternateContent xmlns:mc="http://schemas.openxmlformats.org/markup-compatibility/2006">
                <mc:Choice xmlns:v="urn:schemas-microsoft-com:vml" Requires="v">
                  <p:oleObj spid="_x0000_s28736" name="Equation" r:id="rId5" imgW="371376" imgH="247520" progId="Equation.3">
                    <p:embed/>
                  </p:oleObj>
                </mc:Choice>
                <mc:Fallback>
                  <p:oleObj name="Equation" r:id="rId5" imgW="371376" imgH="247520" progId="Equation.3">
                    <p:embed/>
                    <p:pic>
                      <p:nvPicPr>
                        <p:cNvPr id="0"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9" y="2727"/>
                          <a:ext cx="288" cy="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703" name="Line 27">
              <a:extLst>
                <a:ext uri="{FF2B5EF4-FFF2-40B4-BE49-F238E27FC236}">
                  <a16:creationId xmlns:a16="http://schemas.microsoft.com/office/drawing/2014/main" id="{37423B50-9056-4AEB-B574-D4E0EACDC2DD}"/>
                </a:ext>
              </a:extLst>
            </p:cNvPr>
            <p:cNvSpPr>
              <a:spLocks noChangeShapeType="1"/>
            </p:cNvSpPr>
            <p:nvPr/>
          </p:nvSpPr>
          <p:spPr bwMode="auto">
            <a:xfrm flipH="1">
              <a:off x="3214" y="2462"/>
              <a:ext cx="398" cy="266"/>
            </a:xfrm>
            <a:prstGeom prst="line">
              <a:avLst/>
            </a:prstGeom>
            <a:noFill/>
            <a:ln w="38100">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8704" name="Object 28">
              <a:extLst>
                <a:ext uri="{FF2B5EF4-FFF2-40B4-BE49-F238E27FC236}">
                  <a16:creationId xmlns:a16="http://schemas.microsoft.com/office/drawing/2014/main" id="{EDA7B254-53CE-496A-89E5-06ABA86DB8CD}"/>
                </a:ext>
              </a:extLst>
            </p:cNvPr>
            <p:cNvGraphicFramePr>
              <a:graphicFrameLocks/>
            </p:cNvGraphicFramePr>
            <p:nvPr/>
          </p:nvGraphicFramePr>
          <p:xfrm>
            <a:off x="3072" y="2760"/>
            <a:ext cx="145" cy="184"/>
          </p:xfrm>
          <a:graphic>
            <a:graphicData uri="http://schemas.openxmlformats.org/presentationml/2006/ole">
              <mc:AlternateContent xmlns:mc="http://schemas.openxmlformats.org/markup-compatibility/2006">
                <mc:Choice xmlns:v="urn:schemas-microsoft-com:vml" Requires="v">
                  <p:oleObj spid="_x0000_s28737" name="Equation" r:id="rId7" imgW="152341" imgH="228561" progId="Equation.3">
                    <p:embed/>
                  </p:oleObj>
                </mc:Choice>
                <mc:Fallback>
                  <p:oleObj name="Equation" r:id="rId7" imgW="152341" imgH="228561" progId="Equation.3">
                    <p:embed/>
                    <p:pic>
                      <p:nvPicPr>
                        <p:cNvPr id="0" name="Object 2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2" y="2760"/>
                          <a:ext cx="145"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8705" name="Group 29">
              <a:extLst>
                <a:ext uri="{FF2B5EF4-FFF2-40B4-BE49-F238E27FC236}">
                  <a16:creationId xmlns:a16="http://schemas.microsoft.com/office/drawing/2014/main" id="{AB2B4E01-5DEE-401A-BCF9-DC4EDCC9BC27}"/>
                </a:ext>
              </a:extLst>
            </p:cNvPr>
            <p:cNvGrpSpPr>
              <a:grpSpLocks/>
            </p:cNvGrpSpPr>
            <p:nvPr/>
          </p:nvGrpSpPr>
          <p:grpSpPr bwMode="auto">
            <a:xfrm>
              <a:off x="4848" y="2376"/>
              <a:ext cx="288" cy="576"/>
              <a:chOff x="4848" y="2376"/>
              <a:chExt cx="288" cy="576"/>
            </a:xfrm>
          </p:grpSpPr>
          <p:sp>
            <p:nvSpPr>
              <p:cNvPr id="28706" name="Text Box 30">
                <a:extLst>
                  <a:ext uri="{FF2B5EF4-FFF2-40B4-BE49-F238E27FC236}">
                    <a16:creationId xmlns:a16="http://schemas.microsoft.com/office/drawing/2014/main" id="{3FB33BCA-153C-451C-91AF-F3181D342FAF}"/>
                  </a:ext>
                </a:extLst>
              </p:cNvPr>
              <p:cNvSpPr txBox="1">
                <a:spLocks noChangeArrowheads="1"/>
              </p:cNvSpPr>
              <p:nvPr/>
            </p:nvSpPr>
            <p:spPr bwMode="auto">
              <a:xfrm>
                <a:off x="4848" y="2376"/>
                <a:ext cx="2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i="1">
                    <a:solidFill>
                      <a:srgbClr val="66FFFF"/>
                    </a:solidFill>
                    <a:latin typeface="Times New Roman" panose="02020603050405020304" pitchFamily="18" charset="0"/>
                    <a:sym typeface="Symbol" panose="05050102010706020507" pitchFamily="18" charset="2"/>
                  </a:rPr>
                  <a:t></a:t>
                </a:r>
              </a:p>
            </p:txBody>
          </p:sp>
          <p:sp>
            <p:nvSpPr>
              <p:cNvPr id="28707" name="Freeform 31">
                <a:extLst>
                  <a:ext uri="{FF2B5EF4-FFF2-40B4-BE49-F238E27FC236}">
                    <a16:creationId xmlns:a16="http://schemas.microsoft.com/office/drawing/2014/main" id="{41C3C842-EFA9-4172-B955-46448C3DCD44}"/>
                  </a:ext>
                </a:extLst>
              </p:cNvPr>
              <p:cNvSpPr>
                <a:spLocks/>
              </p:cNvSpPr>
              <p:nvPr/>
            </p:nvSpPr>
            <p:spPr bwMode="auto">
              <a:xfrm>
                <a:off x="4992" y="2664"/>
                <a:ext cx="144" cy="288"/>
              </a:xfrm>
              <a:custGeom>
                <a:avLst/>
                <a:gdLst>
                  <a:gd name="T0" fmla="*/ 144 w 144"/>
                  <a:gd name="T1" fmla="*/ 288 h 288"/>
                  <a:gd name="T2" fmla="*/ 92 w 144"/>
                  <a:gd name="T3" fmla="*/ 115 h 288"/>
                  <a:gd name="T4" fmla="*/ 0 w 144"/>
                  <a:gd name="T5" fmla="*/ 0 h 288"/>
                  <a:gd name="T6" fmla="*/ 0 60000 65536"/>
                  <a:gd name="T7" fmla="*/ 0 60000 65536"/>
                  <a:gd name="T8" fmla="*/ 0 60000 65536"/>
                </a:gdLst>
                <a:ahLst/>
                <a:cxnLst>
                  <a:cxn ang="T6">
                    <a:pos x="T0" y="T1"/>
                  </a:cxn>
                  <a:cxn ang="T7">
                    <a:pos x="T2" y="T3"/>
                  </a:cxn>
                  <a:cxn ang="T8">
                    <a:pos x="T4" y="T5"/>
                  </a:cxn>
                </a:cxnLst>
                <a:rect l="0" t="0" r="r" b="b"/>
                <a:pathLst>
                  <a:path w="144" h="288">
                    <a:moveTo>
                      <a:pt x="144" y="288"/>
                    </a:moveTo>
                    <a:cubicBezTo>
                      <a:pt x="135" y="259"/>
                      <a:pt x="116" y="163"/>
                      <a:pt x="92" y="115"/>
                    </a:cubicBezTo>
                    <a:cubicBezTo>
                      <a:pt x="68" y="67"/>
                      <a:pt x="19" y="24"/>
                      <a:pt x="0" y="0"/>
                    </a:cubicBezTo>
                  </a:path>
                </a:pathLst>
              </a:custGeom>
              <a:noFill/>
              <a:ln w="28575" cap="flat" cmpd="sng">
                <a:solidFill>
                  <a:srgbClr val="66FFFF"/>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sp>
        <p:nvSpPr>
          <p:cNvPr id="122912" name="Rectangle 32">
            <a:extLst>
              <a:ext uri="{FF2B5EF4-FFF2-40B4-BE49-F238E27FC236}">
                <a16:creationId xmlns:a16="http://schemas.microsoft.com/office/drawing/2014/main" id="{AB748C7D-A9E1-4BA1-AC33-4AF21ADC45FA}"/>
              </a:ext>
            </a:extLst>
          </p:cNvPr>
          <p:cNvSpPr>
            <a:spLocks noChangeArrowheads="1"/>
          </p:cNvSpPr>
          <p:nvPr/>
        </p:nvSpPr>
        <p:spPr bwMode="auto">
          <a:xfrm>
            <a:off x="8178800" y="2863850"/>
            <a:ext cx="146050" cy="101600"/>
          </a:xfrm>
          <a:prstGeom prst="rect">
            <a:avLst/>
          </a:prstGeom>
          <a:solidFill>
            <a:srgbClr val="FF0000"/>
          </a:solidFill>
          <a:ln w="38100">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22913" name="Group 33">
            <a:extLst>
              <a:ext uri="{FF2B5EF4-FFF2-40B4-BE49-F238E27FC236}">
                <a16:creationId xmlns:a16="http://schemas.microsoft.com/office/drawing/2014/main" id="{4ACF1A1E-A3B2-41F9-9E4C-8AD8CFEFF6FA}"/>
              </a:ext>
            </a:extLst>
          </p:cNvPr>
          <p:cNvGrpSpPr>
            <a:grpSpLocks/>
          </p:cNvGrpSpPr>
          <p:nvPr/>
        </p:nvGrpSpPr>
        <p:grpSpPr bwMode="auto">
          <a:xfrm>
            <a:off x="8228013" y="2054225"/>
            <a:ext cx="230187" cy="860425"/>
            <a:chOff x="5183" y="1282"/>
            <a:chExt cx="145" cy="542"/>
          </a:xfrm>
        </p:grpSpPr>
        <p:graphicFrame>
          <p:nvGraphicFramePr>
            <p:cNvPr id="28692" name="Object 34">
              <a:extLst>
                <a:ext uri="{FF2B5EF4-FFF2-40B4-BE49-F238E27FC236}">
                  <a16:creationId xmlns:a16="http://schemas.microsoft.com/office/drawing/2014/main" id="{E7B87921-3486-4C84-BA77-FDC35171EB40}"/>
                </a:ext>
              </a:extLst>
            </p:cNvPr>
            <p:cNvGraphicFramePr>
              <a:graphicFrameLocks/>
            </p:cNvGraphicFramePr>
            <p:nvPr/>
          </p:nvGraphicFramePr>
          <p:xfrm>
            <a:off x="5183" y="1282"/>
            <a:ext cx="145" cy="184"/>
          </p:xfrm>
          <a:graphic>
            <a:graphicData uri="http://schemas.openxmlformats.org/presentationml/2006/ole">
              <mc:AlternateContent xmlns:mc="http://schemas.openxmlformats.org/markup-compatibility/2006">
                <mc:Choice xmlns:v="urn:schemas-microsoft-com:vml" Requires="v">
                  <p:oleObj spid="_x0000_s28738" name="Equation" r:id="rId9" imgW="152341" imgH="228561" progId="Equation.3">
                    <p:embed/>
                  </p:oleObj>
                </mc:Choice>
                <mc:Fallback>
                  <p:oleObj name="Equation" r:id="rId9" imgW="152341" imgH="228561" progId="Equation.3">
                    <p:embed/>
                    <p:pic>
                      <p:nvPicPr>
                        <p:cNvPr id="0" name="Object 3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83" y="1282"/>
                          <a:ext cx="145"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93" name="Line 35">
              <a:extLst>
                <a:ext uri="{FF2B5EF4-FFF2-40B4-BE49-F238E27FC236}">
                  <a16:creationId xmlns:a16="http://schemas.microsoft.com/office/drawing/2014/main" id="{B6A6A3DA-5BDD-4D33-877D-5377C86DF588}"/>
                </a:ext>
              </a:extLst>
            </p:cNvPr>
            <p:cNvSpPr>
              <a:spLocks noChangeShapeType="1"/>
            </p:cNvSpPr>
            <p:nvPr/>
          </p:nvSpPr>
          <p:spPr bwMode="auto">
            <a:xfrm flipV="1">
              <a:off x="5247" y="1488"/>
              <a:ext cx="0" cy="336"/>
            </a:xfrm>
            <a:prstGeom prst="line">
              <a:avLst/>
            </a:prstGeom>
            <a:noFill/>
            <a:ln w="3810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grpSp>
        <p:nvGrpSpPr>
          <p:cNvPr id="122916" name="Group 36">
            <a:extLst>
              <a:ext uri="{FF2B5EF4-FFF2-40B4-BE49-F238E27FC236}">
                <a16:creationId xmlns:a16="http://schemas.microsoft.com/office/drawing/2014/main" id="{93DA8B8C-8251-4D33-8B22-43A5E069F2CC}"/>
              </a:ext>
            </a:extLst>
          </p:cNvPr>
          <p:cNvGrpSpPr>
            <a:grpSpLocks/>
          </p:cNvGrpSpPr>
          <p:nvPr/>
        </p:nvGrpSpPr>
        <p:grpSpPr bwMode="auto">
          <a:xfrm>
            <a:off x="7308850" y="2592388"/>
            <a:ext cx="381000" cy="381000"/>
            <a:chOff x="4483" y="1309"/>
            <a:chExt cx="240" cy="240"/>
          </a:xfrm>
        </p:grpSpPr>
        <p:sp>
          <p:nvSpPr>
            <p:cNvPr id="28690" name="Oval 37">
              <a:extLst>
                <a:ext uri="{FF2B5EF4-FFF2-40B4-BE49-F238E27FC236}">
                  <a16:creationId xmlns:a16="http://schemas.microsoft.com/office/drawing/2014/main" id="{A1ACAF52-C82C-41B0-BB99-3746F009F6B8}"/>
                </a:ext>
              </a:extLst>
            </p:cNvPr>
            <p:cNvSpPr>
              <a:spLocks noChangeArrowheads="1"/>
            </p:cNvSpPr>
            <p:nvPr/>
          </p:nvSpPr>
          <p:spPr bwMode="auto">
            <a:xfrm>
              <a:off x="4483" y="1309"/>
              <a:ext cx="240" cy="24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691" name="Oval 38">
              <a:extLst>
                <a:ext uri="{FF2B5EF4-FFF2-40B4-BE49-F238E27FC236}">
                  <a16:creationId xmlns:a16="http://schemas.microsoft.com/office/drawing/2014/main" id="{F791F1AD-C328-4C47-B07A-DB192EAD48DB}"/>
                </a:ext>
              </a:extLst>
            </p:cNvPr>
            <p:cNvSpPr>
              <a:spLocks noChangeArrowheads="1"/>
            </p:cNvSpPr>
            <p:nvPr/>
          </p:nvSpPr>
          <p:spPr bwMode="auto">
            <a:xfrm>
              <a:off x="4575" y="1410"/>
              <a:ext cx="47" cy="47"/>
            </a:xfrm>
            <a:prstGeom prst="ellipse">
              <a:avLst/>
            </a:prstGeom>
            <a:solidFill>
              <a:srgbClr val="FF33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122919" name="Object 39">
            <a:extLst>
              <a:ext uri="{FF2B5EF4-FFF2-40B4-BE49-F238E27FC236}">
                <a16:creationId xmlns:a16="http://schemas.microsoft.com/office/drawing/2014/main" id="{0DB08977-D051-449E-84C9-473322F12F9A}"/>
              </a:ext>
            </a:extLst>
          </p:cNvPr>
          <p:cNvGraphicFramePr>
            <a:graphicFrameLocks/>
          </p:cNvGraphicFramePr>
          <p:nvPr/>
        </p:nvGraphicFramePr>
        <p:xfrm>
          <a:off x="7620000" y="2286000"/>
          <a:ext cx="431800" cy="355600"/>
        </p:xfrm>
        <a:graphic>
          <a:graphicData uri="http://schemas.openxmlformats.org/presentationml/2006/ole">
            <mc:AlternateContent xmlns:mc="http://schemas.openxmlformats.org/markup-compatibility/2006">
              <mc:Choice xmlns:v="urn:schemas-microsoft-com:vml" Requires="v">
                <p:oleObj spid="_x0000_s28739" name="Equation" r:id="rId11" imgW="361899" imgH="285789" progId="Equation.3">
                  <p:embed/>
                </p:oleObj>
              </mc:Choice>
              <mc:Fallback>
                <p:oleObj name="Equation" r:id="rId11" imgW="361899" imgH="285789" progId="Equation.3">
                  <p:embed/>
                  <p:pic>
                    <p:nvPicPr>
                      <p:cNvPr id="0" name="Object 3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0000" y="2286000"/>
                        <a:ext cx="4318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20" name="Text Box 40">
            <a:extLst>
              <a:ext uri="{FF2B5EF4-FFF2-40B4-BE49-F238E27FC236}">
                <a16:creationId xmlns:a16="http://schemas.microsoft.com/office/drawing/2014/main" id="{7FDF0490-3CE1-4F03-BA5A-2C4B821085D2}"/>
              </a:ext>
            </a:extLst>
          </p:cNvPr>
          <p:cNvSpPr txBox="1">
            <a:spLocks noChangeArrowheads="1"/>
          </p:cNvSpPr>
          <p:nvPr/>
        </p:nvSpPr>
        <p:spPr bwMode="auto">
          <a:xfrm>
            <a:off x="779463" y="549275"/>
            <a:ext cx="1260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线段</a:t>
            </a:r>
            <a:r>
              <a:rPr kumimoji="1" lang="en-US" altLang="zh-CN" sz="2400" b="1">
                <a:solidFill>
                  <a:schemeClr val="bg1"/>
                </a:solidFill>
                <a:latin typeface="Times New Roman" panose="02020603050405020304" pitchFamily="18" charset="0"/>
              </a:rPr>
              <a:t>3</a:t>
            </a:r>
            <a:r>
              <a:rPr kumimoji="1" lang="zh-CN" altLang="en-US" sz="2400" b="1">
                <a:solidFill>
                  <a:schemeClr val="bg1"/>
                </a:solidFill>
                <a:latin typeface="Times New Roman" panose="02020603050405020304" pitchFamily="18" charset="0"/>
              </a:rPr>
              <a:t>：</a:t>
            </a:r>
          </a:p>
        </p:txBody>
      </p:sp>
      <p:graphicFrame>
        <p:nvGraphicFramePr>
          <p:cNvPr id="122921" name="Object 41">
            <a:extLst>
              <a:ext uri="{FF2B5EF4-FFF2-40B4-BE49-F238E27FC236}">
                <a16:creationId xmlns:a16="http://schemas.microsoft.com/office/drawing/2014/main" id="{70091EC8-72F3-4279-B9FE-7E783B97D8AB}"/>
              </a:ext>
            </a:extLst>
          </p:cNvPr>
          <p:cNvGraphicFramePr>
            <a:graphicFrameLocks/>
          </p:cNvGraphicFramePr>
          <p:nvPr/>
        </p:nvGraphicFramePr>
        <p:xfrm>
          <a:off x="1995488" y="606425"/>
          <a:ext cx="1281112" cy="393700"/>
        </p:xfrm>
        <a:graphic>
          <a:graphicData uri="http://schemas.openxmlformats.org/presentationml/2006/ole">
            <mc:AlternateContent xmlns:mc="http://schemas.openxmlformats.org/markup-compatibility/2006">
              <mc:Choice xmlns:v="urn:schemas-microsoft-com:vml" Requires="v">
                <p:oleObj spid="_x0000_s28740" name="Equation" r:id="rId13" imgW="1209606" imgH="323707" progId="Equation.3">
                  <p:embed/>
                </p:oleObj>
              </mc:Choice>
              <mc:Fallback>
                <p:oleObj name="Equation" r:id="rId13" imgW="1209606" imgH="323707" progId="Equation.3">
                  <p:embed/>
                  <p:pic>
                    <p:nvPicPr>
                      <p:cNvPr id="0" name="Object 4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95488" y="606425"/>
                        <a:ext cx="1281112"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22" name="Object 42">
            <a:extLst>
              <a:ext uri="{FF2B5EF4-FFF2-40B4-BE49-F238E27FC236}">
                <a16:creationId xmlns:a16="http://schemas.microsoft.com/office/drawing/2014/main" id="{618F58F6-F697-425A-BE7C-30E2CF5D4171}"/>
              </a:ext>
            </a:extLst>
          </p:cNvPr>
          <p:cNvGraphicFramePr>
            <a:graphicFrameLocks/>
          </p:cNvGraphicFramePr>
          <p:nvPr/>
        </p:nvGraphicFramePr>
        <p:xfrm>
          <a:off x="860425" y="1268413"/>
          <a:ext cx="2451100" cy="825500"/>
        </p:xfrm>
        <a:graphic>
          <a:graphicData uri="http://schemas.openxmlformats.org/presentationml/2006/ole">
            <mc:AlternateContent xmlns:mc="http://schemas.openxmlformats.org/markup-compatibility/2006">
              <mc:Choice xmlns:v="urn:schemas-microsoft-com:vml" Requires="v">
                <p:oleObj spid="_x0000_s28741" name="Equation" r:id="rId15" imgW="2381301" imgH="752390" progId="Equation.3">
                  <p:embed/>
                </p:oleObj>
              </mc:Choice>
              <mc:Fallback>
                <p:oleObj name="Equation" r:id="rId15" imgW="2381301" imgH="752390" progId="Equation.3">
                  <p:embed/>
                  <p:pic>
                    <p:nvPicPr>
                      <p:cNvPr id="0" name="Object 4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0425" y="1268413"/>
                        <a:ext cx="24511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23" name="Object 43">
            <a:extLst>
              <a:ext uri="{FF2B5EF4-FFF2-40B4-BE49-F238E27FC236}">
                <a16:creationId xmlns:a16="http://schemas.microsoft.com/office/drawing/2014/main" id="{5BC7E6E9-1513-458C-8FDA-6CFF4FBD1A15}"/>
              </a:ext>
            </a:extLst>
          </p:cNvPr>
          <p:cNvGraphicFramePr>
            <a:graphicFrameLocks/>
          </p:cNvGraphicFramePr>
          <p:nvPr/>
        </p:nvGraphicFramePr>
        <p:xfrm>
          <a:off x="3475038" y="1287463"/>
          <a:ext cx="1547812" cy="823912"/>
        </p:xfrm>
        <a:graphic>
          <a:graphicData uri="http://schemas.openxmlformats.org/presentationml/2006/ole">
            <mc:AlternateContent xmlns:mc="http://schemas.openxmlformats.org/markup-compatibility/2006">
              <mc:Choice xmlns:v="urn:schemas-microsoft-com:vml" Requires="v">
                <p:oleObj spid="_x0000_s28742" name="Equation" r:id="rId17" imgW="1476379" imgH="752390" progId="Equation.3">
                  <p:embed/>
                </p:oleObj>
              </mc:Choice>
              <mc:Fallback>
                <p:oleObj name="Equation" r:id="rId17" imgW="1476379" imgH="752390" progId="Equation.3">
                  <p:embed/>
                  <p:pic>
                    <p:nvPicPr>
                      <p:cNvPr id="0" name="Object 4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75038" y="1287463"/>
                        <a:ext cx="1547812"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24" name="Object 44">
            <a:extLst>
              <a:ext uri="{FF2B5EF4-FFF2-40B4-BE49-F238E27FC236}">
                <a16:creationId xmlns:a16="http://schemas.microsoft.com/office/drawing/2014/main" id="{DCD6AFF8-5DD0-4AE4-9D64-AECCD648A851}"/>
              </a:ext>
            </a:extLst>
          </p:cNvPr>
          <p:cNvGraphicFramePr>
            <a:graphicFrameLocks/>
          </p:cNvGraphicFramePr>
          <p:nvPr/>
        </p:nvGraphicFramePr>
        <p:xfrm>
          <a:off x="862013" y="2492375"/>
          <a:ext cx="3924300" cy="825500"/>
        </p:xfrm>
        <a:graphic>
          <a:graphicData uri="http://schemas.openxmlformats.org/presentationml/2006/ole">
            <mc:AlternateContent xmlns:mc="http://schemas.openxmlformats.org/markup-compatibility/2006">
              <mc:Choice xmlns:v="urn:schemas-microsoft-com:vml" Requires="v">
                <p:oleObj spid="_x0000_s28743" name="Equation" r:id="rId19" imgW="3848202" imgH="752390" progId="Equation.3">
                  <p:embed/>
                </p:oleObj>
              </mc:Choice>
              <mc:Fallback>
                <p:oleObj name="Equation" r:id="rId19" imgW="3848202" imgH="752390" progId="Equation.3">
                  <p:embed/>
                  <p:pic>
                    <p:nvPicPr>
                      <p:cNvPr id="0" name="Object 44"/>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62013" y="2492375"/>
                        <a:ext cx="39243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25" name="Text Box 45">
            <a:extLst>
              <a:ext uri="{FF2B5EF4-FFF2-40B4-BE49-F238E27FC236}">
                <a16:creationId xmlns:a16="http://schemas.microsoft.com/office/drawing/2014/main" id="{A2680AEE-8D92-4D25-AA7E-8BB7B78EF722}"/>
              </a:ext>
            </a:extLst>
          </p:cNvPr>
          <p:cNvSpPr txBox="1">
            <a:spLocks noChangeArrowheads="1"/>
          </p:cNvSpPr>
          <p:nvPr/>
        </p:nvSpPr>
        <p:spPr bwMode="auto">
          <a:xfrm>
            <a:off x="762000" y="4003675"/>
            <a:ext cx="1260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线段</a:t>
            </a:r>
            <a:r>
              <a:rPr kumimoji="1" lang="en-US" altLang="zh-CN" sz="2400" b="1">
                <a:solidFill>
                  <a:schemeClr val="bg1"/>
                </a:solidFill>
                <a:latin typeface="Times New Roman" panose="02020603050405020304" pitchFamily="18" charset="0"/>
              </a:rPr>
              <a:t>4</a:t>
            </a:r>
            <a:r>
              <a:rPr kumimoji="1" lang="zh-CN" altLang="en-US" sz="2400" b="1">
                <a:solidFill>
                  <a:schemeClr val="bg1"/>
                </a:solidFill>
                <a:latin typeface="Times New Roman" panose="02020603050405020304" pitchFamily="18" charset="0"/>
              </a:rPr>
              <a:t>：</a:t>
            </a:r>
          </a:p>
        </p:txBody>
      </p:sp>
      <p:sp>
        <p:nvSpPr>
          <p:cNvPr id="122926" name="Text Box 46">
            <a:extLst>
              <a:ext uri="{FF2B5EF4-FFF2-40B4-BE49-F238E27FC236}">
                <a16:creationId xmlns:a16="http://schemas.microsoft.com/office/drawing/2014/main" id="{8619FB90-6266-42DA-85E7-589CFBF818B5}"/>
              </a:ext>
            </a:extLst>
          </p:cNvPr>
          <p:cNvSpPr txBox="1">
            <a:spLocks noChangeArrowheads="1"/>
          </p:cNvSpPr>
          <p:nvPr/>
        </p:nvSpPr>
        <p:spPr bwMode="auto">
          <a:xfrm>
            <a:off x="1905000" y="3968750"/>
            <a:ext cx="80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同理</a:t>
            </a:r>
          </a:p>
        </p:txBody>
      </p:sp>
      <p:graphicFrame>
        <p:nvGraphicFramePr>
          <p:cNvPr id="122927" name="Object 47">
            <a:extLst>
              <a:ext uri="{FF2B5EF4-FFF2-40B4-BE49-F238E27FC236}">
                <a16:creationId xmlns:a16="http://schemas.microsoft.com/office/drawing/2014/main" id="{066B1BDA-4B8F-4424-B15B-1338B48809FA}"/>
              </a:ext>
            </a:extLst>
          </p:cNvPr>
          <p:cNvGraphicFramePr>
            <a:graphicFrameLocks/>
          </p:cNvGraphicFramePr>
          <p:nvPr/>
        </p:nvGraphicFramePr>
        <p:xfrm>
          <a:off x="2971800" y="3789363"/>
          <a:ext cx="2170113" cy="823912"/>
        </p:xfrm>
        <a:graphic>
          <a:graphicData uri="http://schemas.openxmlformats.org/presentationml/2006/ole">
            <mc:AlternateContent xmlns:mc="http://schemas.openxmlformats.org/markup-compatibility/2006">
              <mc:Choice xmlns:v="urn:schemas-microsoft-com:vml" Requires="v">
                <p:oleObj spid="_x0000_s28744" name="Equation" r:id="rId21" imgW="2095573" imgH="752390" progId="Equation.3">
                  <p:embed/>
                </p:oleObj>
              </mc:Choice>
              <mc:Fallback>
                <p:oleObj name="Equation" r:id="rId21" imgW="2095573" imgH="752390" progId="Equation.3">
                  <p:embed/>
                  <p:pic>
                    <p:nvPicPr>
                      <p:cNvPr id="0" name="Object 47"/>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71800" y="3789363"/>
                        <a:ext cx="2170113"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28" name="Object 48">
            <a:extLst>
              <a:ext uri="{FF2B5EF4-FFF2-40B4-BE49-F238E27FC236}">
                <a16:creationId xmlns:a16="http://schemas.microsoft.com/office/drawing/2014/main" id="{753DE5BD-BB10-40BC-ABC3-E92D8961975D}"/>
              </a:ext>
            </a:extLst>
          </p:cNvPr>
          <p:cNvGraphicFramePr>
            <a:graphicFrameLocks/>
          </p:cNvGraphicFramePr>
          <p:nvPr/>
        </p:nvGraphicFramePr>
        <p:xfrm>
          <a:off x="838200" y="5148263"/>
          <a:ext cx="2957513" cy="433387"/>
        </p:xfrm>
        <a:graphic>
          <a:graphicData uri="http://schemas.openxmlformats.org/presentationml/2006/ole">
            <mc:AlternateContent xmlns:mc="http://schemas.openxmlformats.org/markup-compatibility/2006">
              <mc:Choice xmlns:v="urn:schemas-microsoft-com:vml" Requires="v">
                <p:oleObj spid="_x0000_s28745" name="Equation" r:id="rId23" imgW="2895541" imgH="361976" progId="Equation.3">
                  <p:embed/>
                </p:oleObj>
              </mc:Choice>
              <mc:Fallback>
                <p:oleObj name="Equation" r:id="rId23" imgW="2895541" imgH="361976" progId="Equation.3">
                  <p:embed/>
                  <p:pic>
                    <p:nvPicPr>
                      <p:cNvPr id="0" name="Object 48"/>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38200" y="5148263"/>
                        <a:ext cx="2957513"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29" name="Object 49">
            <a:extLst>
              <a:ext uri="{FF2B5EF4-FFF2-40B4-BE49-F238E27FC236}">
                <a16:creationId xmlns:a16="http://schemas.microsoft.com/office/drawing/2014/main" id="{9A1EFFC1-DFD3-4377-BC31-38C85293B46F}"/>
              </a:ext>
            </a:extLst>
          </p:cNvPr>
          <p:cNvGraphicFramePr>
            <a:graphicFrameLocks/>
          </p:cNvGraphicFramePr>
          <p:nvPr/>
        </p:nvGraphicFramePr>
        <p:xfrm>
          <a:off x="3925888" y="4941888"/>
          <a:ext cx="2855912" cy="827087"/>
        </p:xfrm>
        <a:graphic>
          <a:graphicData uri="http://schemas.openxmlformats.org/presentationml/2006/ole">
            <mc:AlternateContent xmlns:mc="http://schemas.openxmlformats.org/markup-compatibility/2006">
              <mc:Choice xmlns:v="urn:schemas-microsoft-com:vml" Requires="v">
                <p:oleObj spid="_x0000_s28746" name="Equation" r:id="rId25" imgW="2781461" imgH="752390" progId="Equation.3">
                  <p:embed/>
                </p:oleObj>
              </mc:Choice>
              <mc:Fallback>
                <p:oleObj name="Equation" r:id="rId25" imgW="2781461" imgH="752390" progId="Equation.3">
                  <p:embed/>
                  <p:pic>
                    <p:nvPicPr>
                      <p:cNvPr id="0" name="Object 49"/>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925888" y="4941888"/>
                        <a:ext cx="2855912"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 name="矩形 2">
            <a:extLst>
              <a:ext uri="{FF2B5EF4-FFF2-40B4-BE49-F238E27FC236}">
                <a16:creationId xmlns:a16="http://schemas.microsoft.com/office/drawing/2014/main" id="{AC0EE817-C4F7-4433-B273-C5D18D6F89AB}"/>
              </a:ext>
            </a:extLst>
          </p:cNvPr>
          <p:cNvSpPr>
            <a:spLocks noChangeArrowheads="1"/>
          </p:cNvSpPr>
          <p:nvPr/>
        </p:nvSpPr>
        <p:spPr bwMode="auto">
          <a:xfrm>
            <a:off x="323850" y="5942013"/>
            <a:ext cx="2303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作业：</a:t>
            </a:r>
            <a:r>
              <a:rPr lang="en-US" altLang="zh-CN" sz="2400" b="1">
                <a:solidFill>
                  <a:srgbClr val="FFC000"/>
                </a:solidFill>
              </a:rPr>
              <a:t>9.4 ; 9.7 </a:t>
            </a:r>
            <a:endParaRPr lang="zh-CN" altLang="en-US" sz="2400" b="1">
              <a:solidFill>
                <a:srgbClr val="FFC000"/>
              </a:solidFill>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122882"/>
                                        </p:tgtEl>
                                        <p:attrNameLst>
                                          <p:attrName>style.visibility</p:attrName>
                                        </p:attrNameLst>
                                      </p:cBhvr>
                                      <p:to>
                                        <p:strVal val="visible"/>
                                      </p:to>
                                    </p:set>
                                    <p:animEffect transition="in" filter="box(out)">
                                      <p:cBhvr>
                                        <p:cTn id="7" dur="500"/>
                                        <p:tgtEl>
                                          <p:spTgt spid="1228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122916"/>
                                        </p:tgtEl>
                                        <p:attrNameLst>
                                          <p:attrName>style.visibility</p:attrName>
                                        </p:attrNameLst>
                                      </p:cBhvr>
                                      <p:to>
                                        <p:strVal val="visible"/>
                                      </p:to>
                                    </p:set>
                                    <p:anim calcmode="lin" valueType="num">
                                      <p:cBhvr>
                                        <p:cTn id="12" dur="500" fill="hold"/>
                                        <p:tgtEl>
                                          <p:spTgt spid="122916"/>
                                        </p:tgtEl>
                                        <p:attrNameLst>
                                          <p:attrName>ppt_w</p:attrName>
                                        </p:attrNameLst>
                                      </p:cBhvr>
                                      <p:tavLst>
                                        <p:tav tm="0">
                                          <p:val>
                                            <p:fltVal val="0"/>
                                          </p:val>
                                        </p:tav>
                                        <p:tav tm="100000">
                                          <p:val>
                                            <p:strVal val="#ppt_w"/>
                                          </p:val>
                                        </p:tav>
                                      </p:tavLst>
                                    </p:anim>
                                    <p:anim calcmode="lin" valueType="num">
                                      <p:cBhvr>
                                        <p:cTn id="13" dur="500" fill="hold"/>
                                        <p:tgtEl>
                                          <p:spTgt spid="122916"/>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499"/>
                                          </p:stCondLst>
                                        </p:cTn>
                                        <p:tgtEl>
                                          <p:spTgt spid="122919"/>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2920"/>
                                        </p:tgtEl>
                                        <p:attrNameLst>
                                          <p:attrName>style.visibility</p:attrName>
                                        </p:attrNameLst>
                                      </p:cBhvr>
                                      <p:to>
                                        <p:strVal val="visible"/>
                                      </p:to>
                                    </p:set>
                                    <p:animEffect transition="in" filter="wipe(left)">
                                      <p:cBhvr>
                                        <p:cTn id="22" dur="500"/>
                                        <p:tgtEl>
                                          <p:spTgt spid="12292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29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nodeType="clickEffect">
                                  <p:stCondLst>
                                    <p:cond delay="0"/>
                                  </p:stCondLst>
                                  <p:childTnLst>
                                    <p:set>
                                      <p:cBhvr>
                                        <p:cTn id="30" dur="1" fill="hold">
                                          <p:stCondLst>
                                            <p:cond delay="0"/>
                                          </p:stCondLst>
                                        </p:cTn>
                                        <p:tgtEl>
                                          <p:spTgt spid="122913"/>
                                        </p:tgtEl>
                                        <p:attrNameLst>
                                          <p:attrName>style.visibility</p:attrName>
                                        </p:attrNameLst>
                                      </p:cBhvr>
                                      <p:to>
                                        <p:strVal val="visible"/>
                                      </p:to>
                                    </p:set>
                                    <p:animEffect transition="in" filter="wipe(down)">
                                      <p:cBhvr>
                                        <p:cTn id="31" dur="500"/>
                                        <p:tgtEl>
                                          <p:spTgt spid="12291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122921"/>
                                        </p:tgtEl>
                                        <p:attrNameLst>
                                          <p:attrName>style.visibility</p:attrName>
                                        </p:attrNameLst>
                                      </p:cBhvr>
                                      <p:to>
                                        <p:strVal val="visible"/>
                                      </p:to>
                                    </p:set>
                                    <p:animEffect transition="in" filter="wipe(left)">
                                      <p:cBhvr>
                                        <p:cTn id="36" dur="500"/>
                                        <p:tgtEl>
                                          <p:spTgt spid="12292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122922"/>
                                        </p:tgtEl>
                                        <p:attrNameLst>
                                          <p:attrName>style.visibility</p:attrName>
                                        </p:attrNameLst>
                                      </p:cBhvr>
                                      <p:to>
                                        <p:strVal val="visible"/>
                                      </p:to>
                                    </p:set>
                                    <p:animEffect transition="in" filter="wipe(left)">
                                      <p:cBhvr>
                                        <p:cTn id="41" dur="500"/>
                                        <p:tgtEl>
                                          <p:spTgt spid="12292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122923"/>
                                        </p:tgtEl>
                                        <p:attrNameLst>
                                          <p:attrName>style.visibility</p:attrName>
                                        </p:attrNameLst>
                                      </p:cBhvr>
                                      <p:to>
                                        <p:strVal val="visible"/>
                                      </p:to>
                                    </p:set>
                                    <p:animEffect transition="in" filter="wipe(left)">
                                      <p:cBhvr>
                                        <p:cTn id="46" dur="500"/>
                                        <p:tgtEl>
                                          <p:spTgt spid="122923"/>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122924"/>
                                        </p:tgtEl>
                                        <p:attrNameLst>
                                          <p:attrName>style.visibility</p:attrName>
                                        </p:attrNameLst>
                                      </p:cBhvr>
                                      <p:to>
                                        <p:strVal val="visible"/>
                                      </p:to>
                                    </p:set>
                                    <p:animEffect transition="in" filter="wipe(left)">
                                      <p:cBhvr>
                                        <p:cTn id="51" dur="500"/>
                                        <p:tgtEl>
                                          <p:spTgt spid="12292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22925"/>
                                        </p:tgtEl>
                                        <p:attrNameLst>
                                          <p:attrName>style.visibility</p:attrName>
                                        </p:attrNameLst>
                                      </p:cBhvr>
                                      <p:to>
                                        <p:strVal val="visible"/>
                                      </p:to>
                                    </p:set>
                                    <p:animEffect transition="in" filter="wipe(left)">
                                      <p:cBhvr>
                                        <p:cTn id="56" dur="500"/>
                                        <p:tgtEl>
                                          <p:spTgt spid="122925"/>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22926"/>
                                        </p:tgtEl>
                                        <p:attrNameLst>
                                          <p:attrName>style.visibility</p:attrName>
                                        </p:attrNameLst>
                                      </p:cBhvr>
                                      <p:to>
                                        <p:strVal val="visible"/>
                                      </p:to>
                                    </p:set>
                                    <p:animEffect transition="in" filter="wipe(left)">
                                      <p:cBhvr>
                                        <p:cTn id="61" dur="500"/>
                                        <p:tgtEl>
                                          <p:spTgt spid="122926"/>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122927"/>
                                        </p:tgtEl>
                                        <p:attrNameLst>
                                          <p:attrName>style.visibility</p:attrName>
                                        </p:attrNameLst>
                                      </p:cBhvr>
                                      <p:to>
                                        <p:strVal val="visible"/>
                                      </p:to>
                                    </p:set>
                                    <p:animEffect transition="in" filter="wipe(left)">
                                      <p:cBhvr>
                                        <p:cTn id="66" dur="500"/>
                                        <p:tgtEl>
                                          <p:spTgt spid="122927"/>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122928"/>
                                        </p:tgtEl>
                                        <p:attrNameLst>
                                          <p:attrName>style.visibility</p:attrName>
                                        </p:attrNameLst>
                                      </p:cBhvr>
                                      <p:to>
                                        <p:strVal val="visible"/>
                                      </p:to>
                                    </p:set>
                                    <p:animEffect transition="in" filter="wipe(left)">
                                      <p:cBhvr>
                                        <p:cTn id="71" dur="500"/>
                                        <p:tgtEl>
                                          <p:spTgt spid="122928"/>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122929"/>
                                        </p:tgtEl>
                                        <p:attrNameLst>
                                          <p:attrName>style.visibility</p:attrName>
                                        </p:attrNameLst>
                                      </p:cBhvr>
                                      <p:to>
                                        <p:strVal val="visible"/>
                                      </p:to>
                                    </p:set>
                                    <p:animEffect transition="in" filter="wipe(left)">
                                      <p:cBhvr>
                                        <p:cTn id="76" dur="500"/>
                                        <p:tgtEl>
                                          <p:spTgt spid="122929"/>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2" grpId="0" animBg="1"/>
      <p:bldP spid="122920" grpId="0" autoUpdateAnimBg="0"/>
      <p:bldP spid="122925" grpId="0" autoUpdateAnimBg="0"/>
      <p:bldP spid="122926" grpId="0" autoUpdateAnimBg="0"/>
      <p:bldP spid="5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7E71FAE9-E55A-43A2-807D-286892DF3082}"/>
              </a:ext>
            </a:extLst>
          </p:cNvPr>
          <p:cNvSpPr>
            <a:spLocks noChangeArrowheads="1"/>
          </p:cNvSpPr>
          <p:nvPr/>
        </p:nvSpPr>
        <p:spPr bwMode="auto">
          <a:xfrm>
            <a:off x="0" y="260350"/>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b="1">
                <a:solidFill>
                  <a:srgbClr val="66FF33"/>
                </a:solidFill>
                <a:latin typeface="Times New Roman" panose="02020603050405020304" pitchFamily="18" charset="0"/>
              </a:rPr>
              <a:t>10.3  </a:t>
            </a:r>
            <a:r>
              <a:rPr kumimoji="1" lang="zh-CN" altLang="en-US" sz="3200" b="1">
                <a:solidFill>
                  <a:srgbClr val="66FF33"/>
                </a:solidFill>
                <a:latin typeface="Times New Roman" panose="02020603050405020304" pitchFamily="18" charset="0"/>
              </a:rPr>
              <a:t>磁高斯定理</a:t>
            </a:r>
          </a:p>
        </p:txBody>
      </p:sp>
      <p:sp>
        <p:nvSpPr>
          <p:cNvPr id="29699" name="Text Box 3">
            <a:extLst>
              <a:ext uri="{FF2B5EF4-FFF2-40B4-BE49-F238E27FC236}">
                <a16:creationId xmlns:a16="http://schemas.microsoft.com/office/drawing/2014/main" id="{40DB2DD5-AE06-48FD-8575-47594DC9FE9D}"/>
              </a:ext>
            </a:extLst>
          </p:cNvPr>
          <p:cNvSpPr txBox="1">
            <a:spLocks noChangeArrowheads="1"/>
          </p:cNvSpPr>
          <p:nvPr/>
        </p:nvSpPr>
        <p:spPr bwMode="auto">
          <a:xfrm>
            <a:off x="768350" y="1039813"/>
            <a:ext cx="1416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66FFFF"/>
                </a:solidFill>
                <a:latin typeface="Times New Roman" panose="02020603050405020304" pitchFamily="18" charset="0"/>
              </a:rPr>
              <a:t>静电场：</a:t>
            </a:r>
          </a:p>
        </p:txBody>
      </p:sp>
      <p:sp>
        <p:nvSpPr>
          <p:cNvPr id="29700" name="Text Box 4">
            <a:extLst>
              <a:ext uri="{FF2B5EF4-FFF2-40B4-BE49-F238E27FC236}">
                <a16:creationId xmlns:a16="http://schemas.microsoft.com/office/drawing/2014/main" id="{E919DC21-B98D-4753-BD94-BADB62BABDE0}"/>
              </a:ext>
            </a:extLst>
          </p:cNvPr>
          <p:cNvSpPr txBox="1">
            <a:spLocks noChangeArrowheads="1"/>
          </p:cNvSpPr>
          <p:nvPr/>
        </p:nvSpPr>
        <p:spPr bwMode="auto">
          <a:xfrm>
            <a:off x="762000" y="1779588"/>
            <a:ext cx="1489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66FFFF"/>
                </a:solidFill>
                <a:latin typeface="Times New Roman" panose="02020603050405020304" pitchFamily="18" charset="0"/>
              </a:rPr>
              <a:t>磁     场：</a:t>
            </a:r>
          </a:p>
        </p:txBody>
      </p:sp>
      <p:graphicFrame>
        <p:nvGraphicFramePr>
          <p:cNvPr id="29701" name="Object 5">
            <a:extLst>
              <a:ext uri="{FF2B5EF4-FFF2-40B4-BE49-F238E27FC236}">
                <a16:creationId xmlns:a16="http://schemas.microsoft.com/office/drawing/2014/main" id="{0A87479B-4EAF-4B3D-98B8-649899D21BA3}"/>
              </a:ext>
            </a:extLst>
          </p:cNvPr>
          <p:cNvGraphicFramePr>
            <a:graphicFrameLocks/>
          </p:cNvGraphicFramePr>
          <p:nvPr/>
        </p:nvGraphicFramePr>
        <p:xfrm>
          <a:off x="2149475" y="1714500"/>
          <a:ext cx="1535113" cy="584200"/>
        </p:xfrm>
        <a:graphic>
          <a:graphicData uri="http://schemas.openxmlformats.org/presentationml/2006/ole">
            <mc:AlternateContent xmlns:mc="http://schemas.openxmlformats.org/markup-compatibility/2006">
              <mc:Choice xmlns:v="urn:schemas-microsoft-com:vml" Requires="v">
                <p:oleObj spid="_x0000_s29724" name="Equation" r:id="rId3" imgW="1438118" imgH="485912" progId="Equation.3">
                  <p:embed/>
                </p:oleObj>
              </mc:Choice>
              <mc:Fallback>
                <p:oleObj name="Equation" r:id="rId3" imgW="1438118" imgH="485912" progId="Equation.3">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9475" y="1714500"/>
                        <a:ext cx="1535113"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2" name="Object 6">
            <a:extLst>
              <a:ext uri="{FF2B5EF4-FFF2-40B4-BE49-F238E27FC236}">
                <a16:creationId xmlns:a16="http://schemas.microsoft.com/office/drawing/2014/main" id="{07C9A33F-ADF3-4F12-9C57-5A7DDF7B21A3}"/>
              </a:ext>
            </a:extLst>
          </p:cNvPr>
          <p:cNvGraphicFramePr>
            <a:graphicFrameLocks/>
          </p:cNvGraphicFramePr>
          <p:nvPr/>
        </p:nvGraphicFramePr>
        <p:xfrm>
          <a:off x="2070100" y="963613"/>
          <a:ext cx="3325813" cy="608012"/>
        </p:xfrm>
        <a:graphic>
          <a:graphicData uri="http://schemas.openxmlformats.org/presentationml/2006/ole">
            <mc:AlternateContent xmlns:mc="http://schemas.openxmlformats.org/markup-compatibility/2006">
              <mc:Choice xmlns:v="urn:schemas-microsoft-com:vml" Requires="v">
                <p:oleObj spid="_x0000_s29725" name="Equation" r:id="rId5" imgW="3229008" imgH="514350" progId="Equation.3">
                  <p:embed/>
                </p:oleObj>
              </mc:Choice>
              <mc:Fallback>
                <p:oleObj name="Equation" r:id="rId5" imgW="3229008" imgH="514350" progId="Equation.3">
                  <p:embed/>
                  <p:pic>
                    <p:nvPicPr>
                      <p:cNvPr id="0" name="Object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0100" y="963613"/>
                        <a:ext cx="3325813"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3" name="Rectangle 7">
            <a:extLst>
              <a:ext uri="{FF2B5EF4-FFF2-40B4-BE49-F238E27FC236}">
                <a16:creationId xmlns:a16="http://schemas.microsoft.com/office/drawing/2014/main" id="{0C31F0D1-56C4-4543-AEC2-E5BAB2F352F7}"/>
              </a:ext>
            </a:extLst>
          </p:cNvPr>
          <p:cNvSpPr>
            <a:spLocks noChangeArrowheads="1"/>
          </p:cNvSpPr>
          <p:nvPr/>
        </p:nvSpPr>
        <p:spPr bwMode="auto">
          <a:xfrm>
            <a:off x="5784850" y="1028700"/>
            <a:ext cx="233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静电场是有源场</a:t>
            </a:r>
          </a:p>
        </p:txBody>
      </p:sp>
      <p:sp>
        <p:nvSpPr>
          <p:cNvPr id="29704" name="Text Box 8">
            <a:extLst>
              <a:ext uri="{FF2B5EF4-FFF2-40B4-BE49-F238E27FC236}">
                <a16:creationId xmlns:a16="http://schemas.microsoft.com/office/drawing/2014/main" id="{C0F62A3B-14F0-45A2-92EF-3BEBFE34DC4C}"/>
              </a:ext>
            </a:extLst>
          </p:cNvPr>
          <p:cNvSpPr txBox="1">
            <a:spLocks noChangeArrowheads="1"/>
          </p:cNvSpPr>
          <p:nvPr/>
        </p:nvSpPr>
        <p:spPr bwMode="auto">
          <a:xfrm>
            <a:off x="230188" y="2276475"/>
            <a:ext cx="45577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a:solidFill>
                  <a:srgbClr val="FFFF00"/>
                </a:solidFill>
                <a:latin typeface="Times New Roman" panose="02020603050405020304" pitchFamily="18" charset="0"/>
              </a:rPr>
              <a:t>一</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磁场线  </a:t>
            </a:r>
            <a:r>
              <a:rPr kumimoji="1" lang="en-US" altLang="zh-CN" sz="2400" b="1">
                <a:solidFill>
                  <a:srgbClr val="FFFF00"/>
                </a:solidFill>
                <a:latin typeface="Times New Roman" panose="02020603050405020304" pitchFamily="18" charset="0"/>
              </a:rPr>
              <a:t>(</a:t>
            </a:r>
            <a:r>
              <a:rPr kumimoji="1" lang="zh-CN" altLang="en-US" sz="2400" b="1">
                <a:solidFill>
                  <a:srgbClr val="FFFF00"/>
                </a:solidFill>
                <a:latin typeface="Times New Roman" panose="02020603050405020304" pitchFamily="18" charset="0"/>
              </a:rPr>
              <a:t>磁感应线</a:t>
            </a:r>
            <a:r>
              <a:rPr kumimoji="1" lang="en-US" altLang="zh-CN" sz="2400" b="1">
                <a:solidFill>
                  <a:srgbClr val="FFFF00"/>
                </a:solidFill>
                <a:latin typeface="Times New Roman" panose="02020603050405020304" pitchFamily="18" charset="0"/>
              </a:rPr>
              <a:t>)</a:t>
            </a:r>
          </a:p>
        </p:txBody>
      </p:sp>
      <p:sp>
        <p:nvSpPr>
          <p:cNvPr id="29705" name="Rectangle 9">
            <a:extLst>
              <a:ext uri="{FF2B5EF4-FFF2-40B4-BE49-F238E27FC236}">
                <a16:creationId xmlns:a16="http://schemas.microsoft.com/office/drawing/2014/main" id="{D99BA446-8318-406C-87DA-4107A06F9B75}"/>
              </a:ext>
            </a:extLst>
          </p:cNvPr>
          <p:cNvSpPr>
            <a:spLocks noChangeArrowheads="1"/>
          </p:cNvSpPr>
          <p:nvPr/>
        </p:nvSpPr>
        <p:spPr bwMode="auto">
          <a:xfrm>
            <a:off x="474663" y="2767013"/>
            <a:ext cx="2584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rgbClr val="66FFFF"/>
                </a:solidFill>
                <a:latin typeface="Times New Roman" panose="02020603050405020304" pitchFamily="18" charset="0"/>
              </a:rPr>
              <a:t>1. </a:t>
            </a:r>
            <a:r>
              <a:rPr kumimoji="1" lang="zh-CN" altLang="en-US" sz="2400" b="1">
                <a:solidFill>
                  <a:srgbClr val="66FFFF"/>
                </a:solidFill>
                <a:latin typeface="Times New Roman" panose="02020603050405020304" pitchFamily="18" charset="0"/>
              </a:rPr>
              <a:t>规定</a:t>
            </a:r>
          </a:p>
        </p:txBody>
      </p:sp>
      <p:sp>
        <p:nvSpPr>
          <p:cNvPr id="29706" name="Text Box 10">
            <a:extLst>
              <a:ext uri="{FF2B5EF4-FFF2-40B4-BE49-F238E27FC236}">
                <a16:creationId xmlns:a16="http://schemas.microsoft.com/office/drawing/2014/main" id="{41F8D822-74E7-4EE3-B7ED-C6A893D28EF5}"/>
              </a:ext>
            </a:extLst>
          </p:cNvPr>
          <p:cNvSpPr txBox="1">
            <a:spLocks noChangeArrowheads="1"/>
          </p:cNvSpPr>
          <p:nvPr/>
        </p:nvSpPr>
        <p:spPr bwMode="auto">
          <a:xfrm>
            <a:off x="774700" y="3232150"/>
            <a:ext cx="553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Times New Roman" panose="02020603050405020304" pitchFamily="18" charset="0"/>
              </a:rPr>
              <a:t>(1) </a:t>
            </a:r>
            <a:r>
              <a:rPr kumimoji="1" lang="zh-CN" altLang="en-US" sz="2400" b="1">
                <a:solidFill>
                  <a:schemeClr val="bg1"/>
                </a:solidFill>
                <a:latin typeface="Times New Roman" panose="02020603050405020304" pitchFamily="18" charset="0"/>
              </a:rPr>
              <a:t>方向：磁力线切线方向为磁感应强度</a:t>
            </a:r>
          </a:p>
        </p:txBody>
      </p:sp>
      <p:graphicFrame>
        <p:nvGraphicFramePr>
          <p:cNvPr id="29707" name="Object 11">
            <a:extLst>
              <a:ext uri="{FF2B5EF4-FFF2-40B4-BE49-F238E27FC236}">
                <a16:creationId xmlns:a16="http://schemas.microsoft.com/office/drawing/2014/main" id="{A310D714-FB37-4D80-ACCE-343D41CF5479}"/>
              </a:ext>
            </a:extLst>
          </p:cNvPr>
          <p:cNvGraphicFramePr>
            <a:graphicFrameLocks/>
          </p:cNvGraphicFramePr>
          <p:nvPr/>
        </p:nvGraphicFramePr>
        <p:xfrm>
          <a:off x="6248400" y="3257550"/>
          <a:ext cx="280988" cy="341313"/>
        </p:xfrm>
        <a:graphic>
          <a:graphicData uri="http://schemas.openxmlformats.org/presentationml/2006/ole">
            <mc:AlternateContent xmlns:mc="http://schemas.openxmlformats.org/markup-compatibility/2006">
              <mc:Choice xmlns:v="urn:schemas-microsoft-com:vml" Requires="v">
                <p:oleObj spid="_x0000_s29726" name="Equation" r:id="rId7" imgW="190602" imgH="247520" progId="Equation.3">
                  <p:embed/>
                </p:oleObj>
              </mc:Choice>
              <mc:Fallback>
                <p:oleObj name="Equation" r:id="rId7" imgW="190602" imgH="247520" progId="Equation.3">
                  <p:embed/>
                  <p:pic>
                    <p:nvPicPr>
                      <p:cNvPr id="0" name="Object 1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3257550"/>
                        <a:ext cx="280988"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8" name="Object 12">
            <a:extLst>
              <a:ext uri="{FF2B5EF4-FFF2-40B4-BE49-F238E27FC236}">
                <a16:creationId xmlns:a16="http://schemas.microsoft.com/office/drawing/2014/main" id="{4110616A-7FFD-499B-AB17-615DAD11745A}"/>
              </a:ext>
            </a:extLst>
          </p:cNvPr>
          <p:cNvGraphicFramePr>
            <a:graphicFrameLocks/>
          </p:cNvGraphicFramePr>
          <p:nvPr/>
        </p:nvGraphicFramePr>
        <p:xfrm>
          <a:off x="3200400" y="4230688"/>
          <a:ext cx="280988" cy="341312"/>
        </p:xfrm>
        <a:graphic>
          <a:graphicData uri="http://schemas.openxmlformats.org/presentationml/2006/ole">
            <mc:AlternateContent xmlns:mc="http://schemas.openxmlformats.org/markup-compatibility/2006">
              <mc:Choice xmlns:v="urn:schemas-microsoft-com:vml" Requires="v">
                <p:oleObj spid="_x0000_s29727" name="Equation" r:id="rId9" imgW="190602" imgH="247520" progId="Equation.3">
                  <p:embed/>
                </p:oleObj>
              </mc:Choice>
              <mc:Fallback>
                <p:oleObj name="Equation" r:id="rId9" imgW="190602" imgH="247520" progId="Equation.3">
                  <p:embed/>
                  <p:pic>
                    <p:nvPicPr>
                      <p:cNvPr id="0" name="Object 1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0400" y="4230688"/>
                        <a:ext cx="280988"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9" name="Text Box 13">
            <a:extLst>
              <a:ext uri="{FF2B5EF4-FFF2-40B4-BE49-F238E27FC236}">
                <a16:creationId xmlns:a16="http://schemas.microsoft.com/office/drawing/2014/main" id="{232BDE0D-45DF-4981-BF94-20D85D0799F0}"/>
              </a:ext>
            </a:extLst>
          </p:cNvPr>
          <p:cNvSpPr txBox="1">
            <a:spLocks noChangeArrowheads="1"/>
          </p:cNvSpPr>
          <p:nvPr/>
        </p:nvSpPr>
        <p:spPr bwMode="auto">
          <a:xfrm>
            <a:off x="3124200" y="3730625"/>
            <a:ext cx="5407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的单位面积上穿过的磁力线条数为磁感</a:t>
            </a:r>
          </a:p>
        </p:txBody>
      </p:sp>
      <p:graphicFrame>
        <p:nvGraphicFramePr>
          <p:cNvPr id="29710" name="Object 14">
            <a:extLst>
              <a:ext uri="{FF2B5EF4-FFF2-40B4-BE49-F238E27FC236}">
                <a16:creationId xmlns:a16="http://schemas.microsoft.com/office/drawing/2014/main" id="{A1713F07-1645-4436-8B1D-76E7E5A1FD41}"/>
              </a:ext>
            </a:extLst>
          </p:cNvPr>
          <p:cNvGraphicFramePr>
            <a:graphicFrameLocks/>
          </p:cNvGraphicFramePr>
          <p:nvPr/>
        </p:nvGraphicFramePr>
        <p:xfrm>
          <a:off x="2895600" y="3773488"/>
          <a:ext cx="280988" cy="341312"/>
        </p:xfrm>
        <a:graphic>
          <a:graphicData uri="http://schemas.openxmlformats.org/presentationml/2006/ole">
            <mc:AlternateContent xmlns:mc="http://schemas.openxmlformats.org/markup-compatibility/2006">
              <mc:Choice xmlns:v="urn:schemas-microsoft-com:vml" Requires="v">
                <p:oleObj spid="_x0000_s29728" name="Equation" r:id="rId11" imgW="190602" imgH="247520" progId="Equation.3">
                  <p:embed/>
                </p:oleObj>
              </mc:Choice>
              <mc:Fallback>
                <p:oleObj name="Equation" r:id="rId11" imgW="190602" imgH="247520" progId="Equation.3">
                  <p:embed/>
                  <p:pic>
                    <p:nvPicPr>
                      <p:cNvPr id="0" name="Object 1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95600" y="3773488"/>
                        <a:ext cx="280988"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11" name="Object 15">
            <a:extLst>
              <a:ext uri="{FF2B5EF4-FFF2-40B4-BE49-F238E27FC236}">
                <a16:creationId xmlns:a16="http://schemas.microsoft.com/office/drawing/2014/main" id="{7CE25D16-3F7B-4C85-912D-8BFDC5053331}"/>
              </a:ext>
            </a:extLst>
          </p:cNvPr>
          <p:cNvGraphicFramePr>
            <a:graphicFrameLocks/>
          </p:cNvGraphicFramePr>
          <p:nvPr/>
        </p:nvGraphicFramePr>
        <p:xfrm>
          <a:off x="2311400" y="4700588"/>
          <a:ext cx="1270000" cy="850900"/>
        </p:xfrm>
        <a:graphic>
          <a:graphicData uri="http://schemas.openxmlformats.org/presentationml/2006/ole">
            <mc:AlternateContent xmlns:mc="http://schemas.openxmlformats.org/markup-compatibility/2006">
              <mc:Choice xmlns:v="urn:schemas-microsoft-com:vml" Requires="v">
                <p:oleObj spid="_x0000_s29729" name="Equation" r:id="rId13" imgW="1171696" imgH="752390" progId="Equation.3">
                  <p:embed/>
                </p:oleObj>
              </mc:Choice>
              <mc:Fallback>
                <p:oleObj name="Equation" r:id="rId13" imgW="1171696" imgH="752390" progId="Equation.3">
                  <p:embed/>
                  <p:pic>
                    <p:nvPicPr>
                      <p:cNvPr id="0" name="Object 1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11400" y="4700588"/>
                        <a:ext cx="12700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12" name="Rectangle 16">
            <a:extLst>
              <a:ext uri="{FF2B5EF4-FFF2-40B4-BE49-F238E27FC236}">
                <a16:creationId xmlns:a16="http://schemas.microsoft.com/office/drawing/2014/main" id="{DCEB96DE-B059-4A5A-8376-50D277D22A69}"/>
              </a:ext>
            </a:extLst>
          </p:cNvPr>
          <p:cNvSpPr>
            <a:spLocks noChangeArrowheads="1"/>
          </p:cNvSpPr>
          <p:nvPr/>
        </p:nvSpPr>
        <p:spPr bwMode="auto">
          <a:xfrm>
            <a:off x="6480175" y="3217863"/>
            <a:ext cx="1108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的方向</a:t>
            </a:r>
          </a:p>
        </p:txBody>
      </p:sp>
      <p:sp>
        <p:nvSpPr>
          <p:cNvPr id="29713" name="Rectangle 17">
            <a:extLst>
              <a:ext uri="{FF2B5EF4-FFF2-40B4-BE49-F238E27FC236}">
                <a16:creationId xmlns:a16="http://schemas.microsoft.com/office/drawing/2014/main" id="{99ED2708-B78A-4874-9C47-C2FE39792464}"/>
              </a:ext>
            </a:extLst>
          </p:cNvPr>
          <p:cNvSpPr>
            <a:spLocks noChangeArrowheads="1"/>
          </p:cNvSpPr>
          <p:nvPr/>
        </p:nvSpPr>
        <p:spPr bwMode="auto">
          <a:xfrm>
            <a:off x="765175" y="3740150"/>
            <a:ext cx="2155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rPr>
              <a:t>(2) </a:t>
            </a:r>
            <a:r>
              <a:rPr kumimoji="1" lang="zh-CN" altLang="en-US" sz="2400" b="1">
                <a:solidFill>
                  <a:schemeClr val="bg1"/>
                </a:solidFill>
                <a:latin typeface="Times New Roman" panose="02020603050405020304" pitchFamily="18" charset="0"/>
              </a:rPr>
              <a:t>大小：垂直</a:t>
            </a:r>
          </a:p>
        </p:txBody>
      </p:sp>
      <p:sp>
        <p:nvSpPr>
          <p:cNvPr id="29714" name="Rectangle 18">
            <a:extLst>
              <a:ext uri="{FF2B5EF4-FFF2-40B4-BE49-F238E27FC236}">
                <a16:creationId xmlns:a16="http://schemas.microsoft.com/office/drawing/2014/main" id="{729B122E-37A4-42F6-B018-0055C62CCD8E}"/>
              </a:ext>
            </a:extLst>
          </p:cNvPr>
          <p:cNvSpPr>
            <a:spLocks noChangeArrowheads="1"/>
          </p:cNvSpPr>
          <p:nvPr/>
        </p:nvSpPr>
        <p:spPr bwMode="auto">
          <a:xfrm>
            <a:off x="2152650" y="4191000"/>
            <a:ext cx="1108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应强度</a:t>
            </a:r>
          </a:p>
        </p:txBody>
      </p:sp>
      <p:sp>
        <p:nvSpPr>
          <p:cNvPr id="29715" name="Rectangle 19">
            <a:extLst>
              <a:ext uri="{FF2B5EF4-FFF2-40B4-BE49-F238E27FC236}">
                <a16:creationId xmlns:a16="http://schemas.microsoft.com/office/drawing/2014/main" id="{1D281C2F-1871-4CED-AC8A-6D14201ABCB9}"/>
              </a:ext>
            </a:extLst>
          </p:cNvPr>
          <p:cNvSpPr>
            <a:spLocks noChangeArrowheads="1"/>
          </p:cNvSpPr>
          <p:nvPr/>
        </p:nvSpPr>
        <p:spPr bwMode="auto">
          <a:xfrm>
            <a:off x="3409950" y="4179888"/>
            <a:ext cx="1108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的大小</a:t>
            </a:r>
          </a:p>
        </p:txBody>
      </p:sp>
      <p:sp>
        <p:nvSpPr>
          <p:cNvPr id="29716" name="Text Box 20">
            <a:extLst>
              <a:ext uri="{FF2B5EF4-FFF2-40B4-BE49-F238E27FC236}">
                <a16:creationId xmlns:a16="http://schemas.microsoft.com/office/drawing/2014/main" id="{2496D316-B068-4225-BD30-5FC7C4BA90C6}"/>
              </a:ext>
            </a:extLst>
          </p:cNvPr>
          <p:cNvSpPr txBox="1">
            <a:spLocks noChangeArrowheads="1"/>
          </p:cNvSpPr>
          <p:nvPr/>
        </p:nvSpPr>
        <p:spPr bwMode="auto">
          <a:xfrm>
            <a:off x="457200" y="5600700"/>
            <a:ext cx="327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rgbClr val="66FFFF"/>
                </a:solidFill>
                <a:latin typeface="Times New Roman" panose="02020603050405020304" pitchFamily="18" charset="0"/>
              </a:rPr>
              <a:t>2. </a:t>
            </a:r>
            <a:r>
              <a:rPr kumimoji="1" lang="zh-CN" altLang="en-US" sz="2400" b="1">
                <a:solidFill>
                  <a:srgbClr val="66FFFF"/>
                </a:solidFill>
                <a:latin typeface="Times New Roman" panose="02020603050405020304" pitchFamily="18" charset="0"/>
              </a:rPr>
              <a:t>磁力线的特征</a:t>
            </a:r>
          </a:p>
        </p:txBody>
      </p:sp>
      <p:sp>
        <p:nvSpPr>
          <p:cNvPr id="29717" name="Text Box 21">
            <a:extLst>
              <a:ext uri="{FF2B5EF4-FFF2-40B4-BE49-F238E27FC236}">
                <a16:creationId xmlns:a16="http://schemas.microsoft.com/office/drawing/2014/main" id="{39A6D273-56EA-42C9-ABF5-FD0E8DEBC7EF}"/>
              </a:ext>
            </a:extLst>
          </p:cNvPr>
          <p:cNvSpPr txBox="1">
            <a:spLocks noChangeArrowheads="1"/>
          </p:cNvSpPr>
          <p:nvPr/>
        </p:nvSpPr>
        <p:spPr bwMode="auto">
          <a:xfrm>
            <a:off x="762000" y="6057900"/>
            <a:ext cx="464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Times New Roman" panose="02020603050405020304" pitchFamily="18" charset="0"/>
              </a:rPr>
              <a:t>(1) </a:t>
            </a:r>
            <a:r>
              <a:rPr kumimoji="1" lang="zh-CN" altLang="en-US" sz="2400" b="1">
                <a:solidFill>
                  <a:schemeClr val="bg1"/>
                </a:solidFill>
                <a:latin typeface="Times New Roman" panose="02020603050405020304" pitchFamily="18" charset="0"/>
              </a:rPr>
              <a:t>无头无尾的闭合曲线</a:t>
            </a:r>
          </a:p>
        </p:txBody>
      </p:sp>
    </p:spTree>
  </p:cSld>
  <p:clrMapOvr>
    <a:masterClrMapping/>
  </p:clrMapOvr>
  <p:transition spd="slow">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2">
            <a:extLst>
              <a:ext uri="{FF2B5EF4-FFF2-40B4-BE49-F238E27FC236}">
                <a16:creationId xmlns:a16="http://schemas.microsoft.com/office/drawing/2014/main" id="{9E9B81E2-6CD8-4E7E-A704-40C2FC93BB41}"/>
              </a:ext>
            </a:extLst>
          </p:cNvPr>
          <p:cNvSpPr txBox="1">
            <a:spLocks noChangeArrowheads="1"/>
          </p:cNvSpPr>
          <p:nvPr/>
        </p:nvSpPr>
        <p:spPr bwMode="auto">
          <a:xfrm>
            <a:off x="762000" y="346075"/>
            <a:ext cx="647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Times New Roman" panose="02020603050405020304" pitchFamily="18" charset="0"/>
              </a:rPr>
              <a:t>(2) </a:t>
            </a:r>
            <a:r>
              <a:rPr kumimoji="1" lang="zh-CN" altLang="en-US" sz="2400" b="1">
                <a:solidFill>
                  <a:schemeClr val="bg1"/>
                </a:solidFill>
                <a:latin typeface="Times New Roman" panose="02020603050405020304" pitchFamily="18" charset="0"/>
              </a:rPr>
              <a:t>与电流相互套连，服从右手螺旋定则</a:t>
            </a:r>
          </a:p>
        </p:txBody>
      </p:sp>
      <p:sp>
        <p:nvSpPr>
          <p:cNvPr id="124931" name="Text Box 3">
            <a:extLst>
              <a:ext uri="{FF2B5EF4-FFF2-40B4-BE49-F238E27FC236}">
                <a16:creationId xmlns:a16="http://schemas.microsoft.com/office/drawing/2014/main" id="{152132DE-BDA6-47A2-8115-9B3F679DB7B0}"/>
              </a:ext>
            </a:extLst>
          </p:cNvPr>
          <p:cNvSpPr txBox="1">
            <a:spLocks noChangeArrowheads="1"/>
          </p:cNvSpPr>
          <p:nvPr/>
        </p:nvSpPr>
        <p:spPr bwMode="auto">
          <a:xfrm>
            <a:off x="762000" y="831850"/>
            <a:ext cx="419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Times New Roman" panose="02020603050405020304" pitchFamily="18" charset="0"/>
              </a:rPr>
              <a:t>(3) </a:t>
            </a:r>
            <a:r>
              <a:rPr kumimoji="1" lang="zh-CN" altLang="en-US" sz="2400" b="1">
                <a:solidFill>
                  <a:schemeClr val="bg1"/>
                </a:solidFill>
                <a:latin typeface="Times New Roman" panose="02020603050405020304" pitchFamily="18" charset="0"/>
              </a:rPr>
              <a:t>磁力线不相交</a:t>
            </a:r>
            <a:endParaRPr kumimoji="1" lang="zh-CN" altLang="en-US" sz="2400">
              <a:solidFill>
                <a:schemeClr val="bg1"/>
              </a:solidFill>
              <a:latin typeface="Times New Roman" panose="02020603050405020304" pitchFamily="18" charset="0"/>
            </a:endParaRPr>
          </a:p>
        </p:txBody>
      </p:sp>
      <p:sp>
        <p:nvSpPr>
          <p:cNvPr id="124932" name="Rectangle 4">
            <a:extLst>
              <a:ext uri="{FF2B5EF4-FFF2-40B4-BE49-F238E27FC236}">
                <a16:creationId xmlns:a16="http://schemas.microsoft.com/office/drawing/2014/main" id="{C078C698-FC6F-48F7-85BB-6807D4B6D82D}"/>
              </a:ext>
            </a:extLst>
          </p:cNvPr>
          <p:cNvSpPr>
            <a:spLocks noChangeArrowheads="1"/>
          </p:cNvSpPr>
          <p:nvPr/>
        </p:nvSpPr>
        <p:spPr bwMode="auto">
          <a:xfrm>
            <a:off x="217488" y="1301750"/>
            <a:ext cx="17922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a:solidFill>
                  <a:srgbClr val="FFFF00"/>
                </a:solidFill>
                <a:latin typeface="宋体" panose="02010600030101010101" pitchFamily="2" charset="-122"/>
              </a:rPr>
              <a:t>二</a:t>
            </a:r>
            <a:r>
              <a:rPr kumimoji="1" lang="en-US" altLang="zh-CN" sz="2800" b="1">
                <a:solidFill>
                  <a:srgbClr val="FFFF00"/>
                </a:solidFill>
                <a:latin typeface="宋体" panose="02010600030101010101" pitchFamily="2" charset="-122"/>
              </a:rPr>
              <a:t>.</a:t>
            </a:r>
            <a:r>
              <a:rPr kumimoji="1" lang="zh-CN" altLang="en-US" sz="2800" b="1">
                <a:solidFill>
                  <a:srgbClr val="FFFF00"/>
                </a:solidFill>
                <a:latin typeface="宋体" panose="02010600030101010101" pitchFamily="2" charset="-122"/>
              </a:rPr>
              <a:t>磁通量</a:t>
            </a:r>
          </a:p>
        </p:txBody>
      </p:sp>
      <p:graphicFrame>
        <p:nvGraphicFramePr>
          <p:cNvPr id="124933" name="Object 5">
            <a:extLst>
              <a:ext uri="{FF2B5EF4-FFF2-40B4-BE49-F238E27FC236}">
                <a16:creationId xmlns:a16="http://schemas.microsoft.com/office/drawing/2014/main" id="{A4E1930B-D7DD-42A5-863B-FAB49B09905E}"/>
              </a:ext>
            </a:extLst>
          </p:cNvPr>
          <p:cNvGraphicFramePr>
            <a:graphicFrameLocks/>
          </p:cNvGraphicFramePr>
          <p:nvPr/>
        </p:nvGraphicFramePr>
        <p:xfrm>
          <a:off x="1562100" y="1905000"/>
          <a:ext cx="1270000" cy="850900"/>
        </p:xfrm>
        <a:graphic>
          <a:graphicData uri="http://schemas.openxmlformats.org/presentationml/2006/ole">
            <mc:AlternateContent xmlns:mc="http://schemas.openxmlformats.org/markup-compatibility/2006">
              <mc:Choice xmlns:v="urn:schemas-microsoft-com:vml" Requires="v">
                <p:oleObj spid="_x0000_s30762" name="Equation" r:id="rId3" imgW="1171696" imgH="752390" progId="Equation.3">
                  <p:embed/>
                </p:oleObj>
              </mc:Choice>
              <mc:Fallback>
                <p:oleObj name="Equation" r:id="rId3" imgW="1171696" imgH="752390" progId="Equation.3">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2100" y="1905000"/>
                        <a:ext cx="12700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4934" name="Object 6">
            <a:extLst>
              <a:ext uri="{FF2B5EF4-FFF2-40B4-BE49-F238E27FC236}">
                <a16:creationId xmlns:a16="http://schemas.microsoft.com/office/drawing/2014/main" id="{8186BE54-C171-48CF-91A3-DC54656D4D4D}"/>
              </a:ext>
            </a:extLst>
          </p:cNvPr>
          <p:cNvGraphicFramePr>
            <a:graphicFrameLocks/>
          </p:cNvGraphicFramePr>
          <p:nvPr/>
        </p:nvGraphicFramePr>
        <p:xfrm>
          <a:off x="3784600" y="2127250"/>
          <a:ext cx="1854200" cy="442913"/>
        </p:xfrm>
        <a:graphic>
          <a:graphicData uri="http://schemas.openxmlformats.org/presentationml/2006/ole">
            <mc:AlternateContent xmlns:mc="http://schemas.openxmlformats.org/markup-compatibility/2006">
              <mc:Choice xmlns:v="urn:schemas-microsoft-com:vml" Requires="v">
                <p:oleObj spid="_x0000_s30763" name="Equation" r:id="rId5" imgW="1752629" imgH="343017" progId="Equation.3">
                  <p:embed/>
                </p:oleObj>
              </mc:Choice>
              <mc:Fallback>
                <p:oleObj name="Equation" r:id="rId5" imgW="1752629" imgH="343017" progId="Equation.3">
                  <p:embed/>
                  <p:pic>
                    <p:nvPicPr>
                      <p:cNvPr id="0" name="Object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4600" y="2127250"/>
                        <a:ext cx="1854200"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4935" name="AutoShape 7">
            <a:extLst>
              <a:ext uri="{FF2B5EF4-FFF2-40B4-BE49-F238E27FC236}">
                <a16:creationId xmlns:a16="http://schemas.microsoft.com/office/drawing/2014/main" id="{4A3BA38E-9987-4FCB-9E4D-A61B2800A49B}"/>
              </a:ext>
            </a:extLst>
          </p:cNvPr>
          <p:cNvSpPr>
            <a:spLocks noChangeArrowheads="1"/>
          </p:cNvSpPr>
          <p:nvPr/>
        </p:nvSpPr>
        <p:spPr bwMode="auto">
          <a:xfrm>
            <a:off x="2916238" y="2209800"/>
            <a:ext cx="762000" cy="304800"/>
          </a:xfrm>
          <a:prstGeom prst="rightArrow">
            <a:avLst>
              <a:gd name="adj1" fmla="val 50000"/>
              <a:gd name="adj2" fmla="val 625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4936" name="Rectangle 8">
            <a:extLst>
              <a:ext uri="{FF2B5EF4-FFF2-40B4-BE49-F238E27FC236}">
                <a16:creationId xmlns:a16="http://schemas.microsoft.com/office/drawing/2014/main" id="{8CC8D63D-0164-4401-AA2A-BC244048A0CE}"/>
              </a:ext>
            </a:extLst>
          </p:cNvPr>
          <p:cNvSpPr>
            <a:spLocks noChangeArrowheads="1"/>
          </p:cNvSpPr>
          <p:nvPr/>
        </p:nvSpPr>
        <p:spPr bwMode="auto">
          <a:xfrm>
            <a:off x="768350" y="2919413"/>
            <a:ext cx="3905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通过面元的磁力线条数</a:t>
            </a:r>
          </a:p>
        </p:txBody>
      </p:sp>
      <p:sp>
        <p:nvSpPr>
          <p:cNvPr id="124937" name="Text Box 9">
            <a:extLst>
              <a:ext uri="{FF2B5EF4-FFF2-40B4-BE49-F238E27FC236}">
                <a16:creationId xmlns:a16="http://schemas.microsoft.com/office/drawing/2014/main" id="{58CB2247-8615-4882-B0D9-11F70E4DB606}"/>
              </a:ext>
            </a:extLst>
          </p:cNvPr>
          <p:cNvSpPr txBox="1">
            <a:spLocks noChangeArrowheads="1"/>
          </p:cNvSpPr>
          <p:nvPr/>
        </p:nvSpPr>
        <p:spPr bwMode="auto">
          <a:xfrm>
            <a:off x="3962400" y="2901950"/>
            <a:ext cx="3629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rgbClr val="66FFFF"/>
                </a:solidFill>
                <a:latin typeface="Times New Roman" panose="02020603050405020304" pitchFamily="18" charset="0"/>
              </a:rPr>
              <a:t>—— </a:t>
            </a:r>
            <a:r>
              <a:rPr kumimoji="1" lang="zh-CN" altLang="en-US" sz="2400" b="1">
                <a:solidFill>
                  <a:srgbClr val="66FFFF"/>
                </a:solidFill>
                <a:latin typeface="Times New Roman" panose="02020603050405020304" pitchFamily="18" charset="0"/>
              </a:rPr>
              <a:t>通过该面元的磁通量</a:t>
            </a:r>
            <a:endParaRPr kumimoji="1" lang="zh-CN" altLang="en-US" sz="2800">
              <a:solidFill>
                <a:srgbClr val="66FFFF"/>
              </a:solidFill>
              <a:latin typeface="Times New Roman" panose="02020603050405020304" pitchFamily="18" charset="0"/>
            </a:endParaRPr>
          </a:p>
        </p:txBody>
      </p:sp>
      <p:grpSp>
        <p:nvGrpSpPr>
          <p:cNvPr id="124938" name="Group 10">
            <a:extLst>
              <a:ext uri="{FF2B5EF4-FFF2-40B4-BE49-F238E27FC236}">
                <a16:creationId xmlns:a16="http://schemas.microsoft.com/office/drawing/2014/main" id="{B0D77085-70BA-4D17-8AC3-24F7AECC1E1D}"/>
              </a:ext>
            </a:extLst>
          </p:cNvPr>
          <p:cNvGrpSpPr>
            <a:grpSpLocks/>
          </p:cNvGrpSpPr>
          <p:nvPr/>
        </p:nvGrpSpPr>
        <p:grpSpPr bwMode="auto">
          <a:xfrm>
            <a:off x="4957763" y="4349750"/>
            <a:ext cx="3624262" cy="1898650"/>
            <a:chOff x="3123" y="2740"/>
            <a:chExt cx="2283" cy="1196"/>
          </a:xfrm>
        </p:grpSpPr>
        <p:sp>
          <p:nvSpPr>
            <p:cNvPr id="30750" name="Freeform 11">
              <a:extLst>
                <a:ext uri="{FF2B5EF4-FFF2-40B4-BE49-F238E27FC236}">
                  <a16:creationId xmlns:a16="http://schemas.microsoft.com/office/drawing/2014/main" id="{E1E48839-F546-4F24-BF9C-9D28A3A1BEB9}"/>
                </a:ext>
              </a:extLst>
            </p:cNvPr>
            <p:cNvSpPr>
              <a:spLocks/>
            </p:cNvSpPr>
            <p:nvPr/>
          </p:nvSpPr>
          <p:spPr bwMode="auto">
            <a:xfrm>
              <a:off x="3552" y="3397"/>
              <a:ext cx="1854" cy="539"/>
            </a:xfrm>
            <a:custGeom>
              <a:avLst/>
              <a:gdLst>
                <a:gd name="T0" fmla="*/ 0 w 2160"/>
                <a:gd name="T1" fmla="*/ 0 h 1208"/>
                <a:gd name="T2" fmla="*/ 63 w 2160"/>
                <a:gd name="T3" fmla="*/ 0 h 1208"/>
                <a:gd name="T4" fmla="*/ 152 w 2160"/>
                <a:gd name="T5" fmla="*/ 0 h 1208"/>
                <a:gd name="T6" fmla="*/ 268 w 2160"/>
                <a:gd name="T7" fmla="*/ 0 h 1208"/>
                <a:gd name="T8" fmla="*/ 403 w 2160"/>
                <a:gd name="T9" fmla="*/ 0 h 12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 h="1208">
                  <a:moveTo>
                    <a:pt x="0" y="1208"/>
                  </a:moveTo>
                  <a:cubicBezTo>
                    <a:pt x="100" y="1064"/>
                    <a:pt x="200" y="920"/>
                    <a:pt x="336" y="776"/>
                  </a:cubicBezTo>
                  <a:cubicBezTo>
                    <a:pt x="472" y="632"/>
                    <a:pt x="632" y="464"/>
                    <a:pt x="816" y="344"/>
                  </a:cubicBezTo>
                  <a:cubicBezTo>
                    <a:pt x="1000" y="224"/>
                    <a:pt x="1216" y="112"/>
                    <a:pt x="1440" y="56"/>
                  </a:cubicBezTo>
                  <a:cubicBezTo>
                    <a:pt x="1664" y="0"/>
                    <a:pt x="1912" y="4"/>
                    <a:pt x="2160" y="8"/>
                  </a:cubicBezTo>
                </a:path>
              </a:pathLst>
            </a:custGeom>
            <a:noFill/>
            <a:ln w="19050">
              <a:solidFill>
                <a:srgbClr val="FFFF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51" name="Freeform 12">
              <a:extLst>
                <a:ext uri="{FF2B5EF4-FFF2-40B4-BE49-F238E27FC236}">
                  <a16:creationId xmlns:a16="http://schemas.microsoft.com/office/drawing/2014/main" id="{68C42E5D-8210-47F5-9448-F91252091D9B}"/>
                </a:ext>
              </a:extLst>
            </p:cNvPr>
            <p:cNvSpPr>
              <a:spLocks/>
            </p:cNvSpPr>
            <p:nvPr/>
          </p:nvSpPr>
          <p:spPr bwMode="auto">
            <a:xfrm>
              <a:off x="3456" y="2908"/>
              <a:ext cx="1690" cy="984"/>
            </a:xfrm>
            <a:custGeom>
              <a:avLst/>
              <a:gdLst>
                <a:gd name="T0" fmla="*/ 0 w 2160"/>
                <a:gd name="T1" fmla="*/ 127 h 1208"/>
                <a:gd name="T2" fmla="*/ 23 w 2160"/>
                <a:gd name="T3" fmla="*/ 81 h 1208"/>
                <a:gd name="T4" fmla="*/ 55 w 2160"/>
                <a:gd name="T5" fmla="*/ 37 h 1208"/>
                <a:gd name="T6" fmla="*/ 97 w 2160"/>
                <a:gd name="T7" fmla="*/ 6 h 1208"/>
                <a:gd name="T8" fmla="*/ 145 w 2160"/>
                <a:gd name="T9" fmla="*/ 2 h 12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 h="1208">
                  <a:moveTo>
                    <a:pt x="0" y="1208"/>
                  </a:moveTo>
                  <a:cubicBezTo>
                    <a:pt x="100" y="1064"/>
                    <a:pt x="200" y="920"/>
                    <a:pt x="336" y="776"/>
                  </a:cubicBezTo>
                  <a:cubicBezTo>
                    <a:pt x="472" y="632"/>
                    <a:pt x="632" y="464"/>
                    <a:pt x="816" y="344"/>
                  </a:cubicBezTo>
                  <a:cubicBezTo>
                    <a:pt x="1000" y="224"/>
                    <a:pt x="1216" y="112"/>
                    <a:pt x="1440" y="56"/>
                  </a:cubicBezTo>
                  <a:cubicBezTo>
                    <a:pt x="1664" y="0"/>
                    <a:pt x="1912" y="4"/>
                    <a:pt x="2160" y="8"/>
                  </a:cubicBezTo>
                </a:path>
              </a:pathLst>
            </a:custGeom>
            <a:noFill/>
            <a:ln w="19050">
              <a:solidFill>
                <a:srgbClr val="FFFF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52" name="Freeform 13">
              <a:extLst>
                <a:ext uri="{FF2B5EF4-FFF2-40B4-BE49-F238E27FC236}">
                  <a16:creationId xmlns:a16="http://schemas.microsoft.com/office/drawing/2014/main" id="{89292135-7F02-42A4-8688-A3AE7E521D85}"/>
                </a:ext>
              </a:extLst>
            </p:cNvPr>
            <p:cNvSpPr>
              <a:spLocks/>
            </p:cNvSpPr>
            <p:nvPr/>
          </p:nvSpPr>
          <p:spPr bwMode="auto">
            <a:xfrm rot="-1874105">
              <a:off x="3123" y="2740"/>
              <a:ext cx="1854" cy="539"/>
            </a:xfrm>
            <a:custGeom>
              <a:avLst/>
              <a:gdLst>
                <a:gd name="T0" fmla="*/ 0 w 2160"/>
                <a:gd name="T1" fmla="*/ 0 h 1208"/>
                <a:gd name="T2" fmla="*/ 63 w 2160"/>
                <a:gd name="T3" fmla="*/ 0 h 1208"/>
                <a:gd name="T4" fmla="*/ 152 w 2160"/>
                <a:gd name="T5" fmla="*/ 0 h 1208"/>
                <a:gd name="T6" fmla="*/ 268 w 2160"/>
                <a:gd name="T7" fmla="*/ 0 h 1208"/>
                <a:gd name="T8" fmla="*/ 403 w 2160"/>
                <a:gd name="T9" fmla="*/ 0 h 12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 h="1208">
                  <a:moveTo>
                    <a:pt x="0" y="1208"/>
                  </a:moveTo>
                  <a:cubicBezTo>
                    <a:pt x="100" y="1064"/>
                    <a:pt x="200" y="920"/>
                    <a:pt x="336" y="776"/>
                  </a:cubicBezTo>
                  <a:cubicBezTo>
                    <a:pt x="472" y="632"/>
                    <a:pt x="632" y="464"/>
                    <a:pt x="816" y="344"/>
                  </a:cubicBezTo>
                  <a:cubicBezTo>
                    <a:pt x="1000" y="224"/>
                    <a:pt x="1216" y="112"/>
                    <a:pt x="1440" y="56"/>
                  </a:cubicBezTo>
                  <a:cubicBezTo>
                    <a:pt x="1664" y="0"/>
                    <a:pt x="1912" y="4"/>
                    <a:pt x="2160" y="8"/>
                  </a:cubicBezTo>
                </a:path>
              </a:pathLst>
            </a:custGeom>
            <a:noFill/>
            <a:ln w="19050">
              <a:solidFill>
                <a:srgbClr val="FFFF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4942" name="Oval 14">
            <a:extLst>
              <a:ext uri="{FF2B5EF4-FFF2-40B4-BE49-F238E27FC236}">
                <a16:creationId xmlns:a16="http://schemas.microsoft.com/office/drawing/2014/main" id="{674A7843-6DF1-4EBC-A4D5-07763E765EB9}"/>
              </a:ext>
            </a:extLst>
          </p:cNvPr>
          <p:cNvSpPr>
            <a:spLocks noChangeArrowheads="1"/>
          </p:cNvSpPr>
          <p:nvPr/>
        </p:nvSpPr>
        <p:spPr bwMode="auto">
          <a:xfrm rot="-1963000">
            <a:off x="6380163" y="4491038"/>
            <a:ext cx="557212" cy="914400"/>
          </a:xfrm>
          <a:prstGeom prst="ellipse">
            <a:avLst/>
          </a:prstGeom>
          <a:solidFill>
            <a:srgbClr val="009900"/>
          </a:solidFill>
          <a:ln w="635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4943" name="Oval 15">
            <a:extLst>
              <a:ext uri="{FF2B5EF4-FFF2-40B4-BE49-F238E27FC236}">
                <a16:creationId xmlns:a16="http://schemas.microsoft.com/office/drawing/2014/main" id="{5B2E2CA5-8046-4A98-BEF4-ADF0535092CB}"/>
              </a:ext>
            </a:extLst>
          </p:cNvPr>
          <p:cNvSpPr>
            <a:spLocks noChangeArrowheads="1"/>
          </p:cNvSpPr>
          <p:nvPr/>
        </p:nvSpPr>
        <p:spPr bwMode="auto">
          <a:xfrm rot="-3753898">
            <a:off x="6579393" y="4307682"/>
            <a:ext cx="557213" cy="1066800"/>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4944" name="Line 16">
            <a:extLst>
              <a:ext uri="{FF2B5EF4-FFF2-40B4-BE49-F238E27FC236}">
                <a16:creationId xmlns:a16="http://schemas.microsoft.com/office/drawing/2014/main" id="{EA134544-E837-4248-9F00-27F51D463E88}"/>
              </a:ext>
            </a:extLst>
          </p:cNvPr>
          <p:cNvSpPr>
            <a:spLocks noChangeShapeType="1"/>
          </p:cNvSpPr>
          <p:nvPr/>
        </p:nvSpPr>
        <p:spPr bwMode="auto">
          <a:xfrm flipV="1">
            <a:off x="6858000" y="4257675"/>
            <a:ext cx="1066800" cy="60960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4945" name="Object 17">
            <a:extLst>
              <a:ext uri="{FF2B5EF4-FFF2-40B4-BE49-F238E27FC236}">
                <a16:creationId xmlns:a16="http://schemas.microsoft.com/office/drawing/2014/main" id="{FA4EB7AB-FA6C-4D62-8BE5-56E8F52815D6}"/>
              </a:ext>
            </a:extLst>
          </p:cNvPr>
          <p:cNvGraphicFramePr>
            <a:graphicFrameLocks noChangeAspect="1"/>
          </p:cNvGraphicFramePr>
          <p:nvPr/>
        </p:nvGraphicFramePr>
        <p:xfrm>
          <a:off x="7308850" y="3854450"/>
          <a:ext cx="419100" cy="328613"/>
        </p:xfrm>
        <a:graphic>
          <a:graphicData uri="http://schemas.openxmlformats.org/presentationml/2006/ole">
            <mc:AlternateContent xmlns:mc="http://schemas.openxmlformats.org/markup-compatibility/2006">
              <mc:Choice xmlns:v="urn:schemas-microsoft-com:vml" Requires="v">
                <p:oleObj spid="_x0000_s30764" name="Equation" r:id="rId7" imgW="323989" imgH="266830" progId="Equation.3">
                  <p:embed/>
                </p:oleObj>
              </mc:Choice>
              <mc:Fallback>
                <p:oleObj name="Equation" r:id="rId7" imgW="323989" imgH="266830" progId="Equation.3">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08850" y="3854450"/>
                        <a:ext cx="419100" cy="328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4946" name="Object 18">
            <a:extLst>
              <a:ext uri="{FF2B5EF4-FFF2-40B4-BE49-F238E27FC236}">
                <a16:creationId xmlns:a16="http://schemas.microsoft.com/office/drawing/2014/main" id="{76C82240-A652-4912-9D89-021E5BF6C9E2}"/>
              </a:ext>
            </a:extLst>
          </p:cNvPr>
          <p:cNvGraphicFramePr>
            <a:graphicFrameLocks noChangeAspect="1"/>
          </p:cNvGraphicFramePr>
          <p:nvPr/>
        </p:nvGraphicFramePr>
        <p:xfrm>
          <a:off x="7956550" y="4076700"/>
          <a:ext cx="228600" cy="341313"/>
        </p:xfrm>
        <a:graphic>
          <a:graphicData uri="http://schemas.openxmlformats.org/presentationml/2006/ole">
            <mc:AlternateContent xmlns:mc="http://schemas.openxmlformats.org/markup-compatibility/2006">
              <mc:Choice xmlns:v="urn:schemas-microsoft-com:vml" Requires="v">
                <p:oleObj spid="_x0000_s30765" name="Equation" r:id="rId9" imgW="190602" imgH="247520" progId="Equation.3">
                  <p:embed/>
                </p:oleObj>
              </mc:Choice>
              <mc:Fallback>
                <p:oleObj name="Equation" r:id="rId9" imgW="190602" imgH="247520" progId="Equation.3">
                  <p:embed/>
                  <p:pic>
                    <p:nvPicPr>
                      <p:cNvPr id="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56550" y="4076700"/>
                        <a:ext cx="228600"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4947" name="Group 19">
            <a:extLst>
              <a:ext uri="{FF2B5EF4-FFF2-40B4-BE49-F238E27FC236}">
                <a16:creationId xmlns:a16="http://schemas.microsoft.com/office/drawing/2014/main" id="{B0840945-B928-45A4-9960-792DDED6CBE6}"/>
              </a:ext>
            </a:extLst>
          </p:cNvPr>
          <p:cNvGrpSpPr>
            <a:grpSpLocks/>
          </p:cNvGrpSpPr>
          <p:nvPr/>
        </p:nvGrpSpPr>
        <p:grpSpPr bwMode="auto">
          <a:xfrm>
            <a:off x="7010400" y="5705475"/>
            <a:ext cx="762000" cy="498475"/>
            <a:chOff x="4416" y="3546"/>
            <a:chExt cx="480" cy="314"/>
          </a:xfrm>
        </p:grpSpPr>
        <p:sp>
          <p:nvSpPr>
            <p:cNvPr id="30748" name="AutoShape 20">
              <a:extLst>
                <a:ext uri="{FF2B5EF4-FFF2-40B4-BE49-F238E27FC236}">
                  <a16:creationId xmlns:a16="http://schemas.microsoft.com/office/drawing/2014/main" id="{108944DD-5D88-415A-9F58-D996A251A94E}"/>
                </a:ext>
              </a:extLst>
            </p:cNvPr>
            <p:cNvSpPr>
              <a:spLocks noChangeArrowheads="1"/>
            </p:cNvSpPr>
            <p:nvPr/>
          </p:nvSpPr>
          <p:spPr bwMode="auto">
            <a:xfrm>
              <a:off x="4416" y="3546"/>
              <a:ext cx="480" cy="314"/>
            </a:xfrm>
            <a:prstGeom prst="wedgeRectCallout">
              <a:avLst>
                <a:gd name="adj1" fmla="val -88125"/>
                <a:gd name="adj2" fmla="val -159236"/>
              </a:avLst>
            </a:prstGeom>
            <a:solidFill>
              <a:srgbClr val="006699"/>
            </a:solidFill>
            <a:ln w="9525">
              <a:solidFill>
                <a:srgbClr val="66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sz="2400">
                <a:latin typeface="Times New Roman" panose="02020603050405020304" pitchFamily="18" charset="0"/>
              </a:endParaRPr>
            </a:p>
          </p:txBody>
        </p:sp>
        <p:graphicFrame>
          <p:nvGraphicFramePr>
            <p:cNvPr id="30749" name="Object 21">
              <a:extLst>
                <a:ext uri="{FF2B5EF4-FFF2-40B4-BE49-F238E27FC236}">
                  <a16:creationId xmlns:a16="http://schemas.microsoft.com/office/drawing/2014/main" id="{3D60FACD-ACAF-454A-91C4-477A7BA9DB4C}"/>
                </a:ext>
              </a:extLst>
            </p:cNvPr>
            <p:cNvGraphicFramePr>
              <a:graphicFrameLocks noChangeAspect="1"/>
            </p:cNvGraphicFramePr>
            <p:nvPr/>
          </p:nvGraphicFramePr>
          <p:xfrm>
            <a:off x="4490" y="3587"/>
            <a:ext cx="343" cy="251"/>
          </p:xfrm>
          <a:graphic>
            <a:graphicData uri="http://schemas.openxmlformats.org/presentationml/2006/ole">
              <mc:AlternateContent xmlns:mc="http://schemas.openxmlformats.org/markup-compatibility/2006">
                <mc:Choice xmlns:v="urn:schemas-microsoft-com:vml" Requires="v">
                  <p:oleObj spid="_x0000_s30766" name="Equation" r:id="rId11" imgW="447547" imgH="343017" progId="Equation.3">
                    <p:embed/>
                  </p:oleObj>
                </mc:Choice>
                <mc:Fallback>
                  <p:oleObj name="Equation" r:id="rId11" imgW="447547" imgH="343017" progId="Equation.3">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90" y="3587"/>
                          <a:ext cx="343"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24950" name="Line 22">
            <a:extLst>
              <a:ext uri="{FF2B5EF4-FFF2-40B4-BE49-F238E27FC236}">
                <a16:creationId xmlns:a16="http://schemas.microsoft.com/office/drawing/2014/main" id="{BF75050D-DE64-4764-94BF-2B3B002E4DEE}"/>
              </a:ext>
            </a:extLst>
          </p:cNvPr>
          <p:cNvSpPr>
            <a:spLocks noChangeShapeType="1"/>
          </p:cNvSpPr>
          <p:nvPr/>
        </p:nvSpPr>
        <p:spPr bwMode="auto">
          <a:xfrm flipV="1">
            <a:off x="6858000" y="4257675"/>
            <a:ext cx="533400" cy="60960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951" name="Text Box 23">
            <a:extLst>
              <a:ext uri="{FF2B5EF4-FFF2-40B4-BE49-F238E27FC236}">
                <a16:creationId xmlns:a16="http://schemas.microsoft.com/office/drawing/2014/main" id="{E89DFA4E-B1B0-48FB-8463-5F4212EF95B6}"/>
              </a:ext>
            </a:extLst>
          </p:cNvPr>
          <p:cNvSpPr txBox="1">
            <a:spLocks noChangeArrowheads="1"/>
          </p:cNvSpPr>
          <p:nvPr/>
        </p:nvSpPr>
        <p:spPr bwMode="auto">
          <a:xfrm>
            <a:off x="768350" y="3578225"/>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对于有限曲面</a:t>
            </a:r>
          </a:p>
        </p:txBody>
      </p:sp>
      <p:graphicFrame>
        <p:nvGraphicFramePr>
          <p:cNvPr id="124952" name="Object 24">
            <a:extLst>
              <a:ext uri="{FF2B5EF4-FFF2-40B4-BE49-F238E27FC236}">
                <a16:creationId xmlns:a16="http://schemas.microsoft.com/office/drawing/2014/main" id="{54C9493F-6074-45E5-89B0-9C872B54B51A}"/>
              </a:ext>
            </a:extLst>
          </p:cNvPr>
          <p:cNvGraphicFramePr>
            <a:graphicFrameLocks/>
          </p:cNvGraphicFramePr>
          <p:nvPr/>
        </p:nvGraphicFramePr>
        <p:xfrm>
          <a:off x="3189288" y="3548063"/>
          <a:ext cx="1839912" cy="582612"/>
        </p:xfrm>
        <a:graphic>
          <a:graphicData uri="http://schemas.openxmlformats.org/presentationml/2006/ole">
            <mc:AlternateContent xmlns:mc="http://schemas.openxmlformats.org/markup-compatibility/2006">
              <mc:Choice xmlns:v="urn:schemas-microsoft-com:vml" Requires="v">
                <p:oleObj spid="_x0000_s30767" name="Equation" r:id="rId13" imgW="1752629" imgH="485912" progId="Equation.3">
                  <p:embed/>
                </p:oleObj>
              </mc:Choice>
              <mc:Fallback>
                <p:oleObj name="Equation" r:id="rId13" imgW="1752629" imgH="485912" progId="Equation.3">
                  <p:embed/>
                  <p:pic>
                    <p:nvPicPr>
                      <p:cNvPr id="0" name="Object 2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89288" y="3548063"/>
                        <a:ext cx="1839912" cy="582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4953" name="Text Box 25">
            <a:extLst>
              <a:ext uri="{FF2B5EF4-FFF2-40B4-BE49-F238E27FC236}">
                <a16:creationId xmlns:a16="http://schemas.microsoft.com/office/drawing/2014/main" id="{812B3FF2-1F0A-44AF-9E78-A44218B68533}"/>
              </a:ext>
            </a:extLst>
          </p:cNvPr>
          <p:cNvSpPr txBox="1">
            <a:spLocks noChangeArrowheads="1"/>
          </p:cNvSpPr>
          <p:nvPr/>
        </p:nvSpPr>
        <p:spPr bwMode="auto">
          <a:xfrm>
            <a:off x="768350" y="5486400"/>
            <a:ext cx="272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磁力线穿入</a:t>
            </a:r>
            <a:endParaRPr kumimoji="1" lang="zh-CN" altLang="en-US" sz="2800" b="1">
              <a:solidFill>
                <a:srgbClr val="00FFFF"/>
              </a:solidFill>
              <a:latin typeface="Times New Roman" panose="02020603050405020304" pitchFamily="18" charset="0"/>
            </a:endParaRPr>
          </a:p>
        </p:txBody>
      </p:sp>
      <p:sp>
        <p:nvSpPr>
          <p:cNvPr id="124954" name="Text Box 26">
            <a:extLst>
              <a:ext uri="{FF2B5EF4-FFF2-40B4-BE49-F238E27FC236}">
                <a16:creationId xmlns:a16="http://schemas.microsoft.com/office/drawing/2014/main" id="{0A5202AD-4A33-4B79-8D0B-43E16A69C7CA}"/>
              </a:ext>
            </a:extLst>
          </p:cNvPr>
          <p:cNvSpPr txBox="1">
            <a:spLocks noChangeArrowheads="1"/>
          </p:cNvSpPr>
          <p:nvPr/>
        </p:nvSpPr>
        <p:spPr bwMode="auto">
          <a:xfrm>
            <a:off x="762000" y="4419600"/>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对于闭合曲面</a:t>
            </a:r>
          </a:p>
        </p:txBody>
      </p:sp>
      <p:graphicFrame>
        <p:nvGraphicFramePr>
          <p:cNvPr id="124955" name="Object 27">
            <a:extLst>
              <a:ext uri="{FF2B5EF4-FFF2-40B4-BE49-F238E27FC236}">
                <a16:creationId xmlns:a16="http://schemas.microsoft.com/office/drawing/2014/main" id="{66B81D63-7020-4CEB-9623-7BDBC91381F0}"/>
              </a:ext>
            </a:extLst>
          </p:cNvPr>
          <p:cNvGraphicFramePr>
            <a:graphicFrameLocks/>
          </p:cNvGraphicFramePr>
          <p:nvPr/>
        </p:nvGraphicFramePr>
        <p:xfrm>
          <a:off x="3186113" y="4343400"/>
          <a:ext cx="1751012" cy="608013"/>
        </p:xfrm>
        <a:graphic>
          <a:graphicData uri="http://schemas.openxmlformats.org/presentationml/2006/ole">
            <mc:AlternateContent xmlns:mc="http://schemas.openxmlformats.org/markup-compatibility/2006">
              <mc:Choice xmlns:v="urn:schemas-microsoft-com:vml" Requires="v">
                <p:oleObj spid="_x0000_s30768" name="Equation" r:id="rId15" imgW="1657504" imgH="514350" progId="Equation.3">
                  <p:embed/>
                </p:oleObj>
              </mc:Choice>
              <mc:Fallback>
                <p:oleObj name="Equation" r:id="rId15" imgW="1657504" imgH="514350" progId="Equation.3">
                  <p:embed/>
                  <p:pic>
                    <p:nvPicPr>
                      <p:cNvPr id="0" name="Object 27"/>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86113" y="4343400"/>
                        <a:ext cx="1751012"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66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4956" name="Text Box 28">
            <a:extLst>
              <a:ext uri="{FF2B5EF4-FFF2-40B4-BE49-F238E27FC236}">
                <a16:creationId xmlns:a16="http://schemas.microsoft.com/office/drawing/2014/main" id="{01AFAC18-AFD8-406E-8038-E5F6817CD62F}"/>
              </a:ext>
            </a:extLst>
          </p:cNvPr>
          <p:cNvSpPr txBox="1">
            <a:spLocks noChangeArrowheads="1"/>
          </p:cNvSpPr>
          <p:nvPr/>
        </p:nvSpPr>
        <p:spPr bwMode="auto">
          <a:xfrm>
            <a:off x="765175" y="4973638"/>
            <a:ext cx="80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宋体" panose="02010600030101010101" pitchFamily="2" charset="-122"/>
              </a:rPr>
              <a:t>规定</a:t>
            </a:r>
          </a:p>
        </p:txBody>
      </p:sp>
      <p:graphicFrame>
        <p:nvGraphicFramePr>
          <p:cNvPr id="124957" name="Object 29">
            <a:extLst>
              <a:ext uri="{FF2B5EF4-FFF2-40B4-BE49-F238E27FC236}">
                <a16:creationId xmlns:a16="http://schemas.microsoft.com/office/drawing/2014/main" id="{88928CD0-005A-415D-9FD7-114B0A506A8B}"/>
              </a:ext>
            </a:extLst>
          </p:cNvPr>
          <p:cNvGraphicFramePr>
            <a:graphicFrameLocks/>
          </p:cNvGraphicFramePr>
          <p:nvPr/>
        </p:nvGraphicFramePr>
        <p:xfrm>
          <a:off x="2784475" y="5486400"/>
          <a:ext cx="1003300" cy="431800"/>
        </p:xfrm>
        <a:graphic>
          <a:graphicData uri="http://schemas.openxmlformats.org/presentationml/2006/ole">
            <mc:AlternateContent xmlns:mc="http://schemas.openxmlformats.org/markup-compatibility/2006">
              <mc:Choice xmlns:v="urn:schemas-microsoft-com:vml" Requires="v">
                <p:oleObj spid="_x0000_s30769" name="公式" r:id="rId17" imgW="914400" imgH="343017" progId="Equation.3">
                  <p:embed/>
                </p:oleObj>
              </mc:Choice>
              <mc:Fallback>
                <p:oleObj name="公式" r:id="rId17" imgW="914400" imgH="343017" progId="Equation.3">
                  <p:embed/>
                  <p:pic>
                    <p:nvPicPr>
                      <p:cNvPr id="0" name="Object 2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84475" y="5486400"/>
                        <a:ext cx="10033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4958" name="Text Box 30">
            <a:extLst>
              <a:ext uri="{FF2B5EF4-FFF2-40B4-BE49-F238E27FC236}">
                <a16:creationId xmlns:a16="http://schemas.microsoft.com/office/drawing/2014/main" id="{B3337944-5CFE-4C11-83D0-701B20AC2559}"/>
              </a:ext>
            </a:extLst>
          </p:cNvPr>
          <p:cNvSpPr txBox="1">
            <a:spLocks noChangeArrowheads="1"/>
          </p:cNvSpPr>
          <p:nvPr/>
        </p:nvSpPr>
        <p:spPr bwMode="auto">
          <a:xfrm>
            <a:off x="768350" y="6019800"/>
            <a:ext cx="2435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磁力线穿出</a:t>
            </a:r>
            <a:endParaRPr kumimoji="1" lang="zh-CN" altLang="en-US" sz="2800" b="1">
              <a:solidFill>
                <a:srgbClr val="00FFFF"/>
              </a:solidFill>
              <a:latin typeface="Times New Roman" panose="02020603050405020304" pitchFamily="18" charset="0"/>
            </a:endParaRPr>
          </a:p>
        </p:txBody>
      </p:sp>
      <p:graphicFrame>
        <p:nvGraphicFramePr>
          <p:cNvPr id="124959" name="Object 31">
            <a:extLst>
              <a:ext uri="{FF2B5EF4-FFF2-40B4-BE49-F238E27FC236}">
                <a16:creationId xmlns:a16="http://schemas.microsoft.com/office/drawing/2014/main" id="{8B5156F4-4730-448D-BB4C-C94BA8F25576}"/>
              </a:ext>
            </a:extLst>
          </p:cNvPr>
          <p:cNvGraphicFramePr>
            <a:graphicFrameLocks/>
          </p:cNvGraphicFramePr>
          <p:nvPr/>
        </p:nvGraphicFramePr>
        <p:xfrm>
          <a:off x="2838450" y="6078538"/>
          <a:ext cx="1003300" cy="431800"/>
        </p:xfrm>
        <a:graphic>
          <a:graphicData uri="http://schemas.openxmlformats.org/presentationml/2006/ole">
            <mc:AlternateContent xmlns:mc="http://schemas.openxmlformats.org/markup-compatibility/2006">
              <mc:Choice xmlns:v="urn:schemas-microsoft-com:vml" Requires="v">
                <p:oleObj spid="_x0000_s30770" name="公式" r:id="rId19" imgW="914400" imgH="343017" progId="Equation.3">
                  <p:embed/>
                </p:oleObj>
              </mc:Choice>
              <mc:Fallback>
                <p:oleObj name="公式" r:id="rId19" imgW="914400" imgH="343017" progId="Equation.3">
                  <p:embed/>
                  <p:pic>
                    <p:nvPicPr>
                      <p:cNvPr id="0" name="Object 31"/>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38450" y="6078538"/>
                        <a:ext cx="10033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90D98873-CBF9-4A1E-8826-78B6288D82CE}"/>
              </a:ext>
            </a:extLst>
          </p:cNvPr>
          <p:cNvSpPr txBox="1">
            <a:spLocks noChangeArrowheads="1"/>
          </p:cNvSpPr>
          <p:nvPr/>
        </p:nvSpPr>
        <p:spPr bwMode="auto">
          <a:xfrm>
            <a:off x="6345238" y="2052638"/>
            <a:ext cx="1590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C000"/>
                </a:solidFill>
              </a:rPr>
              <a:t>单位：</a:t>
            </a:r>
            <a:r>
              <a:rPr lang="en-US" altLang="zh-CN" sz="2400" b="1">
                <a:solidFill>
                  <a:srgbClr val="FFC000"/>
                </a:solidFill>
              </a:rPr>
              <a:t>Wb</a:t>
            </a:r>
            <a:endParaRPr lang="zh-CN" altLang="en-US" sz="2400" b="1">
              <a:solidFill>
                <a:srgbClr val="FFC000"/>
              </a:solidFill>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4930"/>
                                        </p:tgtEl>
                                        <p:attrNameLst>
                                          <p:attrName>style.visibility</p:attrName>
                                        </p:attrNameLst>
                                      </p:cBhvr>
                                      <p:to>
                                        <p:strVal val="visible"/>
                                      </p:to>
                                    </p:set>
                                    <p:animEffect transition="in" filter="wipe(left)">
                                      <p:cBhvr>
                                        <p:cTn id="7" dur="500"/>
                                        <p:tgtEl>
                                          <p:spTgt spid="1249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4931"/>
                                        </p:tgtEl>
                                        <p:attrNameLst>
                                          <p:attrName>style.visibility</p:attrName>
                                        </p:attrNameLst>
                                      </p:cBhvr>
                                      <p:to>
                                        <p:strVal val="visible"/>
                                      </p:to>
                                    </p:set>
                                    <p:animEffect transition="in" filter="wipe(left)">
                                      <p:cBhvr>
                                        <p:cTn id="12" dur="500"/>
                                        <p:tgtEl>
                                          <p:spTgt spid="1249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4932"/>
                                        </p:tgtEl>
                                        <p:attrNameLst>
                                          <p:attrName>style.visibility</p:attrName>
                                        </p:attrNameLst>
                                      </p:cBhvr>
                                      <p:to>
                                        <p:strVal val="visible"/>
                                      </p:to>
                                    </p:set>
                                    <p:animEffect transition="in" filter="wipe(left)">
                                      <p:cBhvr>
                                        <p:cTn id="17" dur="500"/>
                                        <p:tgtEl>
                                          <p:spTgt spid="1249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24938"/>
                                        </p:tgtEl>
                                        <p:attrNameLst>
                                          <p:attrName>style.visibility</p:attrName>
                                        </p:attrNameLst>
                                      </p:cBhvr>
                                      <p:to>
                                        <p:strVal val="visible"/>
                                      </p:to>
                                    </p:set>
                                    <p:animEffect transition="in" filter="wipe(left)">
                                      <p:cBhvr>
                                        <p:cTn id="22" dur="500"/>
                                        <p:tgtEl>
                                          <p:spTgt spid="12493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24943"/>
                                        </p:tgtEl>
                                        <p:attrNameLst>
                                          <p:attrName>style.visibility</p:attrName>
                                        </p:attrNameLst>
                                      </p:cBhvr>
                                      <p:to>
                                        <p:strVal val="visible"/>
                                      </p:to>
                                    </p:set>
                                    <p:animEffect transition="in" filter="box(out)">
                                      <p:cBhvr>
                                        <p:cTn id="27" dur="500"/>
                                        <p:tgtEl>
                                          <p:spTgt spid="12494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24950"/>
                                        </p:tgtEl>
                                        <p:attrNameLst>
                                          <p:attrName>style.visibility</p:attrName>
                                        </p:attrNameLst>
                                      </p:cBhvr>
                                      <p:to>
                                        <p:strVal val="visible"/>
                                      </p:to>
                                    </p:set>
                                    <p:animEffect transition="in" filter="wipe(down)">
                                      <p:cBhvr>
                                        <p:cTn id="32" dur="500"/>
                                        <p:tgtEl>
                                          <p:spTgt spid="124950"/>
                                        </p:tgtEl>
                                      </p:cBhvr>
                                    </p:animEffect>
                                  </p:childTnLst>
                                </p:cTn>
                              </p:par>
                            </p:childTnLst>
                          </p:cTn>
                        </p:par>
                        <p:par>
                          <p:cTn id="33" fill="hold" nodeType="afterGroup">
                            <p:stCondLst>
                              <p:cond delay="500"/>
                            </p:stCondLst>
                            <p:childTnLst>
                              <p:par>
                                <p:cTn id="34" presetID="9" presetClass="entr" presetSubtype="0" fill="hold" nodeType="afterEffect">
                                  <p:stCondLst>
                                    <p:cond delay="0"/>
                                  </p:stCondLst>
                                  <p:childTnLst>
                                    <p:set>
                                      <p:cBhvr>
                                        <p:cTn id="35" dur="1" fill="hold">
                                          <p:stCondLst>
                                            <p:cond delay="0"/>
                                          </p:stCondLst>
                                        </p:cTn>
                                        <p:tgtEl>
                                          <p:spTgt spid="124945"/>
                                        </p:tgtEl>
                                        <p:attrNameLst>
                                          <p:attrName>style.visibility</p:attrName>
                                        </p:attrNameLst>
                                      </p:cBhvr>
                                      <p:to>
                                        <p:strVal val="visible"/>
                                      </p:to>
                                    </p:set>
                                    <p:animEffect transition="in" filter="dissolve">
                                      <p:cBhvr>
                                        <p:cTn id="36" dur="500"/>
                                        <p:tgtEl>
                                          <p:spTgt spid="12494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124944"/>
                                        </p:tgtEl>
                                        <p:attrNameLst>
                                          <p:attrName>style.visibility</p:attrName>
                                        </p:attrNameLst>
                                      </p:cBhvr>
                                      <p:to>
                                        <p:strVal val="visible"/>
                                      </p:to>
                                    </p:set>
                                    <p:animEffect transition="in" filter="wipe(left)">
                                      <p:cBhvr>
                                        <p:cTn id="41" dur="500"/>
                                        <p:tgtEl>
                                          <p:spTgt spid="124944"/>
                                        </p:tgtEl>
                                      </p:cBhvr>
                                    </p:animEffect>
                                  </p:childTnLst>
                                </p:cTn>
                              </p:par>
                            </p:childTnLst>
                          </p:cTn>
                        </p:par>
                        <p:par>
                          <p:cTn id="42" fill="hold" nodeType="afterGroup">
                            <p:stCondLst>
                              <p:cond delay="500"/>
                            </p:stCondLst>
                            <p:childTnLst>
                              <p:par>
                                <p:cTn id="43" presetID="1" presetClass="entr" presetSubtype="0" fill="hold" nodeType="afterEffect">
                                  <p:stCondLst>
                                    <p:cond delay="0"/>
                                  </p:stCondLst>
                                  <p:childTnLst>
                                    <p:set>
                                      <p:cBhvr>
                                        <p:cTn id="44" dur="1" fill="hold">
                                          <p:stCondLst>
                                            <p:cond delay="499"/>
                                          </p:stCondLst>
                                        </p:cTn>
                                        <p:tgtEl>
                                          <p:spTgt spid="124946"/>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2" fill="hold" grpId="0" nodeType="clickEffect">
                                  <p:stCondLst>
                                    <p:cond delay="0"/>
                                  </p:stCondLst>
                                  <p:childTnLst>
                                    <p:set>
                                      <p:cBhvr>
                                        <p:cTn id="48" dur="1" fill="hold">
                                          <p:stCondLst>
                                            <p:cond delay="0"/>
                                          </p:stCondLst>
                                        </p:cTn>
                                        <p:tgtEl>
                                          <p:spTgt spid="124942"/>
                                        </p:tgtEl>
                                        <p:attrNameLst>
                                          <p:attrName>style.visibility</p:attrName>
                                        </p:attrNameLst>
                                      </p:cBhvr>
                                      <p:to>
                                        <p:strVal val="visible"/>
                                      </p:to>
                                    </p:set>
                                    <p:animEffect transition="in" filter="wipe(right)">
                                      <p:cBhvr>
                                        <p:cTn id="49" dur="500"/>
                                        <p:tgtEl>
                                          <p:spTgt spid="12494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4" presetClass="entr" presetSubtype="32" fill="hold" nodeType="clickEffect">
                                  <p:stCondLst>
                                    <p:cond delay="0"/>
                                  </p:stCondLst>
                                  <p:childTnLst>
                                    <p:set>
                                      <p:cBhvr>
                                        <p:cTn id="53" dur="1" fill="hold">
                                          <p:stCondLst>
                                            <p:cond delay="0"/>
                                          </p:stCondLst>
                                        </p:cTn>
                                        <p:tgtEl>
                                          <p:spTgt spid="124947"/>
                                        </p:tgtEl>
                                        <p:attrNameLst>
                                          <p:attrName>style.visibility</p:attrName>
                                        </p:attrNameLst>
                                      </p:cBhvr>
                                      <p:to>
                                        <p:strVal val="visible"/>
                                      </p:to>
                                    </p:set>
                                    <p:animEffect transition="in" filter="box(out)">
                                      <p:cBhvr>
                                        <p:cTn id="54" dur="500"/>
                                        <p:tgtEl>
                                          <p:spTgt spid="12494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124933"/>
                                        </p:tgtEl>
                                        <p:attrNameLst>
                                          <p:attrName>style.visibility</p:attrName>
                                        </p:attrNameLst>
                                      </p:cBhvr>
                                      <p:to>
                                        <p:strVal val="visible"/>
                                      </p:to>
                                    </p:set>
                                    <p:animEffect transition="in" filter="wipe(left)">
                                      <p:cBhvr>
                                        <p:cTn id="59" dur="500"/>
                                        <p:tgtEl>
                                          <p:spTgt spid="124933"/>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24935"/>
                                        </p:tgtEl>
                                        <p:attrNameLst>
                                          <p:attrName>style.visibility</p:attrName>
                                        </p:attrNameLst>
                                      </p:cBhvr>
                                      <p:to>
                                        <p:strVal val="visible"/>
                                      </p:to>
                                    </p:set>
                                    <p:animEffect transition="in" filter="wipe(left)">
                                      <p:cBhvr>
                                        <p:cTn id="64" dur="500"/>
                                        <p:tgtEl>
                                          <p:spTgt spid="124935"/>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124934"/>
                                        </p:tgtEl>
                                        <p:attrNameLst>
                                          <p:attrName>style.visibility</p:attrName>
                                        </p:attrNameLst>
                                      </p:cBhvr>
                                      <p:to>
                                        <p:strVal val="visible"/>
                                      </p:to>
                                    </p:set>
                                    <p:animEffect transition="in" filter="wipe(left)">
                                      <p:cBhvr>
                                        <p:cTn id="69" dur="500"/>
                                        <p:tgtEl>
                                          <p:spTgt spid="124934"/>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24936"/>
                                        </p:tgtEl>
                                        <p:attrNameLst>
                                          <p:attrName>style.visibility</p:attrName>
                                        </p:attrNameLst>
                                      </p:cBhvr>
                                      <p:to>
                                        <p:strVal val="visible"/>
                                      </p:to>
                                    </p:set>
                                    <p:animEffect transition="in" filter="wipe(left)">
                                      <p:cBhvr>
                                        <p:cTn id="74" dur="500"/>
                                        <p:tgtEl>
                                          <p:spTgt spid="124936"/>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24937"/>
                                        </p:tgtEl>
                                        <p:attrNameLst>
                                          <p:attrName>style.visibility</p:attrName>
                                        </p:attrNameLst>
                                      </p:cBhvr>
                                      <p:to>
                                        <p:strVal val="visible"/>
                                      </p:to>
                                    </p:set>
                                    <p:animEffect transition="in" filter="wipe(left)">
                                      <p:cBhvr>
                                        <p:cTn id="79" dur="500"/>
                                        <p:tgtEl>
                                          <p:spTgt spid="124937"/>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24951"/>
                                        </p:tgtEl>
                                        <p:attrNameLst>
                                          <p:attrName>style.visibility</p:attrName>
                                        </p:attrNameLst>
                                      </p:cBhvr>
                                      <p:to>
                                        <p:strVal val="visible"/>
                                      </p:to>
                                    </p:set>
                                    <p:animEffect transition="in" filter="wipe(left)">
                                      <p:cBhvr>
                                        <p:cTn id="84" dur="500"/>
                                        <p:tgtEl>
                                          <p:spTgt spid="124951"/>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nodeType="clickEffect">
                                  <p:stCondLst>
                                    <p:cond delay="0"/>
                                  </p:stCondLst>
                                  <p:childTnLst>
                                    <p:set>
                                      <p:cBhvr>
                                        <p:cTn id="88" dur="1" fill="hold">
                                          <p:stCondLst>
                                            <p:cond delay="0"/>
                                          </p:stCondLst>
                                        </p:cTn>
                                        <p:tgtEl>
                                          <p:spTgt spid="124952"/>
                                        </p:tgtEl>
                                        <p:attrNameLst>
                                          <p:attrName>style.visibility</p:attrName>
                                        </p:attrNameLst>
                                      </p:cBhvr>
                                      <p:to>
                                        <p:strVal val="visible"/>
                                      </p:to>
                                    </p:set>
                                    <p:animEffect transition="in" filter="wipe(left)">
                                      <p:cBhvr>
                                        <p:cTn id="89" dur="500"/>
                                        <p:tgtEl>
                                          <p:spTgt spid="124952"/>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24954"/>
                                        </p:tgtEl>
                                        <p:attrNameLst>
                                          <p:attrName>style.visibility</p:attrName>
                                        </p:attrNameLst>
                                      </p:cBhvr>
                                      <p:to>
                                        <p:strVal val="visible"/>
                                      </p:to>
                                    </p:set>
                                    <p:animEffect transition="in" filter="wipe(left)">
                                      <p:cBhvr>
                                        <p:cTn id="94" dur="500"/>
                                        <p:tgtEl>
                                          <p:spTgt spid="124954"/>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nodeType="clickEffect">
                                  <p:stCondLst>
                                    <p:cond delay="0"/>
                                  </p:stCondLst>
                                  <p:childTnLst>
                                    <p:set>
                                      <p:cBhvr>
                                        <p:cTn id="98" dur="1" fill="hold">
                                          <p:stCondLst>
                                            <p:cond delay="0"/>
                                          </p:stCondLst>
                                        </p:cTn>
                                        <p:tgtEl>
                                          <p:spTgt spid="124955"/>
                                        </p:tgtEl>
                                        <p:attrNameLst>
                                          <p:attrName>style.visibility</p:attrName>
                                        </p:attrNameLst>
                                      </p:cBhvr>
                                      <p:to>
                                        <p:strVal val="visible"/>
                                      </p:to>
                                    </p:set>
                                    <p:animEffect transition="in" filter="wipe(left)">
                                      <p:cBhvr>
                                        <p:cTn id="99" dur="500"/>
                                        <p:tgtEl>
                                          <p:spTgt spid="124955"/>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24956"/>
                                        </p:tgtEl>
                                        <p:attrNameLst>
                                          <p:attrName>style.visibility</p:attrName>
                                        </p:attrNameLst>
                                      </p:cBhvr>
                                      <p:to>
                                        <p:strVal val="visible"/>
                                      </p:to>
                                    </p:set>
                                    <p:animEffect transition="in" filter="wipe(left)">
                                      <p:cBhvr>
                                        <p:cTn id="104" dur="500"/>
                                        <p:tgtEl>
                                          <p:spTgt spid="124956"/>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124953"/>
                                        </p:tgtEl>
                                        <p:attrNameLst>
                                          <p:attrName>style.visibility</p:attrName>
                                        </p:attrNameLst>
                                      </p:cBhvr>
                                      <p:to>
                                        <p:strVal val="visible"/>
                                      </p:to>
                                    </p:set>
                                    <p:animEffect transition="in" filter="wipe(left)">
                                      <p:cBhvr>
                                        <p:cTn id="109" dur="500"/>
                                        <p:tgtEl>
                                          <p:spTgt spid="124953"/>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nodeType="clickEffect">
                                  <p:stCondLst>
                                    <p:cond delay="0"/>
                                  </p:stCondLst>
                                  <p:childTnLst>
                                    <p:set>
                                      <p:cBhvr>
                                        <p:cTn id="113" dur="1" fill="hold">
                                          <p:stCondLst>
                                            <p:cond delay="0"/>
                                          </p:stCondLst>
                                        </p:cTn>
                                        <p:tgtEl>
                                          <p:spTgt spid="124957"/>
                                        </p:tgtEl>
                                        <p:attrNameLst>
                                          <p:attrName>style.visibility</p:attrName>
                                        </p:attrNameLst>
                                      </p:cBhvr>
                                      <p:to>
                                        <p:strVal val="visible"/>
                                      </p:to>
                                    </p:set>
                                    <p:animEffect transition="in" filter="wipe(left)">
                                      <p:cBhvr>
                                        <p:cTn id="114" dur="500"/>
                                        <p:tgtEl>
                                          <p:spTgt spid="124957"/>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124958"/>
                                        </p:tgtEl>
                                        <p:attrNameLst>
                                          <p:attrName>style.visibility</p:attrName>
                                        </p:attrNameLst>
                                      </p:cBhvr>
                                      <p:to>
                                        <p:strVal val="visible"/>
                                      </p:to>
                                    </p:set>
                                    <p:animEffect transition="in" filter="wipe(left)">
                                      <p:cBhvr>
                                        <p:cTn id="119" dur="500"/>
                                        <p:tgtEl>
                                          <p:spTgt spid="124958"/>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nodeType="clickEffect">
                                  <p:stCondLst>
                                    <p:cond delay="0"/>
                                  </p:stCondLst>
                                  <p:childTnLst>
                                    <p:set>
                                      <p:cBhvr>
                                        <p:cTn id="123" dur="1" fill="hold">
                                          <p:stCondLst>
                                            <p:cond delay="0"/>
                                          </p:stCondLst>
                                        </p:cTn>
                                        <p:tgtEl>
                                          <p:spTgt spid="124959"/>
                                        </p:tgtEl>
                                        <p:attrNameLst>
                                          <p:attrName>style.visibility</p:attrName>
                                        </p:attrNameLst>
                                      </p:cBhvr>
                                      <p:to>
                                        <p:strVal val="visible"/>
                                      </p:to>
                                    </p:set>
                                    <p:animEffect transition="in" filter="wipe(left)">
                                      <p:cBhvr>
                                        <p:cTn id="124" dur="500"/>
                                        <p:tgtEl>
                                          <p:spTgt spid="124959"/>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0" grpId="0" autoUpdateAnimBg="0"/>
      <p:bldP spid="124931" grpId="0" autoUpdateAnimBg="0"/>
      <p:bldP spid="124932" grpId="0" autoUpdateAnimBg="0"/>
      <p:bldP spid="124935" grpId="0" animBg="1"/>
      <p:bldP spid="124936" grpId="0" autoUpdateAnimBg="0"/>
      <p:bldP spid="124937" grpId="0" autoUpdateAnimBg="0"/>
      <p:bldP spid="124942" grpId="0" animBg="1"/>
      <p:bldP spid="124943" grpId="0" animBg="1"/>
      <p:bldP spid="124951" grpId="0" autoUpdateAnimBg="0"/>
      <p:bldP spid="124953" grpId="0" autoUpdateAnimBg="0"/>
      <p:bldP spid="124954" grpId="0" autoUpdateAnimBg="0"/>
      <p:bldP spid="124956" grpId="0" autoUpdateAnimBg="0"/>
      <p:bldP spid="124958" grpId="0" autoUpdateAnimBg="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2">
            <a:extLst>
              <a:ext uri="{FF2B5EF4-FFF2-40B4-BE49-F238E27FC236}">
                <a16:creationId xmlns:a16="http://schemas.microsoft.com/office/drawing/2014/main" id="{9D297FE0-A14E-4AFC-A243-765F7342A762}"/>
              </a:ext>
            </a:extLst>
          </p:cNvPr>
          <p:cNvSpPr txBox="1">
            <a:spLocks noChangeArrowheads="1"/>
          </p:cNvSpPr>
          <p:nvPr/>
        </p:nvSpPr>
        <p:spPr bwMode="auto">
          <a:xfrm>
            <a:off x="107950" y="128588"/>
            <a:ext cx="33845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defRPr/>
            </a:pPr>
            <a:r>
              <a:rPr lang="zh-CN" altLang="en-US" sz="2400" b="1">
                <a:solidFill>
                  <a:srgbClr val="FFC000"/>
                </a:solidFill>
                <a:latin typeface="+mj-ea"/>
                <a:ea typeface="+mj-ea"/>
              </a:rPr>
              <a:t>电流密度</a:t>
            </a:r>
          </a:p>
        </p:txBody>
      </p:sp>
      <p:sp>
        <p:nvSpPr>
          <p:cNvPr id="5" name="Text Box 13">
            <a:extLst>
              <a:ext uri="{FF2B5EF4-FFF2-40B4-BE49-F238E27FC236}">
                <a16:creationId xmlns:a16="http://schemas.microsoft.com/office/drawing/2014/main" id="{4A363E40-0AC8-4B1A-BAA7-90AF1524D093}"/>
              </a:ext>
            </a:extLst>
          </p:cNvPr>
          <p:cNvSpPr txBox="1">
            <a:spLocks noChangeArrowheads="1"/>
          </p:cNvSpPr>
          <p:nvPr/>
        </p:nvSpPr>
        <p:spPr bwMode="auto">
          <a:xfrm>
            <a:off x="363538" y="590550"/>
            <a:ext cx="81375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400" b="1">
                <a:solidFill>
                  <a:schemeClr val="bg1"/>
                </a:solidFill>
                <a:latin typeface="+mj-ea"/>
                <a:ea typeface="+mj-ea"/>
              </a:rPr>
              <a:t>大小：通过垂直于该点正电荷运动方向的单位面积的电流。</a:t>
            </a:r>
          </a:p>
        </p:txBody>
      </p:sp>
      <p:graphicFrame>
        <p:nvGraphicFramePr>
          <p:cNvPr id="6" name="Object 14">
            <a:extLst>
              <a:ext uri="{FF2B5EF4-FFF2-40B4-BE49-F238E27FC236}">
                <a16:creationId xmlns:a16="http://schemas.microsoft.com/office/drawing/2014/main" id="{26DD238F-3FD6-4428-9F76-4CACA8F90988}"/>
              </a:ext>
            </a:extLst>
          </p:cNvPr>
          <p:cNvGraphicFramePr>
            <a:graphicFrameLocks noChangeAspect="1"/>
          </p:cNvGraphicFramePr>
          <p:nvPr/>
        </p:nvGraphicFramePr>
        <p:xfrm>
          <a:off x="2987675" y="1244600"/>
          <a:ext cx="1368425" cy="1009650"/>
        </p:xfrm>
        <a:graphic>
          <a:graphicData uri="http://schemas.openxmlformats.org/presentationml/2006/ole">
            <mc:AlternateContent xmlns:mc="http://schemas.openxmlformats.org/markup-compatibility/2006">
              <mc:Choice xmlns:v="urn:schemas-microsoft-com:vml" Requires="v">
                <p:oleObj spid="_x0000_s4138" name="Equation" r:id="rId3" imgW="543024" imgH="399894" progId="Equation.DSMT4">
                  <p:embed/>
                </p:oleObj>
              </mc:Choice>
              <mc:Fallback>
                <p:oleObj name="Equation" r:id="rId3" imgW="543024" imgH="399894" progId="Equation.DSMT4">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244600"/>
                        <a:ext cx="1368425"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15">
            <a:extLst>
              <a:ext uri="{FF2B5EF4-FFF2-40B4-BE49-F238E27FC236}">
                <a16:creationId xmlns:a16="http://schemas.microsoft.com/office/drawing/2014/main" id="{F55F9EB3-B10C-4A3E-B67B-91AD7413CF56}"/>
              </a:ext>
            </a:extLst>
          </p:cNvPr>
          <p:cNvSpPr>
            <a:spLocks noChangeArrowheads="1"/>
          </p:cNvSpPr>
          <p:nvPr/>
        </p:nvSpPr>
        <p:spPr bwMode="auto">
          <a:xfrm>
            <a:off x="349250" y="2322513"/>
            <a:ext cx="66897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400" b="1">
                <a:solidFill>
                  <a:schemeClr val="bg1"/>
                </a:solidFill>
                <a:latin typeface="+mj-ea"/>
                <a:ea typeface="+mj-ea"/>
              </a:rPr>
              <a:t>方向：该点正电荷定向运动的方向。          </a:t>
            </a:r>
          </a:p>
        </p:txBody>
      </p:sp>
      <p:sp>
        <p:nvSpPr>
          <p:cNvPr id="9" name="Text Box 4">
            <a:extLst>
              <a:ext uri="{FF2B5EF4-FFF2-40B4-BE49-F238E27FC236}">
                <a16:creationId xmlns:a16="http://schemas.microsoft.com/office/drawing/2014/main" id="{6E1914B3-605C-45BA-9A6E-92ECFC957F89}"/>
              </a:ext>
            </a:extLst>
          </p:cNvPr>
          <p:cNvSpPr txBox="1">
            <a:spLocks noChangeArrowheads="1"/>
          </p:cNvSpPr>
          <p:nvPr/>
        </p:nvSpPr>
        <p:spPr bwMode="auto">
          <a:xfrm>
            <a:off x="190500" y="2906713"/>
            <a:ext cx="55451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defRPr/>
            </a:pPr>
            <a:r>
              <a:rPr lang="zh-CN" altLang="en-US" sz="2400" b="1">
                <a:solidFill>
                  <a:srgbClr val="FFC000"/>
                </a:solidFill>
                <a:latin typeface="+mj-ea"/>
                <a:ea typeface="+mj-ea"/>
              </a:rPr>
              <a:t>电流密度和电流强度的关系</a:t>
            </a:r>
          </a:p>
        </p:txBody>
      </p:sp>
      <p:graphicFrame>
        <p:nvGraphicFramePr>
          <p:cNvPr id="10" name="Object 6">
            <a:extLst>
              <a:ext uri="{FF2B5EF4-FFF2-40B4-BE49-F238E27FC236}">
                <a16:creationId xmlns:a16="http://schemas.microsoft.com/office/drawing/2014/main" id="{A435F150-2281-4AD2-8F7B-1C7D22FF79F5}"/>
              </a:ext>
            </a:extLst>
          </p:cNvPr>
          <p:cNvGraphicFramePr>
            <a:graphicFrameLocks noChangeAspect="1"/>
          </p:cNvGraphicFramePr>
          <p:nvPr/>
        </p:nvGraphicFramePr>
        <p:xfrm>
          <a:off x="2398713" y="3743325"/>
          <a:ext cx="4672012" cy="595313"/>
        </p:xfrm>
        <a:graphic>
          <a:graphicData uri="http://schemas.openxmlformats.org/presentationml/2006/ole">
            <mc:AlternateContent xmlns:mc="http://schemas.openxmlformats.org/markup-compatibility/2006">
              <mc:Choice xmlns:v="urn:schemas-microsoft-com:vml" Requires="v">
                <p:oleObj spid="_x0000_s4139" name="Equation" r:id="rId5" imgW="1962187" imgH="228561" progId="Equation.DSMT4">
                  <p:embed/>
                </p:oleObj>
              </mc:Choice>
              <mc:Fallback>
                <p:oleObj name="Equation" r:id="rId5" imgW="1962187" imgH="228561"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8713" y="3743325"/>
                        <a:ext cx="4672012"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 Box 8">
            <a:extLst>
              <a:ext uri="{FF2B5EF4-FFF2-40B4-BE49-F238E27FC236}">
                <a16:creationId xmlns:a16="http://schemas.microsoft.com/office/drawing/2014/main" id="{BDBBB596-F2A9-4BAC-A769-57E9F63FF752}"/>
              </a:ext>
            </a:extLst>
          </p:cNvPr>
          <p:cNvSpPr txBox="1">
            <a:spLocks noChangeArrowheads="1"/>
          </p:cNvSpPr>
          <p:nvPr/>
        </p:nvSpPr>
        <p:spPr bwMode="auto">
          <a:xfrm>
            <a:off x="479425" y="4346575"/>
            <a:ext cx="51117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400" b="1">
                <a:solidFill>
                  <a:schemeClr val="bg1"/>
                </a:solidFill>
                <a:latin typeface="+mj-ea"/>
                <a:ea typeface="+mj-ea"/>
              </a:rPr>
              <a:t>2. </a:t>
            </a:r>
            <a:r>
              <a:rPr lang="zh-CN" altLang="en-US" sz="2400" b="1">
                <a:solidFill>
                  <a:schemeClr val="bg1"/>
                </a:solidFill>
                <a:latin typeface="+mj-ea"/>
                <a:ea typeface="+mj-ea"/>
              </a:rPr>
              <a:t>通过任一面积 </a:t>
            </a:r>
            <a:r>
              <a:rPr lang="en-US" altLang="zh-CN" sz="2400" b="1" i="1">
                <a:solidFill>
                  <a:schemeClr val="bg1"/>
                </a:solidFill>
                <a:latin typeface="+mj-ea"/>
                <a:ea typeface="+mj-ea"/>
              </a:rPr>
              <a:t>S</a:t>
            </a:r>
            <a:r>
              <a:rPr lang="en-US" altLang="zh-CN" sz="2400" b="1">
                <a:solidFill>
                  <a:schemeClr val="bg1"/>
                </a:solidFill>
                <a:latin typeface="+mj-ea"/>
                <a:ea typeface="+mj-ea"/>
              </a:rPr>
              <a:t> </a:t>
            </a:r>
            <a:r>
              <a:rPr lang="zh-CN" altLang="en-US" sz="2400" b="1">
                <a:solidFill>
                  <a:schemeClr val="bg1"/>
                </a:solidFill>
                <a:latin typeface="+mj-ea"/>
                <a:ea typeface="+mj-ea"/>
              </a:rPr>
              <a:t>的电流强度</a:t>
            </a:r>
          </a:p>
        </p:txBody>
      </p:sp>
      <p:graphicFrame>
        <p:nvGraphicFramePr>
          <p:cNvPr id="12" name="Object 9">
            <a:extLst>
              <a:ext uri="{FF2B5EF4-FFF2-40B4-BE49-F238E27FC236}">
                <a16:creationId xmlns:a16="http://schemas.microsoft.com/office/drawing/2014/main" id="{5737A463-0020-4EB5-AA9D-B6EDF3C0EF94}"/>
              </a:ext>
            </a:extLst>
          </p:cNvPr>
          <p:cNvGraphicFramePr>
            <a:graphicFrameLocks noChangeAspect="1"/>
          </p:cNvGraphicFramePr>
          <p:nvPr/>
        </p:nvGraphicFramePr>
        <p:xfrm>
          <a:off x="2116138" y="5051425"/>
          <a:ext cx="1838325" cy="720725"/>
        </p:xfrm>
        <a:graphic>
          <a:graphicData uri="http://schemas.openxmlformats.org/presentationml/2006/ole">
            <mc:AlternateContent xmlns:mc="http://schemas.openxmlformats.org/markup-compatibility/2006">
              <mc:Choice xmlns:v="urn:schemas-microsoft-com:vml" Requires="v">
                <p:oleObj spid="_x0000_s4140" name="Equation" r:id="rId7" imgW="704843" imgH="266830" progId="Equation.DSMT4">
                  <p:embed/>
                </p:oleObj>
              </mc:Choice>
              <mc:Fallback>
                <p:oleObj name="Equation" r:id="rId7" imgW="704843" imgH="266830"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6138" y="5051425"/>
                        <a:ext cx="18383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3" name="Group 10">
            <a:extLst>
              <a:ext uri="{FF2B5EF4-FFF2-40B4-BE49-F238E27FC236}">
                <a16:creationId xmlns:a16="http://schemas.microsoft.com/office/drawing/2014/main" id="{584BCE0F-9B87-44AA-88FB-B46509FCAA7B}"/>
              </a:ext>
            </a:extLst>
          </p:cNvPr>
          <p:cNvGrpSpPr>
            <a:grpSpLocks/>
          </p:cNvGrpSpPr>
          <p:nvPr/>
        </p:nvGrpSpPr>
        <p:grpSpPr bwMode="auto">
          <a:xfrm>
            <a:off x="5953125" y="4403725"/>
            <a:ext cx="2879725" cy="1368425"/>
            <a:chOff x="3606" y="754"/>
            <a:chExt cx="1814" cy="862"/>
          </a:xfrm>
        </p:grpSpPr>
        <p:grpSp>
          <p:nvGrpSpPr>
            <p:cNvPr id="4116" name="Group 11">
              <a:extLst>
                <a:ext uri="{FF2B5EF4-FFF2-40B4-BE49-F238E27FC236}">
                  <a16:creationId xmlns:a16="http://schemas.microsoft.com/office/drawing/2014/main" id="{F3451E0D-A11C-428D-A627-68A73C937D3C}"/>
                </a:ext>
              </a:extLst>
            </p:cNvPr>
            <p:cNvGrpSpPr>
              <a:grpSpLocks/>
            </p:cNvGrpSpPr>
            <p:nvPr/>
          </p:nvGrpSpPr>
          <p:grpSpPr bwMode="auto">
            <a:xfrm>
              <a:off x="3787" y="754"/>
              <a:ext cx="1134" cy="796"/>
              <a:chOff x="3515" y="1842"/>
              <a:chExt cx="1134" cy="796"/>
            </a:xfrm>
          </p:grpSpPr>
          <p:sp>
            <p:nvSpPr>
              <p:cNvPr id="24" name="Oval 12">
                <a:extLst>
                  <a:ext uri="{FF2B5EF4-FFF2-40B4-BE49-F238E27FC236}">
                    <a16:creationId xmlns:a16="http://schemas.microsoft.com/office/drawing/2014/main" id="{E93E6889-B18A-452D-82C9-7EC18E9F14A6}"/>
                  </a:ext>
                </a:extLst>
              </p:cNvPr>
              <p:cNvSpPr>
                <a:spLocks noChangeArrowheads="1"/>
              </p:cNvSpPr>
              <p:nvPr/>
            </p:nvSpPr>
            <p:spPr bwMode="auto">
              <a:xfrm rot="-1672413">
                <a:off x="4332" y="1842"/>
                <a:ext cx="317" cy="576"/>
              </a:xfrm>
              <a:prstGeom prst="ellipse">
                <a:avLst/>
              </a:prstGeom>
              <a:solidFill>
                <a:schemeClr val="accent1"/>
              </a:solidFill>
              <a:ln w="222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400" b="1">
                  <a:solidFill>
                    <a:schemeClr val="bg1"/>
                  </a:solidFill>
                  <a:latin typeface="+mj-ea"/>
                  <a:ea typeface="+mj-ea"/>
                </a:endParaRPr>
              </a:p>
            </p:txBody>
          </p:sp>
          <p:sp>
            <p:nvSpPr>
              <p:cNvPr id="25" name="Oval 13">
                <a:extLst>
                  <a:ext uri="{FF2B5EF4-FFF2-40B4-BE49-F238E27FC236}">
                    <a16:creationId xmlns:a16="http://schemas.microsoft.com/office/drawing/2014/main" id="{18F42B81-E0CE-43FD-8C33-B5FCE3CEFBCF}"/>
                  </a:ext>
                </a:extLst>
              </p:cNvPr>
              <p:cNvSpPr>
                <a:spLocks noChangeArrowheads="1"/>
              </p:cNvSpPr>
              <p:nvPr/>
            </p:nvSpPr>
            <p:spPr bwMode="auto">
              <a:xfrm rot="-2219542">
                <a:off x="3560" y="2251"/>
                <a:ext cx="181" cy="387"/>
              </a:xfrm>
              <a:prstGeom prst="ellipse">
                <a:avLst/>
              </a:prstGeom>
              <a:solidFill>
                <a:schemeClr val="accent1"/>
              </a:solidFill>
              <a:ln w="222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400" b="1">
                  <a:solidFill>
                    <a:schemeClr val="bg1"/>
                  </a:solidFill>
                  <a:latin typeface="+mj-ea"/>
                  <a:ea typeface="+mj-ea"/>
                </a:endParaRPr>
              </a:p>
            </p:txBody>
          </p:sp>
          <p:sp>
            <p:nvSpPr>
              <p:cNvPr id="26" name="Freeform 14">
                <a:extLst>
                  <a:ext uri="{FF2B5EF4-FFF2-40B4-BE49-F238E27FC236}">
                    <a16:creationId xmlns:a16="http://schemas.microsoft.com/office/drawing/2014/main" id="{1083574B-83B7-4278-BC21-D283EDD650A3}"/>
                  </a:ext>
                </a:extLst>
              </p:cNvPr>
              <p:cNvSpPr>
                <a:spLocks/>
              </p:cNvSpPr>
              <p:nvPr/>
            </p:nvSpPr>
            <p:spPr bwMode="auto">
              <a:xfrm>
                <a:off x="3515" y="1888"/>
                <a:ext cx="817" cy="408"/>
              </a:xfrm>
              <a:custGeom>
                <a:avLst/>
                <a:gdLst>
                  <a:gd name="T0" fmla="*/ 0 w 817"/>
                  <a:gd name="T1" fmla="*/ 408 h 408"/>
                  <a:gd name="T2" fmla="*/ 318 w 817"/>
                  <a:gd name="T3" fmla="*/ 136 h 408"/>
                  <a:gd name="T4" fmla="*/ 817 w 817"/>
                  <a:gd name="T5" fmla="*/ 0 h 408"/>
                </a:gdLst>
                <a:ahLst/>
                <a:cxnLst>
                  <a:cxn ang="0">
                    <a:pos x="T0" y="T1"/>
                  </a:cxn>
                  <a:cxn ang="0">
                    <a:pos x="T2" y="T3"/>
                  </a:cxn>
                  <a:cxn ang="0">
                    <a:pos x="T4" y="T5"/>
                  </a:cxn>
                </a:cxnLst>
                <a:rect l="0" t="0" r="r" b="b"/>
                <a:pathLst>
                  <a:path w="817" h="408">
                    <a:moveTo>
                      <a:pt x="0" y="408"/>
                    </a:moveTo>
                    <a:cubicBezTo>
                      <a:pt x="91" y="306"/>
                      <a:pt x="182" y="204"/>
                      <a:pt x="318" y="136"/>
                    </a:cubicBezTo>
                    <a:cubicBezTo>
                      <a:pt x="454" y="68"/>
                      <a:pt x="734" y="23"/>
                      <a:pt x="817" y="0"/>
                    </a:cubicBezTo>
                  </a:path>
                </a:pathLst>
              </a:cu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400" b="1">
                  <a:solidFill>
                    <a:schemeClr val="bg1"/>
                  </a:solidFill>
                  <a:latin typeface="+mj-ea"/>
                  <a:ea typeface="+mj-ea"/>
                </a:endParaRPr>
              </a:p>
            </p:txBody>
          </p:sp>
          <p:sp>
            <p:nvSpPr>
              <p:cNvPr id="27" name="Freeform 15">
                <a:extLst>
                  <a:ext uri="{FF2B5EF4-FFF2-40B4-BE49-F238E27FC236}">
                    <a16:creationId xmlns:a16="http://schemas.microsoft.com/office/drawing/2014/main" id="{9DABB16C-9873-41CF-9FC9-408499EB951E}"/>
                  </a:ext>
                </a:extLst>
              </p:cNvPr>
              <p:cNvSpPr>
                <a:spLocks/>
              </p:cNvSpPr>
              <p:nvPr/>
            </p:nvSpPr>
            <p:spPr bwMode="auto">
              <a:xfrm>
                <a:off x="3742" y="2387"/>
                <a:ext cx="862" cy="227"/>
              </a:xfrm>
              <a:custGeom>
                <a:avLst/>
                <a:gdLst>
                  <a:gd name="T0" fmla="*/ 0 w 862"/>
                  <a:gd name="T1" fmla="*/ 227 h 227"/>
                  <a:gd name="T2" fmla="*/ 363 w 862"/>
                  <a:gd name="T3" fmla="*/ 45 h 227"/>
                  <a:gd name="T4" fmla="*/ 862 w 862"/>
                  <a:gd name="T5" fmla="*/ 0 h 227"/>
                </a:gdLst>
                <a:ahLst/>
                <a:cxnLst>
                  <a:cxn ang="0">
                    <a:pos x="T0" y="T1"/>
                  </a:cxn>
                  <a:cxn ang="0">
                    <a:pos x="T2" y="T3"/>
                  </a:cxn>
                  <a:cxn ang="0">
                    <a:pos x="T4" y="T5"/>
                  </a:cxn>
                </a:cxnLst>
                <a:rect l="0" t="0" r="r" b="b"/>
                <a:pathLst>
                  <a:path w="862" h="227">
                    <a:moveTo>
                      <a:pt x="0" y="227"/>
                    </a:moveTo>
                    <a:cubicBezTo>
                      <a:pt x="109" y="155"/>
                      <a:pt x="219" y="83"/>
                      <a:pt x="363" y="45"/>
                    </a:cubicBezTo>
                    <a:cubicBezTo>
                      <a:pt x="507" y="7"/>
                      <a:pt x="779" y="7"/>
                      <a:pt x="862" y="0"/>
                    </a:cubicBezTo>
                  </a:path>
                </a:pathLst>
              </a:cu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400" b="1">
                  <a:solidFill>
                    <a:schemeClr val="bg1"/>
                  </a:solidFill>
                  <a:latin typeface="+mj-ea"/>
                  <a:ea typeface="+mj-ea"/>
                </a:endParaRPr>
              </a:p>
            </p:txBody>
          </p:sp>
        </p:grpSp>
        <p:grpSp>
          <p:nvGrpSpPr>
            <p:cNvPr id="4117" name="Group 16">
              <a:extLst>
                <a:ext uri="{FF2B5EF4-FFF2-40B4-BE49-F238E27FC236}">
                  <a16:creationId xmlns:a16="http://schemas.microsoft.com/office/drawing/2014/main" id="{28F0FDE8-5052-4B09-ACD2-44A2121235E8}"/>
                </a:ext>
              </a:extLst>
            </p:cNvPr>
            <p:cNvGrpSpPr>
              <a:grpSpLocks/>
            </p:cNvGrpSpPr>
            <p:nvPr/>
          </p:nvGrpSpPr>
          <p:grpSpPr bwMode="auto">
            <a:xfrm>
              <a:off x="3606" y="1025"/>
              <a:ext cx="1633" cy="591"/>
              <a:chOff x="3334" y="2658"/>
              <a:chExt cx="1633" cy="591"/>
            </a:xfrm>
          </p:grpSpPr>
          <p:sp>
            <p:nvSpPr>
              <p:cNvPr id="21" name="Line 17">
                <a:extLst>
                  <a:ext uri="{FF2B5EF4-FFF2-40B4-BE49-F238E27FC236}">
                    <a16:creationId xmlns:a16="http://schemas.microsoft.com/office/drawing/2014/main" id="{C5B6D38F-F32D-4578-BECF-B4C0261508E9}"/>
                  </a:ext>
                </a:extLst>
              </p:cNvPr>
              <p:cNvSpPr>
                <a:spLocks noChangeShapeType="1"/>
              </p:cNvSpPr>
              <p:nvPr/>
            </p:nvSpPr>
            <p:spPr bwMode="auto">
              <a:xfrm flipV="1">
                <a:off x="4559" y="2658"/>
                <a:ext cx="408" cy="46"/>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400" b="1">
                  <a:solidFill>
                    <a:schemeClr val="bg1"/>
                  </a:solidFill>
                  <a:latin typeface="+mj-ea"/>
                  <a:ea typeface="+mj-ea"/>
                </a:endParaRPr>
              </a:p>
            </p:txBody>
          </p:sp>
          <p:sp>
            <p:nvSpPr>
              <p:cNvPr id="22" name="Line 18">
                <a:extLst>
                  <a:ext uri="{FF2B5EF4-FFF2-40B4-BE49-F238E27FC236}">
                    <a16:creationId xmlns:a16="http://schemas.microsoft.com/office/drawing/2014/main" id="{EE9AC83A-9889-45AF-86CE-6852CDAA4F43}"/>
                  </a:ext>
                </a:extLst>
              </p:cNvPr>
              <p:cNvSpPr>
                <a:spLocks noChangeShapeType="1"/>
              </p:cNvSpPr>
              <p:nvPr/>
            </p:nvSpPr>
            <p:spPr bwMode="auto">
              <a:xfrm flipV="1">
                <a:off x="3334" y="3022"/>
                <a:ext cx="272" cy="227"/>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400" b="1">
                  <a:solidFill>
                    <a:schemeClr val="bg1"/>
                  </a:solidFill>
                  <a:latin typeface="+mj-ea"/>
                  <a:ea typeface="+mj-ea"/>
                </a:endParaRPr>
              </a:p>
            </p:txBody>
          </p:sp>
          <p:sp>
            <p:nvSpPr>
              <p:cNvPr id="23" name="Freeform 19">
                <a:extLst>
                  <a:ext uri="{FF2B5EF4-FFF2-40B4-BE49-F238E27FC236}">
                    <a16:creationId xmlns:a16="http://schemas.microsoft.com/office/drawing/2014/main" id="{29BCAF26-89FE-4C38-9148-85B309FAD7F2}"/>
                  </a:ext>
                </a:extLst>
              </p:cNvPr>
              <p:cNvSpPr>
                <a:spLocks/>
              </p:cNvSpPr>
              <p:nvPr/>
            </p:nvSpPr>
            <p:spPr bwMode="auto">
              <a:xfrm>
                <a:off x="3606" y="2705"/>
                <a:ext cx="907" cy="317"/>
              </a:xfrm>
              <a:custGeom>
                <a:avLst/>
                <a:gdLst>
                  <a:gd name="T0" fmla="*/ 0 w 907"/>
                  <a:gd name="T1" fmla="*/ 317 h 317"/>
                  <a:gd name="T2" fmla="*/ 408 w 907"/>
                  <a:gd name="T3" fmla="*/ 90 h 317"/>
                  <a:gd name="T4" fmla="*/ 907 w 907"/>
                  <a:gd name="T5" fmla="*/ 0 h 317"/>
                </a:gdLst>
                <a:ahLst/>
                <a:cxnLst>
                  <a:cxn ang="0">
                    <a:pos x="T0" y="T1"/>
                  </a:cxn>
                  <a:cxn ang="0">
                    <a:pos x="T2" y="T3"/>
                  </a:cxn>
                  <a:cxn ang="0">
                    <a:pos x="T4" y="T5"/>
                  </a:cxn>
                </a:cxnLst>
                <a:rect l="0" t="0" r="r" b="b"/>
                <a:pathLst>
                  <a:path w="907" h="317">
                    <a:moveTo>
                      <a:pt x="0" y="317"/>
                    </a:moveTo>
                    <a:cubicBezTo>
                      <a:pt x="128" y="230"/>
                      <a:pt x="257" y="143"/>
                      <a:pt x="408" y="90"/>
                    </a:cubicBezTo>
                    <a:cubicBezTo>
                      <a:pt x="559" y="37"/>
                      <a:pt x="824" y="15"/>
                      <a:pt x="907" y="0"/>
                    </a:cubicBezTo>
                  </a:path>
                </a:pathLst>
              </a:custGeom>
              <a:noFill/>
              <a:ln w="22225" cap="flat">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400" b="1">
                  <a:solidFill>
                    <a:schemeClr val="bg1"/>
                  </a:solidFill>
                  <a:latin typeface="+mj-ea"/>
                  <a:ea typeface="+mj-ea"/>
                </a:endParaRPr>
              </a:p>
            </p:txBody>
          </p:sp>
        </p:grpSp>
        <p:grpSp>
          <p:nvGrpSpPr>
            <p:cNvPr id="4118" name="Group 20">
              <a:extLst>
                <a:ext uri="{FF2B5EF4-FFF2-40B4-BE49-F238E27FC236}">
                  <a16:creationId xmlns:a16="http://schemas.microsoft.com/office/drawing/2014/main" id="{19473916-300E-4CDF-AF49-497A1359CEB6}"/>
                </a:ext>
              </a:extLst>
            </p:cNvPr>
            <p:cNvGrpSpPr>
              <a:grpSpLocks/>
            </p:cNvGrpSpPr>
            <p:nvPr/>
          </p:nvGrpSpPr>
          <p:grpSpPr bwMode="auto">
            <a:xfrm>
              <a:off x="4014" y="1026"/>
              <a:ext cx="317" cy="272"/>
              <a:chOff x="4740" y="2614"/>
              <a:chExt cx="317" cy="272"/>
            </a:xfrm>
          </p:grpSpPr>
          <p:sp>
            <p:nvSpPr>
              <p:cNvPr id="19" name="Oval 21">
                <a:extLst>
                  <a:ext uri="{FF2B5EF4-FFF2-40B4-BE49-F238E27FC236}">
                    <a16:creationId xmlns:a16="http://schemas.microsoft.com/office/drawing/2014/main" id="{F61DEC99-E1F5-4E53-99BC-4B0648084DE6}"/>
                  </a:ext>
                </a:extLst>
              </p:cNvPr>
              <p:cNvSpPr>
                <a:spLocks noChangeArrowheads="1"/>
              </p:cNvSpPr>
              <p:nvPr/>
            </p:nvSpPr>
            <p:spPr bwMode="auto">
              <a:xfrm rot="-3067234">
                <a:off x="4785" y="2705"/>
                <a:ext cx="136" cy="226"/>
              </a:xfrm>
              <a:prstGeom prst="ellipse">
                <a:avLst/>
              </a:prstGeom>
              <a:solidFill>
                <a:srgbClr val="FF66FF">
                  <a:alpha val="44000"/>
                </a:srgbClr>
              </a:solidFill>
              <a:ln w="222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400" b="1">
                  <a:solidFill>
                    <a:schemeClr val="bg1"/>
                  </a:solidFill>
                  <a:latin typeface="+mj-ea"/>
                  <a:ea typeface="+mj-ea"/>
                </a:endParaRPr>
              </a:p>
            </p:txBody>
          </p:sp>
          <p:sp>
            <p:nvSpPr>
              <p:cNvPr id="20" name="Line 22">
                <a:extLst>
                  <a:ext uri="{FF2B5EF4-FFF2-40B4-BE49-F238E27FC236}">
                    <a16:creationId xmlns:a16="http://schemas.microsoft.com/office/drawing/2014/main" id="{3F47AC4D-4133-4E22-A7CA-6CAC96B0DFAB}"/>
                  </a:ext>
                </a:extLst>
              </p:cNvPr>
              <p:cNvSpPr>
                <a:spLocks noChangeShapeType="1"/>
              </p:cNvSpPr>
              <p:nvPr/>
            </p:nvSpPr>
            <p:spPr bwMode="auto">
              <a:xfrm flipV="1">
                <a:off x="4876" y="2614"/>
                <a:ext cx="181" cy="181"/>
              </a:xfrm>
              <a:prstGeom prst="line">
                <a:avLst/>
              </a:prstGeom>
              <a:noFill/>
              <a:ln w="28575">
                <a:solidFill>
                  <a:srgbClr val="8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400" b="1">
                  <a:solidFill>
                    <a:schemeClr val="bg1"/>
                  </a:solidFill>
                  <a:latin typeface="+mj-ea"/>
                  <a:ea typeface="+mj-ea"/>
                </a:endParaRPr>
              </a:p>
            </p:txBody>
          </p:sp>
        </p:grpSp>
        <p:graphicFrame>
          <p:nvGraphicFramePr>
            <p:cNvPr id="4119" name="Object 23">
              <a:extLst>
                <a:ext uri="{FF2B5EF4-FFF2-40B4-BE49-F238E27FC236}">
                  <a16:creationId xmlns:a16="http://schemas.microsoft.com/office/drawing/2014/main" id="{2B3936EC-1431-4275-BE1D-EC098305E898}"/>
                </a:ext>
              </a:extLst>
            </p:cNvPr>
            <p:cNvGraphicFramePr>
              <a:graphicFrameLocks noChangeAspect="1"/>
            </p:cNvGraphicFramePr>
            <p:nvPr/>
          </p:nvGraphicFramePr>
          <p:xfrm>
            <a:off x="4059" y="928"/>
            <a:ext cx="229" cy="189"/>
          </p:xfrm>
          <a:graphic>
            <a:graphicData uri="http://schemas.openxmlformats.org/presentationml/2006/ole">
              <mc:AlternateContent xmlns:mc="http://schemas.openxmlformats.org/markup-compatibility/2006">
                <mc:Choice xmlns:v="urn:schemas-microsoft-com:vml" Requires="v">
                  <p:oleObj spid="_x0000_s4141" name="公式" r:id="rId9" imgW="476330" imgH="380935" progId="Equation.3">
                    <p:embed/>
                  </p:oleObj>
                </mc:Choice>
                <mc:Fallback>
                  <p:oleObj name="公式" r:id="rId9" imgW="476330" imgH="380935" progId="Equation.3">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59" y="928"/>
                          <a:ext cx="229" cy="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20" name="Object 24">
              <a:extLst>
                <a:ext uri="{FF2B5EF4-FFF2-40B4-BE49-F238E27FC236}">
                  <a16:creationId xmlns:a16="http://schemas.microsoft.com/office/drawing/2014/main" id="{572332BE-853A-41E6-9E11-C8BD38F05863}"/>
                </a:ext>
              </a:extLst>
            </p:cNvPr>
            <p:cNvGraphicFramePr>
              <a:graphicFrameLocks noChangeAspect="1"/>
            </p:cNvGraphicFramePr>
            <p:nvPr/>
          </p:nvGraphicFramePr>
          <p:xfrm>
            <a:off x="5291" y="936"/>
            <a:ext cx="129" cy="168"/>
          </p:xfrm>
          <a:graphic>
            <a:graphicData uri="http://schemas.openxmlformats.org/presentationml/2006/ole">
              <mc:AlternateContent xmlns:mc="http://schemas.openxmlformats.org/markup-compatibility/2006">
                <mc:Choice xmlns:v="urn:schemas-microsoft-com:vml" Requires="v">
                  <p:oleObj spid="_x0000_s4142" name="公式" r:id="rId11" imgW="219035" imgH="295268" progId="Equation.3">
                    <p:embed/>
                  </p:oleObj>
                </mc:Choice>
                <mc:Fallback>
                  <p:oleObj name="公式" r:id="rId11" imgW="219035" imgH="295268" progId="Equation.3">
                    <p:embed/>
                    <p:pic>
                      <p:nvPicPr>
                        <p:cNvPr id="0"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91" y="936"/>
                          <a:ext cx="129" cy="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8" name="Group 50">
            <a:extLst>
              <a:ext uri="{FF2B5EF4-FFF2-40B4-BE49-F238E27FC236}">
                <a16:creationId xmlns:a16="http://schemas.microsoft.com/office/drawing/2014/main" id="{C2F433DB-B3D7-4F02-BFCD-1786F061BF70}"/>
              </a:ext>
            </a:extLst>
          </p:cNvPr>
          <p:cNvGrpSpPr>
            <a:grpSpLocks/>
          </p:cNvGrpSpPr>
          <p:nvPr/>
        </p:nvGrpSpPr>
        <p:grpSpPr bwMode="auto">
          <a:xfrm>
            <a:off x="433388" y="3384550"/>
            <a:ext cx="4319587" cy="461963"/>
            <a:chOff x="311" y="490"/>
            <a:chExt cx="2721" cy="291"/>
          </a:xfrm>
        </p:grpSpPr>
        <p:sp>
          <p:nvSpPr>
            <p:cNvPr id="29" name="Text Box 5">
              <a:extLst>
                <a:ext uri="{FF2B5EF4-FFF2-40B4-BE49-F238E27FC236}">
                  <a16:creationId xmlns:a16="http://schemas.microsoft.com/office/drawing/2014/main" id="{0FAC3F91-AF45-4ACB-9C55-E6DC6877A142}"/>
                </a:ext>
              </a:extLst>
            </p:cNvPr>
            <p:cNvSpPr txBox="1">
              <a:spLocks noChangeArrowheads="1"/>
            </p:cNvSpPr>
            <p:nvPr/>
          </p:nvSpPr>
          <p:spPr bwMode="auto">
            <a:xfrm>
              <a:off x="311" y="490"/>
              <a:ext cx="272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400" b="1">
                  <a:solidFill>
                    <a:schemeClr val="bg1"/>
                  </a:solidFill>
                  <a:latin typeface="+mj-ea"/>
                  <a:ea typeface="+mj-ea"/>
                </a:rPr>
                <a:t>1. </a:t>
              </a:r>
              <a:r>
                <a:rPr lang="zh-CN" altLang="en-US" sz="2400" b="1">
                  <a:solidFill>
                    <a:schemeClr val="bg1"/>
                  </a:solidFill>
                  <a:latin typeface="+mj-ea"/>
                  <a:ea typeface="+mj-ea"/>
                </a:rPr>
                <a:t>通过面元     的电流</a:t>
              </a:r>
            </a:p>
          </p:txBody>
        </p:sp>
        <p:graphicFrame>
          <p:nvGraphicFramePr>
            <p:cNvPr id="4115" name="Object 27">
              <a:extLst>
                <a:ext uri="{FF2B5EF4-FFF2-40B4-BE49-F238E27FC236}">
                  <a16:creationId xmlns:a16="http://schemas.microsoft.com/office/drawing/2014/main" id="{5151E706-D335-4F72-B53E-9C278B79B5E2}"/>
                </a:ext>
              </a:extLst>
            </p:cNvPr>
            <p:cNvGraphicFramePr>
              <a:graphicFrameLocks noChangeAspect="1"/>
            </p:cNvGraphicFramePr>
            <p:nvPr/>
          </p:nvGraphicFramePr>
          <p:xfrm>
            <a:off x="1810" y="519"/>
            <a:ext cx="280" cy="233"/>
          </p:xfrm>
          <a:graphic>
            <a:graphicData uri="http://schemas.openxmlformats.org/presentationml/2006/ole">
              <mc:AlternateContent xmlns:mc="http://schemas.openxmlformats.org/markup-compatibility/2006">
                <mc:Choice xmlns:v="urn:schemas-microsoft-com:vml" Requires="v">
                  <p:oleObj spid="_x0000_s4143" name="公式" r:id="rId13" imgW="419115" imgH="343017" progId="Equation.3">
                    <p:embed/>
                  </p:oleObj>
                </mc:Choice>
                <mc:Fallback>
                  <p:oleObj name="公式" r:id="rId13" imgW="419115" imgH="343017" progId="Equation.3">
                    <p:embed/>
                    <p:pic>
                      <p:nvPicPr>
                        <p:cNvPr id="0" name="Object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10" y="519"/>
                          <a:ext cx="280"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1" name="Group 48">
            <a:extLst>
              <a:ext uri="{FF2B5EF4-FFF2-40B4-BE49-F238E27FC236}">
                <a16:creationId xmlns:a16="http://schemas.microsoft.com/office/drawing/2014/main" id="{3812B3DE-2C72-47EE-AC5E-AB909A93A787}"/>
              </a:ext>
            </a:extLst>
          </p:cNvPr>
          <p:cNvGrpSpPr>
            <a:grpSpLocks/>
          </p:cNvGrpSpPr>
          <p:nvPr/>
        </p:nvGrpSpPr>
        <p:grpSpPr bwMode="auto">
          <a:xfrm>
            <a:off x="6818313" y="4548188"/>
            <a:ext cx="719137" cy="574675"/>
            <a:chOff x="4241" y="1526"/>
            <a:chExt cx="453" cy="362"/>
          </a:xfrm>
        </p:grpSpPr>
        <p:sp>
          <p:nvSpPr>
            <p:cNvPr id="32" name="Line 26">
              <a:extLst>
                <a:ext uri="{FF2B5EF4-FFF2-40B4-BE49-F238E27FC236}">
                  <a16:creationId xmlns:a16="http://schemas.microsoft.com/office/drawing/2014/main" id="{F5E9B35F-4B3A-4443-AD03-371137C3CF20}"/>
                </a:ext>
              </a:extLst>
            </p:cNvPr>
            <p:cNvSpPr>
              <a:spLocks noChangeShapeType="1"/>
            </p:cNvSpPr>
            <p:nvPr/>
          </p:nvSpPr>
          <p:spPr bwMode="auto">
            <a:xfrm flipV="1">
              <a:off x="4241" y="1751"/>
              <a:ext cx="318" cy="137"/>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400" b="1">
                <a:solidFill>
                  <a:schemeClr val="bg1"/>
                </a:solidFill>
                <a:latin typeface="+mj-ea"/>
                <a:ea typeface="+mj-ea"/>
              </a:endParaRPr>
            </a:p>
          </p:txBody>
        </p:sp>
        <p:graphicFrame>
          <p:nvGraphicFramePr>
            <p:cNvPr id="4113" name="Object 29">
              <a:extLst>
                <a:ext uri="{FF2B5EF4-FFF2-40B4-BE49-F238E27FC236}">
                  <a16:creationId xmlns:a16="http://schemas.microsoft.com/office/drawing/2014/main" id="{CF638177-DDBD-4E1F-BD7F-9EF1D01C7905}"/>
                </a:ext>
              </a:extLst>
            </p:cNvPr>
            <p:cNvGraphicFramePr>
              <a:graphicFrameLocks noChangeAspect="1"/>
            </p:cNvGraphicFramePr>
            <p:nvPr/>
          </p:nvGraphicFramePr>
          <p:xfrm>
            <a:off x="4513" y="1526"/>
            <a:ext cx="181" cy="235"/>
          </p:xfrm>
          <a:graphic>
            <a:graphicData uri="http://schemas.openxmlformats.org/presentationml/2006/ole">
              <mc:AlternateContent xmlns:mc="http://schemas.openxmlformats.org/markup-compatibility/2006">
                <mc:Choice xmlns:v="urn:schemas-microsoft-com:vml" Requires="v">
                  <p:oleObj spid="_x0000_s4144" name="公式" r:id="rId15" imgW="241300" imgH="457200" progId="Equation.3">
                    <p:embed/>
                  </p:oleObj>
                </mc:Choice>
                <mc:Fallback>
                  <p:oleObj name="公式" r:id="rId15" imgW="241300" imgH="457200" progId="Equation.3">
                    <p:embed/>
                    <p:pic>
                      <p:nvPicPr>
                        <p:cNvPr id="0" name="Object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13" y="1526"/>
                          <a:ext cx="181" cy="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5" name="Group 51">
            <a:extLst>
              <a:ext uri="{FF2B5EF4-FFF2-40B4-BE49-F238E27FC236}">
                <a16:creationId xmlns:a16="http://schemas.microsoft.com/office/drawing/2014/main" id="{E2ECDAAA-2C49-44BF-9492-DD6C50BADF64}"/>
              </a:ext>
            </a:extLst>
          </p:cNvPr>
          <p:cNvGrpSpPr>
            <a:grpSpLocks/>
          </p:cNvGrpSpPr>
          <p:nvPr/>
        </p:nvGrpSpPr>
        <p:grpSpPr bwMode="auto">
          <a:xfrm>
            <a:off x="911225" y="5903913"/>
            <a:ext cx="6543675" cy="461962"/>
            <a:chOff x="657" y="2480"/>
            <a:chExt cx="4122" cy="291"/>
          </a:xfrm>
        </p:grpSpPr>
        <p:sp>
          <p:nvSpPr>
            <p:cNvPr id="36" name="Text Box 7">
              <a:extLst>
                <a:ext uri="{FF2B5EF4-FFF2-40B4-BE49-F238E27FC236}">
                  <a16:creationId xmlns:a16="http://schemas.microsoft.com/office/drawing/2014/main" id="{C7C022A3-1A85-4C20-9F64-9057A7FC904A}"/>
                </a:ext>
              </a:extLst>
            </p:cNvPr>
            <p:cNvSpPr txBox="1">
              <a:spLocks noChangeArrowheads="1"/>
            </p:cNvSpPr>
            <p:nvPr/>
          </p:nvSpPr>
          <p:spPr bwMode="auto">
            <a:xfrm>
              <a:off x="657" y="2480"/>
              <a:ext cx="412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400" b="1">
                  <a:solidFill>
                    <a:schemeClr val="bg1"/>
                  </a:solidFill>
                  <a:latin typeface="+mj-ea"/>
                  <a:ea typeface="+mj-ea"/>
                </a:rPr>
                <a:t>电流 </a:t>
              </a:r>
              <a:r>
                <a:rPr lang="en-US" altLang="zh-CN" sz="2400" b="1" i="1">
                  <a:solidFill>
                    <a:schemeClr val="bg1"/>
                  </a:solidFill>
                  <a:latin typeface="+mj-ea"/>
                  <a:ea typeface="+mj-ea"/>
                </a:rPr>
                <a:t>I </a:t>
              </a:r>
              <a:r>
                <a:rPr lang="zh-CN" altLang="en-US" sz="2400" b="1">
                  <a:solidFill>
                    <a:schemeClr val="bg1"/>
                  </a:solidFill>
                  <a:latin typeface="+mj-ea"/>
                  <a:ea typeface="+mj-ea"/>
                </a:rPr>
                <a:t>是通过某一面积的电流密度   的通量。 </a:t>
              </a:r>
            </a:p>
          </p:txBody>
        </p:sp>
        <p:graphicFrame>
          <p:nvGraphicFramePr>
            <p:cNvPr id="4111" name="Object 30">
              <a:extLst>
                <a:ext uri="{FF2B5EF4-FFF2-40B4-BE49-F238E27FC236}">
                  <a16:creationId xmlns:a16="http://schemas.microsoft.com/office/drawing/2014/main" id="{6E8CE891-D44E-44F9-8AD7-1FC33D13EEDD}"/>
                </a:ext>
              </a:extLst>
            </p:cNvPr>
            <p:cNvGraphicFramePr>
              <a:graphicFrameLocks noChangeAspect="1"/>
            </p:cNvGraphicFramePr>
            <p:nvPr/>
          </p:nvGraphicFramePr>
          <p:xfrm>
            <a:off x="3720" y="2480"/>
            <a:ext cx="226" cy="272"/>
          </p:xfrm>
          <a:graphic>
            <a:graphicData uri="http://schemas.openxmlformats.org/presentationml/2006/ole">
              <mc:AlternateContent xmlns:mc="http://schemas.openxmlformats.org/markup-compatibility/2006">
                <mc:Choice xmlns:v="urn:schemas-microsoft-com:vml" Requires="v">
                  <p:oleObj spid="_x0000_s4145" name="公式" r:id="rId17" imgW="209557" imgH="419204" progId="Equation.3">
                    <p:embed/>
                  </p:oleObj>
                </mc:Choice>
                <mc:Fallback>
                  <p:oleObj name="公式" r:id="rId17" imgW="209557" imgH="419204" progId="Equation.3">
                    <p:embed/>
                    <p:pic>
                      <p:nvPicPr>
                        <p:cNvPr id="0" name="Object 3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20" y="2480"/>
                          <a:ext cx="226"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30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30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30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3000"/>
                                        <p:tgtEl>
                                          <p:spTgt spid="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1000"/>
                                        <p:tgtEl>
                                          <p:spTgt spid="1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2000"/>
                                        <p:tgtEl>
                                          <p:spTgt spid="2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left)">
                                      <p:cBhvr>
                                        <p:cTn id="42" dur="2000"/>
                                        <p:tgtEl>
                                          <p:spTgt spid="3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3000"/>
                                        <p:tgtEl>
                                          <p:spTgt spid="1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2000"/>
                                        <p:tgtEl>
                                          <p:spTgt spid="1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left)">
                                      <p:cBhvr>
                                        <p:cTn id="57" dur="2000"/>
                                        <p:tgtEl>
                                          <p:spTgt spid="1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wipe(left)">
                                      <p:cBhvr>
                                        <p:cTn id="62" dur="3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9"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a:extLst>
              <a:ext uri="{FF2B5EF4-FFF2-40B4-BE49-F238E27FC236}">
                <a16:creationId xmlns:a16="http://schemas.microsoft.com/office/drawing/2014/main" id="{AAAA3F92-4FF9-41E1-A9FE-D47DE02BEEC2}"/>
              </a:ext>
            </a:extLst>
          </p:cNvPr>
          <p:cNvSpPr txBox="1">
            <a:spLocks noChangeArrowheads="1"/>
          </p:cNvSpPr>
          <p:nvPr/>
        </p:nvSpPr>
        <p:spPr bwMode="auto">
          <a:xfrm>
            <a:off x="228600" y="363538"/>
            <a:ext cx="38385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a:solidFill>
                  <a:srgbClr val="FFFF00"/>
                </a:solidFill>
                <a:latin typeface="宋体" panose="02010600030101010101" pitchFamily="2" charset="-122"/>
              </a:rPr>
              <a:t>三</a:t>
            </a:r>
            <a:r>
              <a:rPr kumimoji="1" lang="en-US" altLang="zh-CN" sz="2800" b="1">
                <a:solidFill>
                  <a:srgbClr val="FFFF00"/>
                </a:solidFill>
                <a:latin typeface="宋体" panose="02010600030101010101" pitchFamily="2" charset="-122"/>
              </a:rPr>
              <a:t>.</a:t>
            </a:r>
            <a:r>
              <a:rPr kumimoji="1" lang="zh-CN" altLang="en-US" sz="2800" b="1">
                <a:solidFill>
                  <a:srgbClr val="FFFF00"/>
                </a:solidFill>
                <a:latin typeface="宋体" panose="02010600030101010101" pitchFamily="2" charset="-122"/>
              </a:rPr>
              <a:t>磁高斯定理</a:t>
            </a:r>
            <a:endParaRPr kumimoji="1" lang="zh-CN" altLang="en-US" sz="2800">
              <a:solidFill>
                <a:srgbClr val="FFFF00"/>
              </a:solidFill>
              <a:latin typeface="Times New Roman" panose="02020603050405020304" pitchFamily="18" charset="0"/>
            </a:endParaRPr>
          </a:p>
        </p:txBody>
      </p:sp>
      <p:grpSp>
        <p:nvGrpSpPr>
          <p:cNvPr id="31747" name="Group 3">
            <a:extLst>
              <a:ext uri="{FF2B5EF4-FFF2-40B4-BE49-F238E27FC236}">
                <a16:creationId xmlns:a16="http://schemas.microsoft.com/office/drawing/2014/main" id="{8D129048-C3FF-4735-88A9-801E0BB7F242}"/>
              </a:ext>
            </a:extLst>
          </p:cNvPr>
          <p:cNvGrpSpPr>
            <a:grpSpLocks/>
          </p:cNvGrpSpPr>
          <p:nvPr/>
        </p:nvGrpSpPr>
        <p:grpSpPr bwMode="auto">
          <a:xfrm>
            <a:off x="4957763" y="1082675"/>
            <a:ext cx="3738562" cy="1898650"/>
            <a:chOff x="3123" y="682"/>
            <a:chExt cx="2355" cy="1196"/>
          </a:xfrm>
        </p:grpSpPr>
        <p:sp>
          <p:nvSpPr>
            <p:cNvPr id="31756" name="Freeform 4">
              <a:extLst>
                <a:ext uri="{FF2B5EF4-FFF2-40B4-BE49-F238E27FC236}">
                  <a16:creationId xmlns:a16="http://schemas.microsoft.com/office/drawing/2014/main" id="{94181964-5804-408E-96C5-19402B5A6538}"/>
                </a:ext>
              </a:extLst>
            </p:cNvPr>
            <p:cNvSpPr>
              <a:spLocks/>
            </p:cNvSpPr>
            <p:nvPr/>
          </p:nvSpPr>
          <p:spPr bwMode="auto">
            <a:xfrm>
              <a:off x="3566" y="1339"/>
              <a:ext cx="1912" cy="539"/>
            </a:xfrm>
            <a:custGeom>
              <a:avLst/>
              <a:gdLst>
                <a:gd name="T0" fmla="*/ 0 w 2160"/>
                <a:gd name="T1" fmla="*/ 0 h 1208"/>
                <a:gd name="T2" fmla="*/ 88 w 2160"/>
                <a:gd name="T3" fmla="*/ 0 h 1208"/>
                <a:gd name="T4" fmla="*/ 213 w 2160"/>
                <a:gd name="T5" fmla="*/ 0 h 1208"/>
                <a:gd name="T6" fmla="*/ 377 w 2160"/>
                <a:gd name="T7" fmla="*/ 0 h 1208"/>
                <a:gd name="T8" fmla="*/ 565 w 2160"/>
                <a:gd name="T9" fmla="*/ 0 h 12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 h="1208">
                  <a:moveTo>
                    <a:pt x="0" y="1208"/>
                  </a:moveTo>
                  <a:cubicBezTo>
                    <a:pt x="100" y="1064"/>
                    <a:pt x="200" y="920"/>
                    <a:pt x="336" y="776"/>
                  </a:cubicBezTo>
                  <a:cubicBezTo>
                    <a:pt x="472" y="632"/>
                    <a:pt x="632" y="464"/>
                    <a:pt x="816" y="344"/>
                  </a:cubicBezTo>
                  <a:cubicBezTo>
                    <a:pt x="1000" y="224"/>
                    <a:pt x="1216" y="112"/>
                    <a:pt x="1440" y="56"/>
                  </a:cubicBezTo>
                  <a:cubicBezTo>
                    <a:pt x="1664" y="0"/>
                    <a:pt x="1912" y="4"/>
                    <a:pt x="2160" y="8"/>
                  </a:cubicBezTo>
                </a:path>
              </a:pathLst>
            </a:custGeom>
            <a:noFill/>
            <a:ln w="19050">
              <a:solidFill>
                <a:srgbClr val="FFFF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57" name="Freeform 5">
              <a:extLst>
                <a:ext uri="{FF2B5EF4-FFF2-40B4-BE49-F238E27FC236}">
                  <a16:creationId xmlns:a16="http://schemas.microsoft.com/office/drawing/2014/main" id="{186C683C-9FBE-4B29-AB1E-93C9BA146514}"/>
                </a:ext>
              </a:extLst>
            </p:cNvPr>
            <p:cNvSpPr>
              <a:spLocks/>
            </p:cNvSpPr>
            <p:nvPr/>
          </p:nvSpPr>
          <p:spPr bwMode="auto">
            <a:xfrm>
              <a:off x="3467" y="850"/>
              <a:ext cx="1743" cy="984"/>
            </a:xfrm>
            <a:custGeom>
              <a:avLst/>
              <a:gdLst>
                <a:gd name="T0" fmla="*/ 0 w 2160"/>
                <a:gd name="T1" fmla="*/ 127 h 1208"/>
                <a:gd name="T2" fmla="*/ 32 w 2160"/>
                <a:gd name="T3" fmla="*/ 81 h 1208"/>
                <a:gd name="T4" fmla="*/ 77 w 2160"/>
                <a:gd name="T5" fmla="*/ 37 h 1208"/>
                <a:gd name="T6" fmla="*/ 136 w 2160"/>
                <a:gd name="T7" fmla="*/ 6 h 1208"/>
                <a:gd name="T8" fmla="*/ 204 w 2160"/>
                <a:gd name="T9" fmla="*/ 2 h 12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 h="1208">
                  <a:moveTo>
                    <a:pt x="0" y="1208"/>
                  </a:moveTo>
                  <a:cubicBezTo>
                    <a:pt x="100" y="1064"/>
                    <a:pt x="200" y="920"/>
                    <a:pt x="336" y="776"/>
                  </a:cubicBezTo>
                  <a:cubicBezTo>
                    <a:pt x="472" y="632"/>
                    <a:pt x="632" y="464"/>
                    <a:pt x="816" y="344"/>
                  </a:cubicBezTo>
                  <a:cubicBezTo>
                    <a:pt x="1000" y="224"/>
                    <a:pt x="1216" y="112"/>
                    <a:pt x="1440" y="56"/>
                  </a:cubicBezTo>
                  <a:cubicBezTo>
                    <a:pt x="1664" y="0"/>
                    <a:pt x="1912" y="4"/>
                    <a:pt x="2160" y="8"/>
                  </a:cubicBezTo>
                </a:path>
              </a:pathLst>
            </a:custGeom>
            <a:noFill/>
            <a:ln w="19050">
              <a:solidFill>
                <a:srgbClr val="FFFF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58" name="Freeform 6">
              <a:extLst>
                <a:ext uri="{FF2B5EF4-FFF2-40B4-BE49-F238E27FC236}">
                  <a16:creationId xmlns:a16="http://schemas.microsoft.com/office/drawing/2014/main" id="{628CB35B-A378-4C0F-A455-C2AB9D928B8F}"/>
                </a:ext>
              </a:extLst>
            </p:cNvPr>
            <p:cNvSpPr>
              <a:spLocks/>
            </p:cNvSpPr>
            <p:nvPr/>
          </p:nvSpPr>
          <p:spPr bwMode="auto">
            <a:xfrm rot="-1874105">
              <a:off x="3123" y="682"/>
              <a:ext cx="1912" cy="539"/>
            </a:xfrm>
            <a:custGeom>
              <a:avLst/>
              <a:gdLst>
                <a:gd name="T0" fmla="*/ 0 w 2160"/>
                <a:gd name="T1" fmla="*/ 0 h 1208"/>
                <a:gd name="T2" fmla="*/ 88 w 2160"/>
                <a:gd name="T3" fmla="*/ 0 h 1208"/>
                <a:gd name="T4" fmla="*/ 213 w 2160"/>
                <a:gd name="T5" fmla="*/ 0 h 1208"/>
                <a:gd name="T6" fmla="*/ 377 w 2160"/>
                <a:gd name="T7" fmla="*/ 0 h 1208"/>
                <a:gd name="T8" fmla="*/ 565 w 2160"/>
                <a:gd name="T9" fmla="*/ 0 h 12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 h="1208">
                  <a:moveTo>
                    <a:pt x="0" y="1208"/>
                  </a:moveTo>
                  <a:cubicBezTo>
                    <a:pt x="100" y="1064"/>
                    <a:pt x="200" y="920"/>
                    <a:pt x="336" y="776"/>
                  </a:cubicBezTo>
                  <a:cubicBezTo>
                    <a:pt x="472" y="632"/>
                    <a:pt x="632" y="464"/>
                    <a:pt x="816" y="344"/>
                  </a:cubicBezTo>
                  <a:cubicBezTo>
                    <a:pt x="1000" y="224"/>
                    <a:pt x="1216" y="112"/>
                    <a:pt x="1440" y="56"/>
                  </a:cubicBezTo>
                  <a:cubicBezTo>
                    <a:pt x="1664" y="0"/>
                    <a:pt x="1912" y="4"/>
                    <a:pt x="2160" y="8"/>
                  </a:cubicBezTo>
                </a:path>
              </a:pathLst>
            </a:custGeom>
            <a:noFill/>
            <a:ln w="19050">
              <a:solidFill>
                <a:srgbClr val="FFFF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31748" name="Object 7">
            <a:extLst>
              <a:ext uri="{FF2B5EF4-FFF2-40B4-BE49-F238E27FC236}">
                <a16:creationId xmlns:a16="http://schemas.microsoft.com/office/drawing/2014/main" id="{2FB97DA6-2057-4727-9E35-E079C5E5C41F}"/>
              </a:ext>
            </a:extLst>
          </p:cNvPr>
          <p:cNvGraphicFramePr>
            <a:graphicFrameLocks noChangeAspect="1"/>
          </p:cNvGraphicFramePr>
          <p:nvPr/>
        </p:nvGraphicFramePr>
        <p:xfrm>
          <a:off x="8151813" y="609600"/>
          <a:ext cx="230187" cy="341313"/>
        </p:xfrm>
        <a:graphic>
          <a:graphicData uri="http://schemas.openxmlformats.org/presentationml/2006/ole">
            <mc:AlternateContent xmlns:mc="http://schemas.openxmlformats.org/markup-compatibility/2006">
              <mc:Choice xmlns:v="urn:schemas-microsoft-com:vml" Requires="v">
                <p:oleObj spid="_x0000_s31762" name="Equation" r:id="rId3" imgW="190602" imgH="247520" progId="Equation.3">
                  <p:embed/>
                </p:oleObj>
              </mc:Choice>
              <mc:Fallback>
                <p:oleObj name="Equation" r:id="rId3" imgW="190602" imgH="24752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1813" y="609600"/>
                        <a:ext cx="230187"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49" name="Object 8">
            <a:extLst>
              <a:ext uri="{FF2B5EF4-FFF2-40B4-BE49-F238E27FC236}">
                <a16:creationId xmlns:a16="http://schemas.microsoft.com/office/drawing/2014/main" id="{0C5A1128-E031-4B0C-8BE9-65A66C35210F}"/>
              </a:ext>
            </a:extLst>
          </p:cNvPr>
          <p:cNvGraphicFramePr>
            <a:graphicFrameLocks/>
          </p:cNvGraphicFramePr>
          <p:nvPr/>
        </p:nvGraphicFramePr>
        <p:xfrm>
          <a:off x="7086600" y="2667000"/>
          <a:ext cx="255588" cy="315913"/>
        </p:xfrm>
        <a:graphic>
          <a:graphicData uri="http://schemas.openxmlformats.org/presentationml/2006/ole">
            <mc:AlternateContent xmlns:mc="http://schemas.openxmlformats.org/markup-compatibility/2006">
              <mc:Choice xmlns:v="urn:schemas-microsoft-com:vml" Requires="v">
                <p:oleObj spid="_x0000_s31763" name="Equation" r:id="rId5" imgW="152341" imgH="228561" progId="Equation.3">
                  <p:embed/>
                </p:oleObj>
              </mc:Choice>
              <mc:Fallback>
                <p:oleObj name="Equation" r:id="rId5" imgW="152341" imgH="228561" progId="Equation.3">
                  <p:embed/>
                  <p:pic>
                    <p:nvPicPr>
                      <p:cNvPr id="0" name="Object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6600" y="2667000"/>
                        <a:ext cx="255588"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50" name="Text Box 9">
            <a:extLst>
              <a:ext uri="{FF2B5EF4-FFF2-40B4-BE49-F238E27FC236}">
                <a16:creationId xmlns:a16="http://schemas.microsoft.com/office/drawing/2014/main" id="{25C2681F-9C0A-4744-8AC3-57B971439CC2}"/>
              </a:ext>
            </a:extLst>
          </p:cNvPr>
          <p:cNvSpPr txBox="1">
            <a:spLocks noChangeArrowheads="1"/>
          </p:cNvSpPr>
          <p:nvPr/>
        </p:nvSpPr>
        <p:spPr bwMode="auto">
          <a:xfrm>
            <a:off x="779463" y="885825"/>
            <a:ext cx="37925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磁场线都是闭合曲线 </a:t>
            </a:r>
            <a:r>
              <a:rPr kumimoji="1" lang="zh-CN" altLang="en-US" sz="2800">
                <a:solidFill>
                  <a:srgbClr val="FFFF00"/>
                </a:solidFill>
                <a:latin typeface="Times New Roman" panose="02020603050405020304" pitchFamily="18" charset="0"/>
              </a:rPr>
              <a:t> </a:t>
            </a:r>
          </a:p>
        </p:txBody>
      </p:sp>
      <p:graphicFrame>
        <p:nvGraphicFramePr>
          <p:cNvPr id="31751" name="Object 10">
            <a:extLst>
              <a:ext uri="{FF2B5EF4-FFF2-40B4-BE49-F238E27FC236}">
                <a16:creationId xmlns:a16="http://schemas.microsoft.com/office/drawing/2014/main" id="{6CC3CAE3-943B-4A8F-9D70-335E2D368875}"/>
              </a:ext>
            </a:extLst>
          </p:cNvPr>
          <p:cNvGraphicFramePr>
            <a:graphicFrameLocks/>
          </p:cNvGraphicFramePr>
          <p:nvPr/>
        </p:nvGraphicFramePr>
        <p:xfrm>
          <a:off x="984250" y="1524000"/>
          <a:ext cx="2362200" cy="609600"/>
        </p:xfrm>
        <a:graphic>
          <a:graphicData uri="http://schemas.openxmlformats.org/presentationml/2006/ole">
            <mc:AlternateContent xmlns:mc="http://schemas.openxmlformats.org/markup-compatibility/2006">
              <mc:Choice xmlns:v="urn:schemas-microsoft-com:vml" Requires="v">
                <p:oleObj spid="_x0000_s31764" name="公式" r:id="rId7" imgW="2266870" imgH="514350" progId="Equation.3">
                  <p:embed/>
                </p:oleObj>
              </mc:Choice>
              <mc:Fallback>
                <p:oleObj name="公式" r:id="rId7" imgW="2266870" imgH="514350" progId="Equation.3">
                  <p:embed/>
                  <p:pic>
                    <p:nvPicPr>
                      <p:cNvPr id="0" name="Object 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4250" y="1524000"/>
                        <a:ext cx="2362200" cy="6096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52" name="Rectangle 11">
            <a:extLst>
              <a:ext uri="{FF2B5EF4-FFF2-40B4-BE49-F238E27FC236}">
                <a16:creationId xmlns:a16="http://schemas.microsoft.com/office/drawing/2014/main" id="{BAAEF6DE-B17E-4CB5-A96A-D6463CE0A3E8}"/>
              </a:ext>
            </a:extLst>
          </p:cNvPr>
          <p:cNvSpPr>
            <a:spLocks noChangeArrowheads="1"/>
          </p:cNvSpPr>
          <p:nvPr/>
        </p:nvSpPr>
        <p:spPr bwMode="auto">
          <a:xfrm>
            <a:off x="3479800" y="1565275"/>
            <a:ext cx="2535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rgbClr val="66FFFF"/>
                </a:solidFill>
                <a:latin typeface="Times New Roman" panose="02020603050405020304" pitchFamily="18" charset="0"/>
                <a:ea typeface="楷体_GB2312" pitchFamily="49" charset="-122"/>
              </a:rPr>
              <a:t>(</a:t>
            </a:r>
            <a:r>
              <a:rPr kumimoji="1" lang="zh-CN" altLang="en-US" sz="2400" b="1">
                <a:solidFill>
                  <a:srgbClr val="66FFFF"/>
                </a:solidFill>
                <a:latin typeface="Times New Roman" panose="02020603050405020304" pitchFamily="18" charset="0"/>
                <a:ea typeface="楷体_GB2312" pitchFamily="49" charset="-122"/>
              </a:rPr>
              <a:t>磁高斯定理</a:t>
            </a:r>
            <a:r>
              <a:rPr kumimoji="1" lang="en-US" altLang="zh-CN" sz="2400" b="1">
                <a:solidFill>
                  <a:srgbClr val="66FFFF"/>
                </a:solidFill>
                <a:latin typeface="Times New Roman" panose="02020603050405020304" pitchFamily="18" charset="0"/>
                <a:ea typeface="楷体_GB2312" pitchFamily="49" charset="-122"/>
              </a:rPr>
              <a:t>)</a:t>
            </a:r>
          </a:p>
        </p:txBody>
      </p:sp>
      <p:sp>
        <p:nvSpPr>
          <p:cNvPr id="31753" name="Text Box 12">
            <a:extLst>
              <a:ext uri="{FF2B5EF4-FFF2-40B4-BE49-F238E27FC236}">
                <a16:creationId xmlns:a16="http://schemas.microsoft.com/office/drawing/2014/main" id="{AABBAD33-C198-4969-BC78-6C23D7C91643}"/>
              </a:ext>
            </a:extLst>
          </p:cNvPr>
          <p:cNvSpPr txBox="1">
            <a:spLocks noChangeArrowheads="1"/>
          </p:cNvSpPr>
          <p:nvPr/>
        </p:nvSpPr>
        <p:spPr bwMode="auto">
          <a:xfrm>
            <a:off x="779463" y="2235200"/>
            <a:ext cx="4656137"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125000"/>
              </a:lnSpc>
            </a:pPr>
            <a:r>
              <a:rPr kumimoji="1" lang="zh-CN" altLang="en-US" sz="2400" b="1">
                <a:solidFill>
                  <a:schemeClr val="bg1"/>
                </a:solidFill>
                <a:latin typeface="Times New Roman" panose="02020603050405020304" pitchFamily="18" charset="0"/>
              </a:rPr>
              <a:t>电流产生的磁感应线既没有起始</a:t>
            </a:r>
          </a:p>
          <a:p>
            <a:pPr algn="l" eaLnBrk="1" hangingPunct="1">
              <a:lnSpc>
                <a:spcPct val="125000"/>
              </a:lnSpc>
            </a:pPr>
            <a:r>
              <a:rPr kumimoji="1" lang="zh-CN" altLang="en-US" sz="2400" b="1">
                <a:solidFill>
                  <a:schemeClr val="bg1"/>
                </a:solidFill>
                <a:latin typeface="Times New Roman" panose="02020603050405020304" pitchFamily="18" charset="0"/>
              </a:rPr>
              <a:t>点，也没有终止点，即磁场线</a:t>
            </a:r>
            <a:r>
              <a:rPr kumimoji="1" lang="zh-CN" altLang="en-US" sz="2400" b="1">
                <a:solidFill>
                  <a:schemeClr val="bg1"/>
                </a:solidFill>
              </a:rPr>
              <a:t>既</a:t>
            </a:r>
            <a:endParaRPr kumimoji="1" lang="zh-CN" altLang="en-US" sz="2400" b="1">
              <a:solidFill>
                <a:schemeClr val="bg1"/>
              </a:solidFill>
              <a:latin typeface="Times New Roman" panose="02020603050405020304" pitchFamily="18" charset="0"/>
            </a:endParaRPr>
          </a:p>
          <a:p>
            <a:pPr algn="l" eaLnBrk="1" hangingPunct="1">
              <a:lnSpc>
                <a:spcPct val="125000"/>
              </a:lnSpc>
            </a:pPr>
            <a:r>
              <a:rPr kumimoji="1" lang="zh-CN" altLang="en-US" sz="2400" b="1">
                <a:solidFill>
                  <a:schemeClr val="bg1"/>
                </a:solidFill>
                <a:latin typeface="Times New Roman" panose="02020603050405020304" pitchFamily="18" charset="0"/>
              </a:rPr>
              <a:t>没有源头，也没有尾闾</a:t>
            </a:r>
          </a:p>
        </p:txBody>
      </p:sp>
      <p:sp>
        <p:nvSpPr>
          <p:cNvPr id="31754" name="Text Box 13">
            <a:extLst>
              <a:ext uri="{FF2B5EF4-FFF2-40B4-BE49-F238E27FC236}">
                <a16:creationId xmlns:a16="http://schemas.microsoft.com/office/drawing/2014/main" id="{1B83DB6A-CEE4-4328-BBAD-56004E875DDD}"/>
              </a:ext>
            </a:extLst>
          </p:cNvPr>
          <p:cNvSpPr txBox="1">
            <a:spLocks noChangeArrowheads="1"/>
          </p:cNvSpPr>
          <p:nvPr/>
        </p:nvSpPr>
        <p:spPr bwMode="auto">
          <a:xfrm>
            <a:off x="869950" y="3860800"/>
            <a:ext cx="6308725" cy="267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66FFFF"/>
                </a:solidFill>
                <a:latin typeface="Times New Roman" panose="02020603050405020304" pitchFamily="18" charset="0"/>
              </a:rPr>
              <a:t>物理意义</a:t>
            </a:r>
            <a:r>
              <a:rPr kumimoji="1" lang="en-US" altLang="zh-CN" sz="2400" b="1">
                <a:solidFill>
                  <a:srgbClr val="66FFFF"/>
                </a:solidFill>
                <a:latin typeface="Times New Roman" panose="02020603050405020304" pitchFamily="18" charset="0"/>
              </a:rPr>
              <a:t>—— </a:t>
            </a:r>
            <a:r>
              <a:rPr kumimoji="1" lang="zh-CN" altLang="en-US" sz="2400" b="1">
                <a:solidFill>
                  <a:srgbClr val="66FFFF"/>
                </a:solidFill>
                <a:latin typeface="Times New Roman" panose="02020603050405020304" pitchFamily="18" charset="0"/>
              </a:rPr>
              <a:t>磁场是无源场，它表明“磁荷”是不存在的</a:t>
            </a:r>
          </a:p>
          <a:p>
            <a:pPr algn="l" eaLnBrk="1" hangingPunct="1"/>
            <a:endParaRPr kumimoji="1" lang="en-US" altLang="zh-CN" sz="2400" b="1">
              <a:solidFill>
                <a:srgbClr val="66FFFF"/>
              </a:solidFill>
              <a:latin typeface="Times New Roman" panose="02020603050405020304" pitchFamily="18" charset="0"/>
            </a:endParaRPr>
          </a:p>
          <a:p>
            <a:pPr algn="l" eaLnBrk="1" hangingPunct="1"/>
            <a:r>
              <a:rPr kumimoji="1" lang="zh-CN" altLang="en-US" sz="2400" b="1">
                <a:solidFill>
                  <a:srgbClr val="66FFFF"/>
                </a:solidFill>
                <a:latin typeface="Times New Roman" panose="02020603050405020304" pitchFamily="18" charset="0"/>
              </a:rPr>
              <a:t>它是电磁场的一条基本规律，对一切宏观电磁现象都成立，无论是恒定磁场，还是变化和运动的磁场都满足这一定理，它是麦克斯韦方程组的其中一个方程</a:t>
            </a:r>
            <a:endParaRPr kumimoji="1" lang="en-US" altLang="zh-CN" sz="2400" b="1">
              <a:solidFill>
                <a:srgbClr val="66FFFF"/>
              </a:solidFill>
              <a:latin typeface="Times New Roman" panose="02020603050405020304" pitchFamily="18" charset="0"/>
            </a:endParaRPr>
          </a:p>
        </p:txBody>
      </p:sp>
      <p:sp>
        <p:nvSpPr>
          <p:cNvPr id="31755" name="Oval 33">
            <a:extLst>
              <a:ext uri="{FF2B5EF4-FFF2-40B4-BE49-F238E27FC236}">
                <a16:creationId xmlns:a16="http://schemas.microsoft.com/office/drawing/2014/main" id="{122BAA4D-7DCC-4686-ADF8-45156E12A04C}"/>
              </a:ext>
            </a:extLst>
          </p:cNvPr>
          <p:cNvSpPr>
            <a:spLocks noChangeArrowheads="1"/>
          </p:cNvSpPr>
          <p:nvPr/>
        </p:nvSpPr>
        <p:spPr bwMode="auto">
          <a:xfrm>
            <a:off x="6115050" y="1314450"/>
            <a:ext cx="1828800" cy="1295400"/>
          </a:xfrm>
          <a:prstGeom prst="ellipse">
            <a:avLst/>
          </a:prstGeom>
          <a:solidFill>
            <a:srgbClr val="009900">
              <a:alpha val="50195"/>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a:extLst>
              <a:ext uri="{FF2B5EF4-FFF2-40B4-BE49-F238E27FC236}">
                <a16:creationId xmlns:a16="http://schemas.microsoft.com/office/drawing/2014/main" id="{49D25B26-3C6D-4752-BCC1-9F2E89F5DC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260350"/>
            <a:ext cx="8974138" cy="612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a:extLst>
              <a:ext uri="{FF2B5EF4-FFF2-40B4-BE49-F238E27FC236}">
                <a16:creationId xmlns:a16="http://schemas.microsoft.com/office/drawing/2014/main" id="{FB172134-D0B1-4521-8863-1F2BE454EE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476250"/>
            <a:ext cx="8824913" cy="589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026E3D5D-F74C-4B27-875A-AE98B4520FEB}"/>
              </a:ext>
            </a:extLst>
          </p:cNvPr>
          <p:cNvSpPr>
            <a:spLocks noChangeArrowheads="1"/>
          </p:cNvSpPr>
          <p:nvPr/>
        </p:nvSpPr>
        <p:spPr bwMode="auto">
          <a:xfrm>
            <a:off x="0" y="333375"/>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b="1">
                <a:solidFill>
                  <a:srgbClr val="66FF33"/>
                </a:solidFill>
                <a:latin typeface="Times New Roman" panose="02020603050405020304" pitchFamily="18" charset="0"/>
                <a:ea typeface="黑体" panose="02010609060101010101" pitchFamily="49" charset="-122"/>
              </a:rPr>
              <a:t>10.4  </a:t>
            </a:r>
            <a:r>
              <a:rPr kumimoji="1" lang="zh-CN" altLang="en-US" sz="3200" b="1">
                <a:solidFill>
                  <a:srgbClr val="66FF33"/>
                </a:solidFill>
                <a:latin typeface="Times New Roman" panose="02020603050405020304" pitchFamily="18" charset="0"/>
                <a:ea typeface="黑体" panose="02010609060101010101" pitchFamily="49" charset="-122"/>
              </a:rPr>
              <a:t>安培环路定理</a:t>
            </a:r>
          </a:p>
        </p:txBody>
      </p:sp>
      <p:sp>
        <p:nvSpPr>
          <p:cNvPr id="126979" name="Text Box 3">
            <a:extLst>
              <a:ext uri="{FF2B5EF4-FFF2-40B4-BE49-F238E27FC236}">
                <a16:creationId xmlns:a16="http://schemas.microsoft.com/office/drawing/2014/main" id="{03B5C401-8424-4073-8B34-D75101ED1E91}"/>
              </a:ext>
            </a:extLst>
          </p:cNvPr>
          <p:cNvSpPr txBox="1">
            <a:spLocks noChangeArrowheads="1"/>
          </p:cNvSpPr>
          <p:nvPr/>
        </p:nvSpPr>
        <p:spPr bwMode="auto">
          <a:xfrm>
            <a:off x="230188" y="2297113"/>
            <a:ext cx="5045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a:solidFill>
                  <a:srgbClr val="FFFF00"/>
                </a:solidFill>
                <a:latin typeface="宋体" panose="02010600030101010101" pitchFamily="2" charset="-122"/>
              </a:rPr>
              <a:t>一</a:t>
            </a:r>
            <a:r>
              <a:rPr kumimoji="1" lang="en-US" altLang="zh-CN" sz="2800" b="1">
                <a:solidFill>
                  <a:srgbClr val="FFFF00"/>
                </a:solidFill>
                <a:latin typeface="宋体" panose="02010600030101010101" pitchFamily="2" charset="-122"/>
              </a:rPr>
              <a:t>.</a:t>
            </a:r>
            <a:r>
              <a:rPr kumimoji="1" lang="zh-CN" altLang="en-US" sz="2800" b="1">
                <a:solidFill>
                  <a:srgbClr val="FFFF00"/>
                </a:solidFill>
                <a:latin typeface="宋体" panose="02010600030101010101" pitchFamily="2" charset="-122"/>
              </a:rPr>
              <a:t>安培环路定理</a:t>
            </a:r>
          </a:p>
        </p:txBody>
      </p:sp>
      <p:sp>
        <p:nvSpPr>
          <p:cNvPr id="126980" name="Text Box 4">
            <a:extLst>
              <a:ext uri="{FF2B5EF4-FFF2-40B4-BE49-F238E27FC236}">
                <a16:creationId xmlns:a16="http://schemas.microsoft.com/office/drawing/2014/main" id="{3C60B709-52F4-4A28-A7C0-FDAEA6ED14CD}"/>
              </a:ext>
            </a:extLst>
          </p:cNvPr>
          <p:cNvSpPr txBox="1">
            <a:spLocks noChangeArrowheads="1"/>
          </p:cNvSpPr>
          <p:nvPr/>
        </p:nvSpPr>
        <p:spPr bwMode="auto">
          <a:xfrm>
            <a:off x="769938" y="1038225"/>
            <a:ext cx="2201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静电场</a:t>
            </a:r>
            <a:r>
              <a:rPr kumimoji="1" lang="en-US" altLang="zh-CN" sz="2400" b="1">
                <a:solidFill>
                  <a:schemeClr val="bg1"/>
                </a:solidFill>
                <a:latin typeface="Times New Roman" panose="02020603050405020304" pitchFamily="18" charset="0"/>
              </a:rPr>
              <a:t>: </a:t>
            </a:r>
          </a:p>
        </p:txBody>
      </p:sp>
      <p:graphicFrame>
        <p:nvGraphicFramePr>
          <p:cNvPr id="126981" name="Object 5">
            <a:extLst>
              <a:ext uri="{FF2B5EF4-FFF2-40B4-BE49-F238E27FC236}">
                <a16:creationId xmlns:a16="http://schemas.microsoft.com/office/drawing/2014/main" id="{9C7CEB50-A6D7-4649-8424-745C7FD8746B}"/>
              </a:ext>
            </a:extLst>
          </p:cNvPr>
          <p:cNvGraphicFramePr>
            <a:graphicFrameLocks noChangeAspect="1"/>
          </p:cNvGraphicFramePr>
          <p:nvPr/>
        </p:nvGraphicFramePr>
        <p:xfrm>
          <a:off x="2262188" y="1004888"/>
          <a:ext cx="1547812" cy="584200"/>
        </p:xfrm>
        <a:graphic>
          <a:graphicData uri="http://schemas.openxmlformats.org/presentationml/2006/ole">
            <mc:AlternateContent xmlns:mc="http://schemas.openxmlformats.org/markup-compatibility/2006">
              <mc:Choice xmlns:v="urn:schemas-microsoft-com:vml" Requires="v">
                <p:oleObj spid="_x0000_s34883" name="Equation" r:id="rId3" imgW="1447946" imgH="485912" progId="Equation.3">
                  <p:embed/>
                </p:oleObj>
              </mc:Choice>
              <mc:Fallback>
                <p:oleObj name="Equation" r:id="rId3" imgW="1447946" imgH="485912"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2188" y="1004888"/>
                        <a:ext cx="1547812"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6982" name="Text Box 6">
            <a:extLst>
              <a:ext uri="{FF2B5EF4-FFF2-40B4-BE49-F238E27FC236}">
                <a16:creationId xmlns:a16="http://schemas.microsoft.com/office/drawing/2014/main" id="{F228EC5E-C101-46CA-B8C8-CDC6E1C4C621}"/>
              </a:ext>
            </a:extLst>
          </p:cNvPr>
          <p:cNvSpPr txBox="1">
            <a:spLocks noChangeArrowheads="1"/>
          </p:cNvSpPr>
          <p:nvPr/>
        </p:nvSpPr>
        <p:spPr bwMode="auto">
          <a:xfrm>
            <a:off x="3989388" y="1009650"/>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66FFFF"/>
                </a:solidFill>
                <a:latin typeface="Times New Roman" panose="02020603050405020304" pitchFamily="18" charset="0"/>
                <a:ea typeface="楷体_GB2312" pitchFamily="49" charset="-122"/>
              </a:rPr>
              <a:t>静电场是保守场</a:t>
            </a:r>
          </a:p>
        </p:txBody>
      </p:sp>
      <p:sp>
        <p:nvSpPr>
          <p:cNvPr id="126983" name="Text Box 7">
            <a:extLst>
              <a:ext uri="{FF2B5EF4-FFF2-40B4-BE49-F238E27FC236}">
                <a16:creationId xmlns:a16="http://schemas.microsoft.com/office/drawing/2014/main" id="{C7799D74-40EB-45BD-A932-15AEDF9AC097}"/>
              </a:ext>
            </a:extLst>
          </p:cNvPr>
          <p:cNvSpPr txBox="1">
            <a:spLocks noChangeArrowheads="1"/>
          </p:cNvSpPr>
          <p:nvPr/>
        </p:nvSpPr>
        <p:spPr bwMode="auto">
          <a:xfrm>
            <a:off x="779463" y="1722438"/>
            <a:ext cx="2268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磁    场</a:t>
            </a:r>
            <a:r>
              <a:rPr kumimoji="1" lang="en-US" altLang="zh-CN" sz="2400" b="1">
                <a:solidFill>
                  <a:schemeClr val="bg1"/>
                </a:solidFill>
                <a:latin typeface="Times New Roman" panose="02020603050405020304" pitchFamily="18" charset="0"/>
              </a:rPr>
              <a:t>:</a:t>
            </a:r>
          </a:p>
        </p:txBody>
      </p:sp>
      <p:graphicFrame>
        <p:nvGraphicFramePr>
          <p:cNvPr id="126984" name="Object 8">
            <a:extLst>
              <a:ext uri="{FF2B5EF4-FFF2-40B4-BE49-F238E27FC236}">
                <a16:creationId xmlns:a16="http://schemas.microsoft.com/office/drawing/2014/main" id="{D02FCFFD-DA11-4954-9FCC-43867600E497}"/>
              </a:ext>
            </a:extLst>
          </p:cNvPr>
          <p:cNvGraphicFramePr>
            <a:graphicFrameLocks noChangeAspect="1"/>
          </p:cNvGraphicFramePr>
          <p:nvPr/>
        </p:nvGraphicFramePr>
        <p:xfrm>
          <a:off x="2268538" y="1703388"/>
          <a:ext cx="1511300" cy="582612"/>
        </p:xfrm>
        <a:graphic>
          <a:graphicData uri="http://schemas.openxmlformats.org/presentationml/2006/ole">
            <mc:AlternateContent xmlns:mc="http://schemas.openxmlformats.org/markup-compatibility/2006">
              <mc:Choice xmlns:v="urn:schemas-microsoft-com:vml" Requires="v">
                <p:oleObj spid="_x0000_s34884" name="Equation" r:id="rId5" imgW="1409685" imgH="485912" progId="Equation.3">
                  <p:embed/>
                </p:oleObj>
              </mc:Choice>
              <mc:Fallback>
                <p:oleObj name="Equation" r:id="rId5" imgW="1409685" imgH="485912"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8538" y="1703388"/>
                        <a:ext cx="1511300" cy="582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6985" name="Text Box 9">
            <a:extLst>
              <a:ext uri="{FF2B5EF4-FFF2-40B4-BE49-F238E27FC236}">
                <a16:creationId xmlns:a16="http://schemas.microsoft.com/office/drawing/2014/main" id="{B96E8F59-8672-4534-807D-3C76DD088866}"/>
              </a:ext>
            </a:extLst>
          </p:cNvPr>
          <p:cNvSpPr txBox="1">
            <a:spLocks noChangeArrowheads="1"/>
          </p:cNvSpPr>
          <p:nvPr/>
        </p:nvSpPr>
        <p:spPr bwMode="auto">
          <a:xfrm>
            <a:off x="481013" y="2816225"/>
            <a:ext cx="47767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rgbClr val="66FFFF"/>
                </a:solidFill>
                <a:latin typeface="Times New Roman" panose="02020603050405020304" pitchFamily="18" charset="0"/>
                <a:cs typeface="Times New Roman" panose="02020603050405020304" pitchFamily="18" charset="0"/>
              </a:rPr>
              <a:t>•  </a:t>
            </a:r>
            <a:r>
              <a:rPr kumimoji="1" lang="zh-CN" altLang="en-US" sz="2400" b="1">
                <a:solidFill>
                  <a:srgbClr val="66FFFF"/>
                </a:solidFill>
                <a:latin typeface="Times New Roman" panose="02020603050405020304" pitchFamily="18" charset="0"/>
              </a:rPr>
              <a:t>以无限长载流直导线为例</a:t>
            </a:r>
            <a:r>
              <a:rPr kumimoji="1" lang="zh-CN" altLang="en-US" sz="2800">
                <a:solidFill>
                  <a:srgbClr val="FFFF00"/>
                </a:solidFill>
                <a:latin typeface="Times New Roman" panose="02020603050405020304" pitchFamily="18" charset="0"/>
              </a:rPr>
              <a:t> </a:t>
            </a:r>
          </a:p>
        </p:txBody>
      </p:sp>
      <p:graphicFrame>
        <p:nvGraphicFramePr>
          <p:cNvPr id="126986" name="Object 10">
            <a:extLst>
              <a:ext uri="{FF2B5EF4-FFF2-40B4-BE49-F238E27FC236}">
                <a16:creationId xmlns:a16="http://schemas.microsoft.com/office/drawing/2014/main" id="{C43611F0-6411-45AF-AA04-27E5C9096CFF}"/>
              </a:ext>
            </a:extLst>
          </p:cNvPr>
          <p:cNvGraphicFramePr>
            <a:graphicFrameLocks/>
          </p:cNvGraphicFramePr>
          <p:nvPr/>
        </p:nvGraphicFramePr>
        <p:xfrm>
          <a:off x="1606550" y="3352800"/>
          <a:ext cx="1195388" cy="823913"/>
        </p:xfrm>
        <a:graphic>
          <a:graphicData uri="http://schemas.openxmlformats.org/presentationml/2006/ole">
            <mc:AlternateContent xmlns:mc="http://schemas.openxmlformats.org/markup-compatibility/2006">
              <mc:Choice xmlns:v="urn:schemas-microsoft-com:vml" Requires="v">
                <p:oleObj spid="_x0000_s34885" name="Equation" r:id="rId7" imgW="1105002" imgH="723952" progId="Equation.3">
                  <p:embed/>
                </p:oleObj>
              </mc:Choice>
              <mc:Fallback>
                <p:oleObj name="Equation" r:id="rId7" imgW="1105002" imgH="723952" progId="Equation.3">
                  <p:embed/>
                  <p:pic>
                    <p:nvPicPr>
                      <p:cNvPr id="0" name="Object 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6550" y="3352800"/>
                        <a:ext cx="1195388"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87" name="Object 11">
            <a:extLst>
              <a:ext uri="{FF2B5EF4-FFF2-40B4-BE49-F238E27FC236}">
                <a16:creationId xmlns:a16="http://schemas.microsoft.com/office/drawing/2014/main" id="{0F1B2E46-E814-429E-87B3-B4EEF82D82E2}"/>
              </a:ext>
            </a:extLst>
          </p:cNvPr>
          <p:cNvGraphicFramePr>
            <a:graphicFrameLocks/>
          </p:cNvGraphicFramePr>
          <p:nvPr/>
        </p:nvGraphicFramePr>
        <p:xfrm>
          <a:off x="1712913" y="4338638"/>
          <a:ext cx="1003300" cy="608012"/>
        </p:xfrm>
        <a:graphic>
          <a:graphicData uri="http://schemas.openxmlformats.org/presentationml/2006/ole">
            <mc:AlternateContent xmlns:mc="http://schemas.openxmlformats.org/markup-compatibility/2006">
              <mc:Choice xmlns:v="urn:schemas-microsoft-com:vml" Requires="v">
                <p:oleObj spid="_x0000_s34886" name="Equation" r:id="rId9" imgW="914400" imgH="514350" progId="Equation.3">
                  <p:embed/>
                </p:oleObj>
              </mc:Choice>
              <mc:Fallback>
                <p:oleObj name="Equation" r:id="rId9" imgW="914400" imgH="514350" progId="Equation.3">
                  <p:embed/>
                  <p:pic>
                    <p:nvPicPr>
                      <p:cNvPr id="0" name="Object 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12913" y="4338638"/>
                        <a:ext cx="1003300"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88" name="Object 12">
            <a:extLst>
              <a:ext uri="{FF2B5EF4-FFF2-40B4-BE49-F238E27FC236}">
                <a16:creationId xmlns:a16="http://schemas.microsoft.com/office/drawing/2014/main" id="{4031BA0E-53BB-46D1-B6C9-BB32CDAA5EAA}"/>
              </a:ext>
            </a:extLst>
          </p:cNvPr>
          <p:cNvGraphicFramePr>
            <a:graphicFrameLocks/>
          </p:cNvGraphicFramePr>
          <p:nvPr/>
        </p:nvGraphicFramePr>
        <p:xfrm>
          <a:off x="2757488" y="4321175"/>
          <a:ext cx="1738312" cy="608013"/>
        </p:xfrm>
        <a:graphic>
          <a:graphicData uri="http://schemas.openxmlformats.org/presentationml/2006/ole">
            <mc:AlternateContent xmlns:mc="http://schemas.openxmlformats.org/markup-compatibility/2006">
              <mc:Choice xmlns:v="urn:schemas-microsoft-com:vml" Requires="v">
                <p:oleObj spid="_x0000_s34887" name="Equation" r:id="rId11" imgW="1638198" imgH="514350" progId="Equation.3">
                  <p:embed/>
                </p:oleObj>
              </mc:Choice>
              <mc:Fallback>
                <p:oleObj name="Equation" r:id="rId11" imgW="1638198" imgH="514350" progId="Equation.3">
                  <p:embed/>
                  <p:pic>
                    <p:nvPicPr>
                      <p:cNvPr id="0"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57488" y="4321175"/>
                        <a:ext cx="1738312"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89" name="Object 13">
            <a:extLst>
              <a:ext uri="{FF2B5EF4-FFF2-40B4-BE49-F238E27FC236}">
                <a16:creationId xmlns:a16="http://schemas.microsoft.com/office/drawing/2014/main" id="{899A6B1B-2AA8-414C-86FB-567D6CA4C74E}"/>
              </a:ext>
            </a:extLst>
          </p:cNvPr>
          <p:cNvGraphicFramePr>
            <a:graphicFrameLocks/>
          </p:cNvGraphicFramePr>
          <p:nvPr/>
        </p:nvGraphicFramePr>
        <p:xfrm>
          <a:off x="1608138" y="5048250"/>
          <a:ext cx="1752600" cy="823913"/>
        </p:xfrm>
        <a:graphic>
          <a:graphicData uri="http://schemas.openxmlformats.org/presentationml/2006/ole">
            <mc:AlternateContent xmlns:mc="http://schemas.openxmlformats.org/markup-compatibility/2006">
              <mc:Choice xmlns:v="urn:schemas-microsoft-com:vml" Requires="v">
                <p:oleObj spid="_x0000_s34888" name="Equation" r:id="rId13" imgW="1657504" imgH="723952" progId="Equation.3">
                  <p:embed/>
                </p:oleObj>
              </mc:Choice>
              <mc:Fallback>
                <p:oleObj name="Equation" r:id="rId13" imgW="1657504" imgH="723952" progId="Equation.3">
                  <p:embed/>
                  <p:pic>
                    <p:nvPicPr>
                      <p:cNvPr id="0" name="Object 1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08138" y="5048250"/>
                        <a:ext cx="17526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90" name="Object 14">
            <a:extLst>
              <a:ext uri="{FF2B5EF4-FFF2-40B4-BE49-F238E27FC236}">
                <a16:creationId xmlns:a16="http://schemas.microsoft.com/office/drawing/2014/main" id="{15A5DA40-9B24-41E1-A5B1-48C0953E9598}"/>
              </a:ext>
            </a:extLst>
          </p:cNvPr>
          <p:cNvGraphicFramePr>
            <a:graphicFrameLocks/>
          </p:cNvGraphicFramePr>
          <p:nvPr/>
        </p:nvGraphicFramePr>
        <p:xfrm>
          <a:off x="3595688" y="5259388"/>
          <a:ext cx="823912" cy="431800"/>
        </p:xfrm>
        <a:graphic>
          <a:graphicData uri="http://schemas.openxmlformats.org/presentationml/2006/ole">
            <mc:AlternateContent xmlns:mc="http://schemas.openxmlformats.org/markup-compatibility/2006">
              <mc:Choice xmlns:v="urn:schemas-microsoft-com:vml" Requires="v">
                <p:oleObj spid="_x0000_s34889" name="Equation" r:id="rId15" imgW="723798" imgH="343017" progId="Equation.3">
                  <p:embed/>
                </p:oleObj>
              </mc:Choice>
              <mc:Fallback>
                <p:oleObj name="Equation" r:id="rId15" imgW="723798" imgH="343017" progId="Equation.3">
                  <p:embed/>
                  <p:pic>
                    <p:nvPicPr>
                      <p:cNvPr id="0" name="Object 14"/>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95688" y="5259388"/>
                        <a:ext cx="8239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6991" name="Text Box 15">
            <a:extLst>
              <a:ext uri="{FF2B5EF4-FFF2-40B4-BE49-F238E27FC236}">
                <a16:creationId xmlns:a16="http://schemas.microsoft.com/office/drawing/2014/main" id="{FF324B0C-B464-425F-BA43-9FAFCF9F1FB8}"/>
              </a:ext>
            </a:extLst>
          </p:cNvPr>
          <p:cNvSpPr txBox="1">
            <a:spLocks noChangeArrowheads="1"/>
          </p:cNvSpPr>
          <p:nvPr/>
        </p:nvSpPr>
        <p:spPr bwMode="auto">
          <a:xfrm>
            <a:off x="768350" y="5943600"/>
            <a:ext cx="70040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磁场的环流与环路中所包围的电流有关</a:t>
            </a:r>
            <a:r>
              <a:rPr kumimoji="1" lang="zh-CN" altLang="en-US" sz="2800">
                <a:solidFill>
                  <a:srgbClr val="FFFF00"/>
                </a:solidFill>
                <a:latin typeface="Times New Roman" panose="02020603050405020304" pitchFamily="18" charset="0"/>
              </a:rPr>
              <a:t> </a:t>
            </a:r>
          </a:p>
        </p:txBody>
      </p:sp>
      <p:sp>
        <p:nvSpPr>
          <p:cNvPr id="126992" name="Rectangle 16">
            <a:extLst>
              <a:ext uri="{FF2B5EF4-FFF2-40B4-BE49-F238E27FC236}">
                <a16:creationId xmlns:a16="http://schemas.microsoft.com/office/drawing/2014/main" id="{6255A8C0-7870-4F5A-B717-ABB664723D03}"/>
              </a:ext>
            </a:extLst>
          </p:cNvPr>
          <p:cNvSpPr>
            <a:spLocks noChangeArrowheads="1"/>
          </p:cNvSpPr>
          <p:nvPr/>
        </p:nvSpPr>
        <p:spPr bwMode="auto">
          <a:xfrm>
            <a:off x="6553200" y="1524000"/>
            <a:ext cx="152400" cy="2362200"/>
          </a:xfrm>
          <a:prstGeom prst="rect">
            <a:avLst/>
          </a:prstGeom>
          <a:gradFill rotWithShape="0">
            <a:gsLst>
              <a:gs pos="0">
                <a:srgbClr val="66FFFF"/>
              </a:gs>
              <a:gs pos="100000">
                <a:srgbClr val="2F767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6993" name="Freeform 17">
            <a:extLst>
              <a:ext uri="{FF2B5EF4-FFF2-40B4-BE49-F238E27FC236}">
                <a16:creationId xmlns:a16="http://schemas.microsoft.com/office/drawing/2014/main" id="{3B1FF91D-F8E8-4F29-B07D-4019494A9E63}"/>
              </a:ext>
            </a:extLst>
          </p:cNvPr>
          <p:cNvSpPr>
            <a:spLocks/>
          </p:cNvSpPr>
          <p:nvPr/>
        </p:nvSpPr>
        <p:spPr bwMode="auto">
          <a:xfrm>
            <a:off x="5943600" y="2438400"/>
            <a:ext cx="2667000" cy="914400"/>
          </a:xfrm>
          <a:custGeom>
            <a:avLst/>
            <a:gdLst>
              <a:gd name="T0" fmla="*/ 2147483647 w 2648"/>
              <a:gd name="T1" fmla="*/ 2147483647 h 1184"/>
              <a:gd name="T2" fmla="*/ 2147483647 w 2648"/>
              <a:gd name="T3" fmla="*/ 2147483647 h 1184"/>
              <a:gd name="T4" fmla="*/ 2147483647 w 2648"/>
              <a:gd name="T5" fmla="*/ 2147483647 h 1184"/>
              <a:gd name="T6" fmla="*/ 2147483647 w 2648"/>
              <a:gd name="T7" fmla="*/ 2147483647 h 1184"/>
              <a:gd name="T8" fmla="*/ 2147483647 w 2648"/>
              <a:gd name="T9" fmla="*/ 2147483647 h 1184"/>
              <a:gd name="T10" fmla="*/ 2147483647 w 2648"/>
              <a:gd name="T11" fmla="*/ 2147483647 h 1184"/>
              <a:gd name="T12" fmla="*/ 2147483647 w 2648"/>
              <a:gd name="T13" fmla="*/ 2147483647 h 1184"/>
              <a:gd name="T14" fmla="*/ 2147483647 w 2648"/>
              <a:gd name="T15" fmla="*/ 2147483647 h 1184"/>
              <a:gd name="T16" fmla="*/ 2147483647 w 2648"/>
              <a:gd name="T17" fmla="*/ 2147483647 h 1184"/>
              <a:gd name="T18" fmla="*/ 2147483647 w 2648"/>
              <a:gd name="T19" fmla="*/ 2147483647 h 1184"/>
              <a:gd name="T20" fmla="*/ 2147483647 w 2648"/>
              <a:gd name="T21" fmla="*/ 2147483647 h 1184"/>
              <a:gd name="T22" fmla="*/ 2147483647 w 2648"/>
              <a:gd name="T23" fmla="*/ 2147483647 h 1184"/>
              <a:gd name="T24" fmla="*/ 2147483647 w 2648"/>
              <a:gd name="T25" fmla="*/ 2147483647 h 1184"/>
              <a:gd name="T26" fmla="*/ 2147483647 w 2648"/>
              <a:gd name="T27" fmla="*/ 2147483647 h 1184"/>
              <a:gd name="T28" fmla="*/ 2147483647 w 2648"/>
              <a:gd name="T29" fmla="*/ 2147483647 h 11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48" h="1184">
                <a:moveTo>
                  <a:pt x="112" y="208"/>
                </a:moveTo>
                <a:cubicBezTo>
                  <a:pt x="48" y="240"/>
                  <a:pt x="24" y="256"/>
                  <a:pt x="16" y="304"/>
                </a:cubicBezTo>
                <a:cubicBezTo>
                  <a:pt x="8" y="352"/>
                  <a:pt x="0" y="424"/>
                  <a:pt x="64" y="496"/>
                </a:cubicBezTo>
                <a:cubicBezTo>
                  <a:pt x="128" y="568"/>
                  <a:pt x="328" y="664"/>
                  <a:pt x="400" y="736"/>
                </a:cubicBezTo>
                <a:cubicBezTo>
                  <a:pt x="472" y="808"/>
                  <a:pt x="464" y="880"/>
                  <a:pt x="496" y="928"/>
                </a:cubicBezTo>
                <a:cubicBezTo>
                  <a:pt x="528" y="976"/>
                  <a:pt x="544" y="992"/>
                  <a:pt x="592" y="1024"/>
                </a:cubicBezTo>
                <a:cubicBezTo>
                  <a:pt x="640" y="1056"/>
                  <a:pt x="672" y="1096"/>
                  <a:pt x="784" y="1120"/>
                </a:cubicBezTo>
                <a:cubicBezTo>
                  <a:pt x="896" y="1144"/>
                  <a:pt x="1032" y="1184"/>
                  <a:pt x="1264" y="1168"/>
                </a:cubicBezTo>
                <a:cubicBezTo>
                  <a:pt x="1496" y="1152"/>
                  <a:pt x="1952" y="1152"/>
                  <a:pt x="2176" y="1024"/>
                </a:cubicBezTo>
                <a:cubicBezTo>
                  <a:pt x="2400" y="896"/>
                  <a:pt x="2568" y="544"/>
                  <a:pt x="2608" y="400"/>
                </a:cubicBezTo>
                <a:cubicBezTo>
                  <a:pt x="2648" y="256"/>
                  <a:pt x="2536" y="224"/>
                  <a:pt x="2416" y="160"/>
                </a:cubicBezTo>
                <a:cubicBezTo>
                  <a:pt x="2296" y="96"/>
                  <a:pt x="2136" y="32"/>
                  <a:pt x="1888" y="16"/>
                </a:cubicBezTo>
                <a:cubicBezTo>
                  <a:pt x="1640" y="0"/>
                  <a:pt x="1176" y="48"/>
                  <a:pt x="928" y="64"/>
                </a:cubicBezTo>
                <a:cubicBezTo>
                  <a:pt x="680" y="80"/>
                  <a:pt x="536" y="88"/>
                  <a:pt x="400" y="112"/>
                </a:cubicBezTo>
                <a:cubicBezTo>
                  <a:pt x="264" y="136"/>
                  <a:pt x="176" y="176"/>
                  <a:pt x="112" y="208"/>
                </a:cubicBezTo>
                <a:close/>
              </a:path>
            </a:pathLst>
          </a:custGeom>
          <a:noFill/>
          <a:ln w="28575"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994" name="Oval 18">
            <a:extLst>
              <a:ext uri="{FF2B5EF4-FFF2-40B4-BE49-F238E27FC236}">
                <a16:creationId xmlns:a16="http://schemas.microsoft.com/office/drawing/2014/main" id="{36DDEF87-2114-4D4D-8886-C06E42FA7ED7}"/>
              </a:ext>
            </a:extLst>
          </p:cNvPr>
          <p:cNvSpPr>
            <a:spLocks noChangeArrowheads="1"/>
          </p:cNvSpPr>
          <p:nvPr/>
        </p:nvSpPr>
        <p:spPr bwMode="auto">
          <a:xfrm>
            <a:off x="4953000" y="2667000"/>
            <a:ext cx="3352800" cy="762000"/>
          </a:xfrm>
          <a:prstGeom prst="ellipse">
            <a:avLst/>
          </a:prstGeom>
          <a:noFill/>
          <a:ln w="2857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26995" name="Object 19">
            <a:extLst>
              <a:ext uri="{FF2B5EF4-FFF2-40B4-BE49-F238E27FC236}">
                <a16:creationId xmlns:a16="http://schemas.microsoft.com/office/drawing/2014/main" id="{2FC3DD75-F1EB-448C-84E1-A8024F4051EF}"/>
              </a:ext>
            </a:extLst>
          </p:cNvPr>
          <p:cNvGraphicFramePr>
            <a:graphicFrameLocks/>
          </p:cNvGraphicFramePr>
          <p:nvPr/>
        </p:nvGraphicFramePr>
        <p:xfrm>
          <a:off x="7086600" y="1600200"/>
          <a:ext cx="201613" cy="292100"/>
        </p:xfrm>
        <a:graphic>
          <a:graphicData uri="http://schemas.openxmlformats.org/presentationml/2006/ole">
            <mc:AlternateContent xmlns:mc="http://schemas.openxmlformats.org/markup-compatibility/2006">
              <mc:Choice xmlns:v="urn:schemas-microsoft-com:vml" Requires="v">
                <p:oleObj spid="_x0000_s34890" name="Equation" r:id="rId17" imgW="114432" imgH="190643" progId="Equation.3">
                  <p:embed/>
                </p:oleObj>
              </mc:Choice>
              <mc:Fallback>
                <p:oleObj name="Equation" r:id="rId17" imgW="114432" imgH="190643" progId="Equation.3">
                  <p:embed/>
                  <p:pic>
                    <p:nvPicPr>
                      <p:cNvPr id="0" name="Object 1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86600" y="1600200"/>
                        <a:ext cx="201613"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6996" name="Line 20">
            <a:extLst>
              <a:ext uri="{FF2B5EF4-FFF2-40B4-BE49-F238E27FC236}">
                <a16:creationId xmlns:a16="http://schemas.microsoft.com/office/drawing/2014/main" id="{BA9702BD-A2E9-4AEA-A388-96536FE45EC4}"/>
              </a:ext>
            </a:extLst>
          </p:cNvPr>
          <p:cNvSpPr>
            <a:spLocks noChangeShapeType="1"/>
          </p:cNvSpPr>
          <p:nvPr/>
        </p:nvSpPr>
        <p:spPr bwMode="auto">
          <a:xfrm flipV="1">
            <a:off x="6934200" y="1524000"/>
            <a:ext cx="0" cy="609600"/>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6997" name="Object 21">
            <a:extLst>
              <a:ext uri="{FF2B5EF4-FFF2-40B4-BE49-F238E27FC236}">
                <a16:creationId xmlns:a16="http://schemas.microsoft.com/office/drawing/2014/main" id="{5654B916-B884-4250-93FC-D238A4ED452A}"/>
              </a:ext>
            </a:extLst>
          </p:cNvPr>
          <p:cNvGraphicFramePr>
            <a:graphicFrameLocks noChangeAspect="1"/>
          </p:cNvGraphicFramePr>
          <p:nvPr/>
        </p:nvGraphicFramePr>
        <p:xfrm>
          <a:off x="5943600" y="2209800"/>
          <a:ext cx="255588" cy="274638"/>
        </p:xfrm>
        <a:graphic>
          <a:graphicData uri="http://schemas.openxmlformats.org/presentationml/2006/ole">
            <mc:AlternateContent xmlns:mc="http://schemas.openxmlformats.org/markup-compatibility/2006">
              <mc:Choice xmlns:v="urn:schemas-microsoft-com:vml" Requires="v">
                <p:oleObj spid="_x0000_s34891" name="Equation" r:id="rId19" imgW="152341" imgH="190643" progId="Equation.3">
                  <p:embed/>
                </p:oleObj>
              </mc:Choice>
              <mc:Fallback>
                <p:oleObj name="Equation" r:id="rId19" imgW="152341" imgH="190643" progId="Equation.3">
                  <p:embed/>
                  <p:pic>
                    <p:nvPicPr>
                      <p:cNvPr id="0" name="Object 2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943600" y="2209800"/>
                        <a:ext cx="255588"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6998" name="Oval 22">
            <a:extLst>
              <a:ext uri="{FF2B5EF4-FFF2-40B4-BE49-F238E27FC236}">
                <a16:creationId xmlns:a16="http://schemas.microsoft.com/office/drawing/2014/main" id="{7FD8858A-AE6F-43A9-B779-4497FA361247}"/>
              </a:ext>
            </a:extLst>
          </p:cNvPr>
          <p:cNvSpPr>
            <a:spLocks noChangeArrowheads="1"/>
          </p:cNvSpPr>
          <p:nvPr/>
        </p:nvSpPr>
        <p:spPr bwMode="auto">
          <a:xfrm>
            <a:off x="7924800" y="3200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26999" name="Object 23">
            <a:extLst>
              <a:ext uri="{FF2B5EF4-FFF2-40B4-BE49-F238E27FC236}">
                <a16:creationId xmlns:a16="http://schemas.microsoft.com/office/drawing/2014/main" id="{6160311A-1DDC-4E28-AA29-3D87BE23A221}"/>
              </a:ext>
            </a:extLst>
          </p:cNvPr>
          <p:cNvGraphicFramePr>
            <a:graphicFrameLocks noChangeAspect="1"/>
          </p:cNvGraphicFramePr>
          <p:nvPr/>
        </p:nvGraphicFramePr>
        <p:xfrm>
          <a:off x="8229600" y="3200400"/>
          <a:ext cx="374650" cy="381000"/>
        </p:xfrm>
        <a:graphic>
          <a:graphicData uri="http://schemas.openxmlformats.org/presentationml/2006/ole">
            <mc:AlternateContent xmlns:mc="http://schemas.openxmlformats.org/markup-compatibility/2006">
              <mc:Choice xmlns:v="urn:schemas-microsoft-com:vml" Requires="v">
                <p:oleObj spid="_x0000_s34892" name="Equation" r:id="rId21" imgW="57216" imgH="66708" progId="Equation.3">
                  <p:embed/>
                </p:oleObj>
              </mc:Choice>
              <mc:Fallback>
                <p:oleObj name="Equation" r:id="rId21" imgW="57216" imgH="66708" progId="Equation.3">
                  <p:embed/>
                  <p:pic>
                    <p:nvPicPr>
                      <p:cNvPr id="0" name="Object 2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229600" y="3200400"/>
                        <a:ext cx="37465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7000" name="Freeform 24">
            <a:extLst>
              <a:ext uri="{FF2B5EF4-FFF2-40B4-BE49-F238E27FC236}">
                <a16:creationId xmlns:a16="http://schemas.microsoft.com/office/drawing/2014/main" id="{68C4CE07-32DE-47BC-9166-C492E844733D}"/>
              </a:ext>
            </a:extLst>
          </p:cNvPr>
          <p:cNvSpPr>
            <a:spLocks/>
          </p:cNvSpPr>
          <p:nvPr/>
        </p:nvSpPr>
        <p:spPr bwMode="auto">
          <a:xfrm>
            <a:off x="5892800" y="4384675"/>
            <a:ext cx="2667000" cy="1524000"/>
          </a:xfrm>
          <a:custGeom>
            <a:avLst/>
            <a:gdLst>
              <a:gd name="T0" fmla="*/ 2147483647 w 2648"/>
              <a:gd name="T1" fmla="*/ 2147483647 h 1184"/>
              <a:gd name="T2" fmla="*/ 2147483647 w 2648"/>
              <a:gd name="T3" fmla="*/ 2147483647 h 1184"/>
              <a:gd name="T4" fmla="*/ 2147483647 w 2648"/>
              <a:gd name="T5" fmla="*/ 2147483647 h 1184"/>
              <a:gd name="T6" fmla="*/ 2147483647 w 2648"/>
              <a:gd name="T7" fmla="*/ 2147483647 h 1184"/>
              <a:gd name="T8" fmla="*/ 2147483647 w 2648"/>
              <a:gd name="T9" fmla="*/ 2147483647 h 1184"/>
              <a:gd name="T10" fmla="*/ 2147483647 w 2648"/>
              <a:gd name="T11" fmla="*/ 2147483647 h 1184"/>
              <a:gd name="T12" fmla="*/ 2147483647 w 2648"/>
              <a:gd name="T13" fmla="*/ 2147483647 h 1184"/>
              <a:gd name="T14" fmla="*/ 2147483647 w 2648"/>
              <a:gd name="T15" fmla="*/ 2147483647 h 1184"/>
              <a:gd name="T16" fmla="*/ 2147483647 w 2648"/>
              <a:gd name="T17" fmla="*/ 2147483647 h 1184"/>
              <a:gd name="T18" fmla="*/ 2147483647 w 2648"/>
              <a:gd name="T19" fmla="*/ 2147483647 h 1184"/>
              <a:gd name="T20" fmla="*/ 2147483647 w 2648"/>
              <a:gd name="T21" fmla="*/ 2147483647 h 1184"/>
              <a:gd name="T22" fmla="*/ 2147483647 w 2648"/>
              <a:gd name="T23" fmla="*/ 2147483647 h 1184"/>
              <a:gd name="T24" fmla="*/ 2147483647 w 2648"/>
              <a:gd name="T25" fmla="*/ 2147483647 h 1184"/>
              <a:gd name="T26" fmla="*/ 2147483647 w 2648"/>
              <a:gd name="T27" fmla="*/ 2147483647 h 1184"/>
              <a:gd name="T28" fmla="*/ 2147483647 w 2648"/>
              <a:gd name="T29" fmla="*/ 2147483647 h 11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48" h="1184">
                <a:moveTo>
                  <a:pt x="112" y="208"/>
                </a:moveTo>
                <a:cubicBezTo>
                  <a:pt x="48" y="240"/>
                  <a:pt x="24" y="256"/>
                  <a:pt x="16" y="304"/>
                </a:cubicBezTo>
                <a:cubicBezTo>
                  <a:pt x="8" y="352"/>
                  <a:pt x="0" y="424"/>
                  <a:pt x="64" y="496"/>
                </a:cubicBezTo>
                <a:cubicBezTo>
                  <a:pt x="128" y="568"/>
                  <a:pt x="328" y="664"/>
                  <a:pt x="400" y="736"/>
                </a:cubicBezTo>
                <a:cubicBezTo>
                  <a:pt x="472" y="808"/>
                  <a:pt x="464" y="880"/>
                  <a:pt x="496" y="928"/>
                </a:cubicBezTo>
                <a:cubicBezTo>
                  <a:pt x="528" y="976"/>
                  <a:pt x="544" y="992"/>
                  <a:pt x="592" y="1024"/>
                </a:cubicBezTo>
                <a:cubicBezTo>
                  <a:pt x="640" y="1056"/>
                  <a:pt x="672" y="1096"/>
                  <a:pt x="784" y="1120"/>
                </a:cubicBezTo>
                <a:cubicBezTo>
                  <a:pt x="896" y="1144"/>
                  <a:pt x="1032" y="1184"/>
                  <a:pt x="1264" y="1168"/>
                </a:cubicBezTo>
                <a:cubicBezTo>
                  <a:pt x="1496" y="1152"/>
                  <a:pt x="1952" y="1152"/>
                  <a:pt x="2176" y="1024"/>
                </a:cubicBezTo>
                <a:cubicBezTo>
                  <a:pt x="2400" y="896"/>
                  <a:pt x="2568" y="544"/>
                  <a:pt x="2608" y="400"/>
                </a:cubicBezTo>
                <a:cubicBezTo>
                  <a:pt x="2648" y="256"/>
                  <a:pt x="2536" y="224"/>
                  <a:pt x="2416" y="160"/>
                </a:cubicBezTo>
                <a:cubicBezTo>
                  <a:pt x="2296" y="96"/>
                  <a:pt x="2136" y="32"/>
                  <a:pt x="1888" y="16"/>
                </a:cubicBezTo>
                <a:cubicBezTo>
                  <a:pt x="1640" y="0"/>
                  <a:pt x="1176" y="48"/>
                  <a:pt x="928" y="64"/>
                </a:cubicBezTo>
                <a:cubicBezTo>
                  <a:pt x="680" y="80"/>
                  <a:pt x="536" y="88"/>
                  <a:pt x="400" y="112"/>
                </a:cubicBezTo>
                <a:cubicBezTo>
                  <a:pt x="264" y="136"/>
                  <a:pt x="176" y="176"/>
                  <a:pt x="112" y="208"/>
                </a:cubicBezTo>
                <a:close/>
              </a:path>
            </a:pathLst>
          </a:custGeom>
          <a:noFill/>
          <a:ln w="28575"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001" name="Oval 25">
            <a:extLst>
              <a:ext uri="{FF2B5EF4-FFF2-40B4-BE49-F238E27FC236}">
                <a16:creationId xmlns:a16="http://schemas.microsoft.com/office/drawing/2014/main" id="{3D1BC71B-EAE4-4334-B4FE-81E5A971BCFC}"/>
              </a:ext>
            </a:extLst>
          </p:cNvPr>
          <p:cNvSpPr>
            <a:spLocks noChangeArrowheads="1"/>
          </p:cNvSpPr>
          <p:nvPr/>
        </p:nvSpPr>
        <p:spPr bwMode="auto">
          <a:xfrm>
            <a:off x="7721600" y="5756275"/>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27002" name="Object 26">
            <a:extLst>
              <a:ext uri="{FF2B5EF4-FFF2-40B4-BE49-F238E27FC236}">
                <a16:creationId xmlns:a16="http://schemas.microsoft.com/office/drawing/2014/main" id="{5AB501B6-E1E3-427C-9006-9B74733889F0}"/>
              </a:ext>
            </a:extLst>
          </p:cNvPr>
          <p:cNvGraphicFramePr>
            <a:graphicFrameLocks/>
          </p:cNvGraphicFramePr>
          <p:nvPr/>
        </p:nvGraphicFramePr>
        <p:xfrm>
          <a:off x="6084888" y="4737100"/>
          <a:ext cx="201612" cy="292100"/>
        </p:xfrm>
        <a:graphic>
          <a:graphicData uri="http://schemas.openxmlformats.org/presentationml/2006/ole">
            <mc:AlternateContent xmlns:mc="http://schemas.openxmlformats.org/markup-compatibility/2006">
              <mc:Choice xmlns:v="urn:schemas-microsoft-com:vml" Requires="v">
                <p:oleObj spid="_x0000_s34893" name="Equation" r:id="rId23" imgW="114432" imgH="190643" progId="Equation.3">
                  <p:embed/>
                </p:oleObj>
              </mc:Choice>
              <mc:Fallback>
                <p:oleObj name="Equation" r:id="rId23" imgW="114432" imgH="190643" progId="Equation.3">
                  <p:embed/>
                  <p:pic>
                    <p:nvPicPr>
                      <p:cNvPr id="0" name="Object 26"/>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084888" y="4737100"/>
                        <a:ext cx="201612"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003" name="Object 27">
            <a:extLst>
              <a:ext uri="{FF2B5EF4-FFF2-40B4-BE49-F238E27FC236}">
                <a16:creationId xmlns:a16="http://schemas.microsoft.com/office/drawing/2014/main" id="{A0DA94BE-234A-4DAC-A252-4E5FC1BCD772}"/>
              </a:ext>
            </a:extLst>
          </p:cNvPr>
          <p:cNvGraphicFramePr>
            <a:graphicFrameLocks/>
          </p:cNvGraphicFramePr>
          <p:nvPr/>
        </p:nvGraphicFramePr>
        <p:xfrm>
          <a:off x="7924800" y="4648200"/>
          <a:ext cx="279400" cy="341313"/>
        </p:xfrm>
        <a:graphic>
          <a:graphicData uri="http://schemas.openxmlformats.org/presentationml/2006/ole">
            <mc:AlternateContent xmlns:mc="http://schemas.openxmlformats.org/markup-compatibility/2006">
              <mc:Choice xmlns:v="urn:schemas-microsoft-com:vml" Requires="v">
                <p:oleObj spid="_x0000_s34894" name="Equation" r:id="rId25" imgW="190602" imgH="247520" progId="Equation.3">
                  <p:embed/>
                </p:oleObj>
              </mc:Choice>
              <mc:Fallback>
                <p:oleObj name="Equation" r:id="rId25" imgW="190602" imgH="247520" progId="Equation.3">
                  <p:embed/>
                  <p:pic>
                    <p:nvPicPr>
                      <p:cNvPr id="0" name="Object 27"/>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924800" y="4648200"/>
                        <a:ext cx="279400"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004" name="Object 28">
            <a:extLst>
              <a:ext uri="{FF2B5EF4-FFF2-40B4-BE49-F238E27FC236}">
                <a16:creationId xmlns:a16="http://schemas.microsoft.com/office/drawing/2014/main" id="{99CF4746-77C8-46C6-8CE3-7C701CC58009}"/>
              </a:ext>
            </a:extLst>
          </p:cNvPr>
          <p:cNvGraphicFramePr>
            <a:graphicFrameLocks/>
          </p:cNvGraphicFramePr>
          <p:nvPr/>
        </p:nvGraphicFramePr>
        <p:xfrm>
          <a:off x="7724775" y="2857500"/>
          <a:ext cx="215900" cy="266700"/>
        </p:xfrm>
        <a:graphic>
          <a:graphicData uri="http://schemas.openxmlformats.org/presentationml/2006/ole">
            <mc:AlternateContent xmlns:mc="http://schemas.openxmlformats.org/markup-compatibility/2006">
              <mc:Choice xmlns:v="urn:schemas-microsoft-com:vml" Requires="v">
                <p:oleObj spid="_x0000_s34895" name="Equation" r:id="rId27" imgW="114432" imgH="171333" progId="Equation.3">
                  <p:embed/>
                </p:oleObj>
              </mc:Choice>
              <mc:Fallback>
                <p:oleObj name="Equation" r:id="rId27" imgW="114432" imgH="171333" progId="Equation.3">
                  <p:embed/>
                  <p:pic>
                    <p:nvPicPr>
                      <p:cNvPr id="0" name="Object 28"/>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724775" y="2857500"/>
                        <a:ext cx="2159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005" name="Object 29">
            <a:extLst>
              <a:ext uri="{FF2B5EF4-FFF2-40B4-BE49-F238E27FC236}">
                <a16:creationId xmlns:a16="http://schemas.microsoft.com/office/drawing/2014/main" id="{4BCE22A8-A65E-400F-B669-1C1210FAD192}"/>
              </a:ext>
            </a:extLst>
          </p:cNvPr>
          <p:cNvGraphicFramePr>
            <a:graphicFrameLocks/>
          </p:cNvGraphicFramePr>
          <p:nvPr/>
        </p:nvGraphicFramePr>
        <p:xfrm>
          <a:off x="6858000" y="5421313"/>
          <a:ext cx="215900" cy="266700"/>
        </p:xfrm>
        <a:graphic>
          <a:graphicData uri="http://schemas.openxmlformats.org/presentationml/2006/ole">
            <mc:AlternateContent xmlns:mc="http://schemas.openxmlformats.org/markup-compatibility/2006">
              <mc:Choice xmlns:v="urn:schemas-microsoft-com:vml" Requires="v">
                <p:oleObj spid="_x0000_s34896" name="Equation" r:id="rId29" imgW="114432" imgH="171333" progId="Equation.3">
                  <p:embed/>
                </p:oleObj>
              </mc:Choice>
              <mc:Fallback>
                <p:oleObj name="Equation" r:id="rId29" imgW="114432" imgH="171333" progId="Equation.3">
                  <p:embed/>
                  <p:pic>
                    <p:nvPicPr>
                      <p:cNvPr id="0" name="Object 29"/>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858000" y="5421313"/>
                        <a:ext cx="2159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7006" name="Line 30">
            <a:extLst>
              <a:ext uri="{FF2B5EF4-FFF2-40B4-BE49-F238E27FC236}">
                <a16:creationId xmlns:a16="http://schemas.microsoft.com/office/drawing/2014/main" id="{4053CFA7-6288-4DEE-AE64-A4F5F311F6AB}"/>
              </a:ext>
            </a:extLst>
          </p:cNvPr>
          <p:cNvSpPr>
            <a:spLocks noChangeShapeType="1"/>
          </p:cNvSpPr>
          <p:nvPr/>
        </p:nvSpPr>
        <p:spPr bwMode="auto">
          <a:xfrm flipV="1">
            <a:off x="7874000" y="5483225"/>
            <a:ext cx="436563" cy="325438"/>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7007" name="Object 31">
            <a:extLst>
              <a:ext uri="{FF2B5EF4-FFF2-40B4-BE49-F238E27FC236}">
                <a16:creationId xmlns:a16="http://schemas.microsoft.com/office/drawing/2014/main" id="{720BC9E8-D1C7-4753-AEB7-3E56F8C83F50}"/>
              </a:ext>
            </a:extLst>
          </p:cNvPr>
          <p:cNvGraphicFramePr>
            <a:graphicFrameLocks/>
          </p:cNvGraphicFramePr>
          <p:nvPr/>
        </p:nvGraphicFramePr>
        <p:xfrm>
          <a:off x="5992813" y="5441950"/>
          <a:ext cx="255587" cy="292100"/>
        </p:xfrm>
        <a:graphic>
          <a:graphicData uri="http://schemas.openxmlformats.org/presentationml/2006/ole">
            <mc:AlternateContent xmlns:mc="http://schemas.openxmlformats.org/markup-compatibility/2006">
              <mc:Choice xmlns:v="urn:schemas-microsoft-com:vml" Requires="v">
                <p:oleObj spid="_x0000_s34897" name="Equation" r:id="rId31" imgW="152341" imgH="190643" progId="Equation.3">
                  <p:embed/>
                </p:oleObj>
              </mc:Choice>
              <mc:Fallback>
                <p:oleObj name="Equation" r:id="rId31" imgW="152341" imgH="190643" progId="Equation.3">
                  <p:embed/>
                  <p:pic>
                    <p:nvPicPr>
                      <p:cNvPr id="0" name="Object 31"/>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92813" y="5441950"/>
                        <a:ext cx="2555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7008" name="Line 32">
            <a:extLst>
              <a:ext uri="{FF2B5EF4-FFF2-40B4-BE49-F238E27FC236}">
                <a16:creationId xmlns:a16="http://schemas.microsoft.com/office/drawing/2014/main" id="{B50A866B-181C-46CD-96C1-FDCD89631A2E}"/>
              </a:ext>
            </a:extLst>
          </p:cNvPr>
          <p:cNvSpPr>
            <a:spLocks noChangeShapeType="1"/>
          </p:cNvSpPr>
          <p:nvPr/>
        </p:nvSpPr>
        <p:spPr bwMode="auto">
          <a:xfrm>
            <a:off x="6502400" y="4918075"/>
            <a:ext cx="1800225" cy="576263"/>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7009" name="Object 33">
            <a:extLst>
              <a:ext uri="{FF2B5EF4-FFF2-40B4-BE49-F238E27FC236}">
                <a16:creationId xmlns:a16="http://schemas.microsoft.com/office/drawing/2014/main" id="{7F4A0C1D-753B-44F9-A76F-90A776A56B5B}"/>
              </a:ext>
            </a:extLst>
          </p:cNvPr>
          <p:cNvGraphicFramePr>
            <a:graphicFrameLocks/>
          </p:cNvGraphicFramePr>
          <p:nvPr/>
        </p:nvGraphicFramePr>
        <p:xfrm>
          <a:off x="7391400" y="4800600"/>
          <a:ext cx="292100" cy="315913"/>
        </p:xfrm>
        <a:graphic>
          <a:graphicData uri="http://schemas.openxmlformats.org/presentationml/2006/ole">
            <mc:AlternateContent xmlns:mc="http://schemas.openxmlformats.org/markup-compatibility/2006">
              <mc:Choice xmlns:v="urn:schemas-microsoft-com:vml" Requires="v">
                <p:oleObj spid="_x0000_s34898" name="Equation" r:id="rId33" imgW="190602" imgH="228561" progId="Equation.3">
                  <p:embed/>
                </p:oleObj>
              </mc:Choice>
              <mc:Fallback>
                <p:oleObj name="Equation" r:id="rId33" imgW="190602" imgH="228561" progId="Equation.3">
                  <p:embed/>
                  <p:pic>
                    <p:nvPicPr>
                      <p:cNvPr id="0" name="Object 33"/>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391400" y="4800600"/>
                        <a:ext cx="2921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7010" name="AutoShape 34">
            <a:extLst>
              <a:ext uri="{FF2B5EF4-FFF2-40B4-BE49-F238E27FC236}">
                <a16:creationId xmlns:a16="http://schemas.microsoft.com/office/drawing/2014/main" id="{949C48F5-5F6C-4602-ACB4-7C9FE99F0992}"/>
              </a:ext>
            </a:extLst>
          </p:cNvPr>
          <p:cNvSpPr>
            <a:spLocks noChangeArrowheads="1"/>
          </p:cNvSpPr>
          <p:nvPr/>
        </p:nvSpPr>
        <p:spPr bwMode="auto">
          <a:xfrm>
            <a:off x="7467600" y="2209800"/>
            <a:ext cx="457200" cy="152400"/>
          </a:xfrm>
          <a:prstGeom prst="leftArrow">
            <a:avLst>
              <a:gd name="adj1" fmla="val 50000"/>
              <a:gd name="adj2" fmla="val 7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7011" name="AutoShape 35">
            <a:extLst>
              <a:ext uri="{FF2B5EF4-FFF2-40B4-BE49-F238E27FC236}">
                <a16:creationId xmlns:a16="http://schemas.microsoft.com/office/drawing/2014/main" id="{C88F3133-72CE-48F2-97DB-C6331EB27BF1}"/>
              </a:ext>
            </a:extLst>
          </p:cNvPr>
          <p:cNvSpPr>
            <a:spLocks noChangeArrowheads="1"/>
          </p:cNvSpPr>
          <p:nvPr/>
        </p:nvSpPr>
        <p:spPr bwMode="auto">
          <a:xfrm>
            <a:off x="7264400" y="4173538"/>
            <a:ext cx="457200" cy="152400"/>
          </a:xfrm>
          <a:prstGeom prst="leftArrow">
            <a:avLst>
              <a:gd name="adj1" fmla="val 50000"/>
              <a:gd name="adj2" fmla="val 7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7012" name="Rectangle 36">
            <a:extLst>
              <a:ext uri="{FF2B5EF4-FFF2-40B4-BE49-F238E27FC236}">
                <a16:creationId xmlns:a16="http://schemas.microsoft.com/office/drawing/2014/main" id="{59210FB4-6DB1-45B3-A992-B3370C112670}"/>
              </a:ext>
            </a:extLst>
          </p:cNvPr>
          <p:cNvSpPr>
            <a:spLocks noChangeArrowheads="1"/>
          </p:cNvSpPr>
          <p:nvPr/>
        </p:nvSpPr>
        <p:spPr bwMode="auto">
          <a:xfrm>
            <a:off x="6588125" y="1541463"/>
            <a:ext cx="107950" cy="1600200"/>
          </a:xfrm>
          <a:prstGeom prst="rect">
            <a:avLst/>
          </a:prstGeom>
          <a:gradFill rotWithShape="0">
            <a:gsLst>
              <a:gs pos="0">
                <a:srgbClr val="66FFFF"/>
              </a:gs>
              <a:gs pos="100000">
                <a:srgbClr val="2F7676"/>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27013" name="Object 37">
            <a:extLst>
              <a:ext uri="{FF2B5EF4-FFF2-40B4-BE49-F238E27FC236}">
                <a16:creationId xmlns:a16="http://schemas.microsoft.com/office/drawing/2014/main" id="{0858E6AC-43E7-4BC9-B9E3-47FA70A1C764}"/>
              </a:ext>
            </a:extLst>
          </p:cNvPr>
          <p:cNvGraphicFramePr>
            <a:graphicFrameLocks/>
          </p:cNvGraphicFramePr>
          <p:nvPr/>
        </p:nvGraphicFramePr>
        <p:xfrm>
          <a:off x="8077200" y="5638800"/>
          <a:ext cx="392113" cy="366713"/>
        </p:xfrm>
        <a:graphic>
          <a:graphicData uri="http://schemas.openxmlformats.org/presentationml/2006/ole">
            <mc:AlternateContent xmlns:mc="http://schemas.openxmlformats.org/markup-compatibility/2006">
              <mc:Choice xmlns:v="urn:schemas-microsoft-com:vml" Requires="v">
                <p:oleObj spid="_x0000_s34899" name="Equation" r:id="rId35" imgW="295206" imgH="266830" progId="Equation.3">
                  <p:embed/>
                </p:oleObj>
              </mc:Choice>
              <mc:Fallback>
                <p:oleObj name="Equation" r:id="rId35" imgW="295206" imgH="266830" progId="Equation.3">
                  <p:embed/>
                  <p:pic>
                    <p:nvPicPr>
                      <p:cNvPr id="0" name="Object 37"/>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8077200" y="5638800"/>
                        <a:ext cx="392113"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014" name="Object 38">
            <a:extLst>
              <a:ext uri="{FF2B5EF4-FFF2-40B4-BE49-F238E27FC236}">
                <a16:creationId xmlns:a16="http://schemas.microsoft.com/office/drawing/2014/main" id="{DE738D3B-733A-40EB-B494-3FACF6CC4F24}"/>
              </a:ext>
            </a:extLst>
          </p:cNvPr>
          <p:cNvGraphicFramePr>
            <a:graphicFrameLocks noChangeAspect="1"/>
          </p:cNvGraphicFramePr>
          <p:nvPr/>
        </p:nvGraphicFramePr>
        <p:xfrm>
          <a:off x="7019925" y="5099050"/>
          <a:ext cx="360363" cy="312738"/>
        </p:xfrm>
        <a:graphic>
          <a:graphicData uri="http://schemas.openxmlformats.org/presentationml/2006/ole">
            <mc:AlternateContent xmlns:mc="http://schemas.openxmlformats.org/markup-compatibility/2006">
              <mc:Choice xmlns:v="urn:schemas-microsoft-com:vml" Requires="v">
                <p:oleObj spid="_x0000_s34900" name="公式" r:id="rId37" imgW="361899" imgH="304748" progId="Equation.3">
                  <p:embed/>
                </p:oleObj>
              </mc:Choice>
              <mc:Fallback>
                <p:oleObj name="公式" r:id="rId37" imgW="361899" imgH="304748" progId="Equation.3">
                  <p:embed/>
                  <p:pic>
                    <p:nvPicPr>
                      <p:cNvPr id="0" name="Object 38"/>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019925" y="5099050"/>
                        <a:ext cx="360363" cy="312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7015" name="Group 39">
            <a:extLst>
              <a:ext uri="{FF2B5EF4-FFF2-40B4-BE49-F238E27FC236}">
                <a16:creationId xmlns:a16="http://schemas.microsoft.com/office/drawing/2014/main" id="{3B42042D-BC79-43BE-836C-8F44F8C8B95D}"/>
              </a:ext>
            </a:extLst>
          </p:cNvPr>
          <p:cNvGrpSpPr>
            <a:grpSpLocks/>
          </p:cNvGrpSpPr>
          <p:nvPr/>
        </p:nvGrpSpPr>
        <p:grpSpPr bwMode="auto">
          <a:xfrm>
            <a:off x="7596188" y="6021388"/>
            <a:ext cx="533400" cy="381000"/>
            <a:chOff x="4785" y="3793"/>
            <a:chExt cx="336" cy="240"/>
          </a:xfrm>
        </p:grpSpPr>
        <p:graphicFrame>
          <p:nvGraphicFramePr>
            <p:cNvPr id="34862" name="Object 40">
              <a:extLst>
                <a:ext uri="{FF2B5EF4-FFF2-40B4-BE49-F238E27FC236}">
                  <a16:creationId xmlns:a16="http://schemas.microsoft.com/office/drawing/2014/main" id="{04A70C15-DC20-4CD1-B17B-26C2F6DEE424}"/>
                </a:ext>
              </a:extLst>
            </p:cNvPr>
            <p:cNvGraphicFramePr>
              <a:graphicFrameLocks noChangeAspect="1"/>
            </p:cNvGraphicFramePr>
            <p:nvPr/>
          </p:nvGraphicFramePr>
          <p:xfrm>
            <a:off x="4876" y="3814"/>
            <a:ext cx="144" cy="200"/>
          </p:xfrm>
          <a:graphic>
            <a:graphicData uri="http://schemas.openxmlformats.org/presentationml/2006/ole">
              <mc:AlternateContent xmlns:mc="http://schemas.openxmlformats.org/markup-compatibility/2006">
                <mc:Choice xmlns:v="urn:schemas-microsoft-com:vml" Requires="v">
                  <p:oleObj spid="_x0000_s34901" name="Equation" r:id="rId39" imgW="123909" imgH="228561" progId="Equation.3">
                    <p:embed/>
                  </p:oleObj>
                </mc:Choice>
                <mc:Fallback>
                  <p:oleObj name="Equation" r:id="rId39" imgW="123909" imgH="228561" progId="Equation.3">
                    <p:embed/>
                    <p:pic>
                      <p:nvPicPr>
                        <p:cNvPr id="0" name="Object 40"/>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876" y="3814"/>
                          <a:ext cx="144"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63" name="AutoShape 41">
              <a:extLst>
                <a:ext uri="{FF2B5EF4-FFF2-40B4-BE49-F238E27FC236}">
                  <a16:creationId xmlns:a16="http://schemas.microsoft.com/office/drawing/2014/main" id="{A5AA640F-06E5-4C9C-9955-FA9B759E9B93}"/>
                </a:ext>
              </a:extLst>
            </p:cNvPr>
            <p:cNvSpPr>
              <a:spLocks noChangeArrowheads="1"/>
            </p:cNvSpPr>
            <p:nvPr/>
          </p:nvSpPr>
          <p:spPr bwMode="auto">
            <a:xfrm>
              <a:off x="4785" y="3793"/>
              <a:ext cx="336" cy="240"/>
            </a:xfrm>
            <a:prstGeom prst="wedgeEllipseCallout">
              <a:avLst>
                <a:gd name="adj1" fmla="val 33037"/>
                <a:gd name="adj2" fmla="val -172083"/>
              </a:avLst>
            </a:prstGeom>
            <a:noFill/>
            <a:ln w="9525">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sz="2400" b="1">
                <a:solidFill>
                  <a:srgbClr val="FFFF99"/>
                </a:solidFill>
                <a:latin typeface="宋体" panose="02010600030101010101" pitchFamily="2" charset="-122"/>
              </a:endParaRPr>
            </a:p>
          </p:txBody>
        </p:sp>
      </p:grpSp>
      <p:sp>
        <p:nvSpPr>
          <p:cNvPr id="127018" name="Oval 42">
            <a:extLst>
              <a:ext uri="{FF2B5EF4-FFF2-40B4-BE49-F238E27FC236}">
                <a16:creationId xmlns:a16="http://schemas.microsoft.com/office/drawing/2014/main" id="{8A6818E9-8C2E-4051-AC30-8DC39C99E18E}"/>
              </a:ext>
            </a:extLst>
          </p:cNvPr>
          <p:cNvSpPr>
            <a:spLocks noChangeArrowheads="1"/>
          </p:cNvSpPr>
          <p:nvPr/>
        </p:nvSpPr>
        <p:spPr bwMode="auto">
          <a:xfrm>
            <a:off x="6350000" y="4841875"/>
            <a:ext cx="152400" cy="152400"/>
          </a:xfrm>
          <a:prstGeom prst="ellipse">
            <a:avLst/>
          </a:prstGeom>
          <a:solidFill>
            <a:srgbClr val="00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7019" name="Line 43">
            <a:extLst>
              <a:ext uri="{FF2B5EF4-FFF2-40B4-BE49-F238E27FC236}">
                <a16:creationId xmlns:a16="http://schemas.microsoft.com/office/drawing/2014/main" id="{892AC07E-6A4B-4BE1-9EA6-A53BB2ED9E5B}"/>
              </a:ext>
            </a:extLst>
          </p:cNvPr>
          <p:cNvSpPr>
            <a:spLocks noChangeShapeType="1"/>
          </p:cNvSpPr>
          <p:nvPr/>
        </p:nvSpPr>
        <p:spPr bwMode="auto">
          <a:xfrm flipV="1">
            <a:off x="7797800" y="4918075"/>
            <a:ext cx="533400" cy="91440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020" name="Arc 44">
            <a:extLst>
              <a:ext uri="{FF2B5EF4-FFF2-40B4-BE49-F238E27FC236}">
                <a16:creationId xmlns:a16="http://schemas.microsoft.com/office/drawing/2014/main" id="{E31826C0-7FAC-4166-8AE0-E4F2B268F2B5}"/>
              </a:ext>
            </a:extLst>
          </p:cNvPr>
          <p:cNvSpPr>
            <a:spLocks/>
          </p:cNvSpPr>
          <p:nvPr/>
        </p:nvSpPr>
        <p:spPr bwMode="auto">
          <a:xfrm rot="4198434">
            <a:off x="6604794" y="4931569"/>
            <a:ext cx="273050" cy="319088"/>
          </a:xfrm>
          <a:custGeom>
            <a:avLst/>
            <a:gdLst>
              <a:gd name="T0" fmla="*/ 2147483647 w 17519"/>
              <a:gd name="T1" fmla="*/ 0 h 19105"/>
              <a:gd name="T2" fmla="*/ 2147483647 w 17519"/>
              <a:gd name="T3" fmla="*/ 2147483647 h 19105"/>
              <a:gd name="T4" fmla="*/ 0 w 17519"/>
              <a:gd name="T5" fmla="*/ 2147483647 h 19105"/>
              <a:gd name="T6" fmla="*/ 0 60000 65536"/>
              <a:gd name="T7" fmla="*/ 0 60000 65536"/>
              <a:gd name="T8" fmla="*/ 0 60000 65536"/>
            </a:gdLst>
            <a:ahLst/>
            <a:cxnLst>
              <a:cxn ang="T6">
                <a:pos x="T0" y="T1"/>
              </a:cxn>
              <a:cxn ang="T7">
                <a:pos x="T2" y="T3"/>
              </a:cxn>
              <a:cxn ang="T8">
                <a:pos x="T4" y="T5"/>
              </a:cxn>
            </a:cxnLst>
            <a:rect l="0" t="0" r="r" b="b"/>
            <a:pathLst>
              <a:path w="17519" h="19105" fill="none" extrusionOk="0">
                <a:moveTo>
                  <a:pt x="10077" y="-1"/>
                </a:moveTo>
                <a:cubicBezTo>
                  <a:pt x="13023" y="1553"/>
                  <a:pt x="15570" y="3768"/>
                  <a:pt x="17519" y="6469"/>
                </a:cubicBezTo>
              </a:path>
              <a:path w="17519" h="19105" stroke="0" extrusionOk="0">
                <a:moveTo>
                  <a:pt x="10077" y="-1"/>
                </a:moveTo>
                <a:cubicBezTo>
                  <a:pt x="13023" y="1553"/>
                  <a:pt x="15570" y="3768"/>
                  <a:pt x="17519" y="6469"/>
                </a:cubicBezTo>
                <a:lnTo>
                  <a:pt x="0" y="19105"/>
                </a:lnTo>
                <a:lnTo>
                  <a:pt x="10077" y="-1"/>
                </a:lnTo>
                <a:close/>
              </a:path>
            </a:pathLst>
          </a:custGeom>
          <a:noFill/>
          <a:ln w="2857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21" name="Arc 45">
            <a:extLst>
              <a:ext uri="{FF2B5EF4-FFF2-40B4-BE49-F238E27FC236}">
                <a16:creationId xmlns:a16="http://schemas.microsoft.com/office/drawing/2014/main" id="{AD1955E3-A104-4C9D-8A5F-AE07239FAD0D}"/>
              </a:ext>
            </a:extLst>
          </p:cNvPr>
          <p:cNvSpPr>
            <a:spLocks/>
          </p:cNvSpPr>
          <p:nvPr/>
        </p:nvSpPr>
        <p:spPr bwMode="auto">
          <a:xfrm rot="-305855">
            <a:off x="7847013" y="5535613"/>
            <a:ext cx="273050" cy="319087"/>
          </a:xfrm>
          <a:custGeom>
            <a:avLst/>
            <a:gdLst>
              <a:gd name="T0" fmla="*/ 2147483647 w 17519"/>
              <a:gd name="T1" fmla="*/ 0 h 19105"/>
              <a:gd name="T2" fmla="*/ 2147483647 w 17519"/>
              <a:gd name="T3" fmla="*/ 2147483647 h 19105"/>
              <a:gd name="T4" fmla="*/ 0 w 17519"/>
              <a:gd name="T5" fmla="*/ 2147483647 h 19105"/>
              <a:gd name="T6" fmla="*/ 0 60000 65536"/>
              <a:gd name="T7" fmla="*/ 0 60000 65536"/>
              <a:gd name="T8" fmla="*/ 0 60000 65536"/>
            </a:gdLst>
            <a:ahLst/>
            <a:cxnLst>
              <a:cxn ang="T6">
                <a:pos x="T0" y="T1"/>
              </a:cxn>
              <a:cxn ang="T7">
                <a:pos x="T2" y="T3"/>
              </a:cxn>
              <a:cxn ang="T8">
                <a:pos x="T4" y="T5"/>
              </a:cxn>
            </a:cxnLst>
            <a:rect l="0" t="0" r="r" b="b"/>
            <a:pathLst>
              <a:path w="17519" h="19105" fill="none" extrusionOk="0">
                <a:moveTo>
                  <a:pt x="10077" y="-1"/>
                </a:moveTo>
                <a:cubicBezTo>
                  <a:pt x="13023" y="1553"/>
                  <a:pt x="15570" y="3768"/>
                  <a:pt x="17519" y="6469"/>
                </a:cubicBezTo>
              </a:path>
              <a:path w="17519" h="19105" stroke="0" extrusionOk="0">
                <a:moveTo>
                  <a:pt x="10077" y="-1"/>
                </a:moveTo>
                <a:cubicBezTo>
                  <a:pt x="13023" y="1553"/>
                  <a:pt x="15570" y="3768"/>
                  <a:pt x="17519" y="6469"/>
                </a:cubicBezTo>
                <a:lnTo>
                  <a:pt x="0" y="19105"/>
                </a:lnTo>
                <a:lnTo>
                  <a:pt x="10077" y="-1"/>
                </a:lnTo>
                <a:close/>
              </a:path>
            </a:pathLst>
          </a:custGeom>
          <a:noFill/>
          <a:ln w="2857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022" name="Line 46">
            <a:extLst>
              <a:ext uri="{FF2B5EF4-FFF2-40B4-BE49-F238E27FC236}">
                <a16:creationId xmlns:a16="http://schemas.microsoft.com/office/drawing/2014/main" id="{96C14B0E-7A3C-424A-B884-424FA03B8AA5}"/>
              </a:ext>
            </a:extLst>
          </p:cNvPr>
          <p:cNvSpPr>
            <a:spLocks noChangeShapeType="1"/>
          </p:cNvSpPr>
          <p:nvPr/>
        </p:nvSpPr>
        <p:spPr bwMode="auto">
          <a:xfrm>
            <a:off x="6426200" y="4918075"/>
            <a:ext cx="1371600" cy="914400"/>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023" name="Line 47">
            <a:extLst>
              <a:ext uri="{FF2B5EF4-FFF2-40B4-BE49-F238E27FC236}">
                <a16:creationId xmlns:a16="http://schemas.microsoft.com/office/drawing/2014/main" id="{FAE1B3B7-43E5-48EF-8126-7790A1EF75D5}"/>
              </a:ext>
            </a:extLst>
          </p:cNvPr>
          <p:cNvSpPr>
            <a:spLocks noChangeShapeType="1"/>
          </p:cNvSpPr>
          <p:nvPr/>
        </p:nvSpPr>
        <p:spPr bwMode="auto">
          <a:xfrm>
            <a:off x="6629400" y="2819400"/>
            <a:ext cx="1371600" cy="457200"/>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6978"/>
                                        </p:tgtEl>
                                        <p:attrNameLst>
                                          <p:attrName>style.visibility</p:attrName>
                                        </p:attrNameLst>
                                      </p:cBhvr>
                                      <p:to>
                                        <p:strVal val="visible"/>
                                      </p:to>
                                    </p:set>
                                    <p:animEffect transition="in" filter="wipe(left)">
                                      <p:cBhvr>
                                        <p:cTn id="7" dur="500"/>
                                        <p:tgtEl>
                                          <p:spTgt spid="1269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6980"/>
                                        </p:tgtEl>
                                        <p:attrNameLst>
                                          <p:attrName>style.visibility</p:attrName>
                                        </p:attrNameLst>
                                      </p:cBhvr>
                                      <p:to>
                                        <p:strVal val="visible"/>
                                      </p:to>
                                    </p:set>
                                    <p:animEffect transition="in" filter="wipe(left)">
                                      <p:cBhvr>
                                        <p:cTn id="12" dur="500"/>
                                        <p:tgtEl>
                                          <p:spTgt spid="12698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26981"/>
                                        </p:tgtEl>
                                        <p:attrNameLst>
                                          <p:attrName>style.visibility</p:attrName>
                                        </p:attrNameLst>
                                      </p:cBhvr>
                                      <p:to>
                                        <p:strVal val="visible"/>
                                      </p:to>
                                    </p:set>
                                    <p:animEffect transition="in" filter="wipe(left)">
                                      <p:cBhvr>
                                        <p:cTn id="17" dur="500"/>
                                        <p:tgtEl>
                                          <p:spTgt spid="12698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6982"/>
                                        </p:tgtEl>
                                        <p:attrNameLst>
                                          <p:attrName>style.visibility</p:attrName>
                                        </p:attrNameLst>
                                      </p:cBhvr>
                                      <p:to>
                                        <p:strVal val="visible"/>
                                      </p:to>
                                    </p:set>
                                    <p:animEffect transition="in" filter="wipe(left)">
                                      <p:cBhvr>
                                        <p:cTn id="22" dur="500"/>
                                        <p:tgtEl>
                                          <p:spTgt spid="12698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6983"/>
                                        </p:tgtEl>
                                        <p:attrNameLst>
                                          <p:attrName>style.visibility</p:attrName>
                                        </p:attrNameLst>
                                      </p:cBhvr>
                                      <p:to>
                                        <p:strVal val="visible"/>
                                      </p:to>
                                    </p:set>
                                    <p:animEffect transition="in" filter="wipe(left)">
                                      <p:cBhvr>
                                        <p:cTn id="27" dur="500"/>
                                        <p:tgtEl>
                                          <p:spTgt spid="12698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26984"/>
                                        </p:tgtEl>
                                        <p:attrNameLst>
                                          <p:attrName>style.visibility</p:attrName>
                                        </p:attrNameLst>
                                      </p:cBhvr>
                                      <p:to>
                                        <p:strVal val="visible"/>
                                      </p:to>
                                    </p:set>
                                    <p:animEffect transition="in" filter="wipe(left)">
                                      <p:cBhvr>
                                        <p:cTn id="32" dur="500"/>
                                        <p:tgtEl>
                                          <p:spTgt spid="12698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6979"/>
                                        </p:tgtEl>
                                        <p:attrNameLst>
                                          <p:attrName>style.visibility</p:attrName>
                                        </p:attrNameLst>
                                      </p:cBhvr>
                                      <p:to>
                                        <p:strVal val="visible"/>
                                      </p:to>
                                    </p:set>
                                    <p:animEffect transition="in" filter="wipe(left)">
                                      <p:cBhvr>
                                        <p:cTn id="37" dur="500"/>
                                        <p:tgtEl>
                                          <p:spTgt spid="12697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6985"/>
                                        </p:tgtEl>
                                        <p:attrNameLst>
                                          <p:attrName>style.visibility</p:attrName>
                                        </p:attrNameLst>
                                      </p:cBhvr>
                                      <p:to>
                                        <p:strVal val="visible"/>
                                      </p:to>
                                    </p:set>
                                    <p:animEffect transition="in" filter="wipe(left)">
                                      <p:cBhvr>
                                        <p:cTn id="42" dur="500"/>
                                        <p:tgtEl>
                                          <p:spTgt spid="12698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2699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4" fill="hold" nodeType="clickEffect">
                                  <p:stCondLst>
                                    <p:cond delay="0"/>
                                  </p:stCondLst>
                                  <p:childTnLst>
                                    <p:set>
                                      <p:cBhvr>
                                        <p:cTn id="50" dur="1" fill="hold">
                                          <p:stCondLst>
                                            <p:cond delay="0"/>
                                          </p:stCondLst>
                                        </p:cTn>
                                        <p:tgtEl>
                                          <p:spTgt spid="126996"/>
                                        </p:tgtEl>
                                        <p:attrNameLst>
                                          <p:attrName>style.visibility</p:attrName>
                                        </p:attrNameLst>
                                      </p:cBhvr>
                                      <p:to>
                                        <p:strVal val="visible"/>
                                      </p:to>
                                    </p:set>
                                    <p:animEffect transition="in" filter="wipe(down)">
                                      <p:cBhvr>
                                        <p:cTn id="51" dur="500"/>
                                        <p:tgtEl>
                                          <p:spTgt spid="126996"/>
                                        </p:tgtEl>
                                      </p:cBhvr>
                                    </p:animEffect>
                                  </p:childTnLst>
                                </p:cTn>
                              </p:par>
                            </p:childTnLst>
                          </p:cTn>
                        </p:par>
                        <p:par>
                          <p:cTn id="52" fill="hold" nodeType="afterGroup">
                            <p:stCondLst>
                              <p:cond delay="500"/>
                            </p:stCondLst>
                            <p:childTnLst>
                              <p:par>
                                <p:cTn id="53" presetID="1" presetClass="entr" presetSubtype="0" fill="hold" nodeType="afterEffect">
                                  <p:stCondLst>
                                    <p:cond delay="0"/>
                                  </p:stCondLst>
                                  <p:childTnLst>
                                    <p:set>
                                      <p:cBhvr>
                                        <p:cTn id="54" dur="1" fill="hold">
                                          <p:stCondLst>
                                            <p:cond delay="499"/>
                                          </p:stCondLst>
                                        </p:cTn>
                                        <p:tgtEl>
                                          <p:spTgt spid="126995"/>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126998"/>
                                        </p:tgtEl>
                                        <p:attrNameLst>
                                          <p:attrName>style.visibility</p:attrName>
                                        </p:attrNameLst>
                                      </p:cBhvr>
                                      <p:to>
                                        <p:strVal val="visible"/>
                                      </p:to>
                                    </p:set>
                                    <p:animEffect transition="in" filter="dissolve">
                                      <p:cBhvr>
                                        <p:cTn id="59" dur="500"/>
                                        <p:tgtEl>
                                          <p:spTgt spid="126998"/>
                                        </p:tgtEl>
                                      </p:cBhvr>
                                    </p:animEffect>
                                  </p:childTnLst>
                                </p:cTn>
                              </p:par>
                            </p:childTnLst>
                          </p:cTn>
                        </p:par>
                        <p:par>
                          <p:cTn id="60" fill="hold" nodeType="afterGroup">
                            <p:stCondLst>
                              <p:cond delay="500"/>
                            </p:stCondLst>
                            <p:childTnLst>
                              <p:par>
                                <p:cTn id="61" presetID="1" presetClass="entr" presetSubtype="0" fill="hold" nodeType="afterEffect">
                                  <p:stCondLst>
                                    <p:cond delay="3000"/>
                                  </p:stCondLst>
                                  <p:childTnLst>
                                    <p:set>
                                      <p:cBhvr>
                                        <p:cTn id="62" dur="1" fill="hold">
                                          <p:stCondLst>
                                            <p:cond delay="499"/>
                                          </p:stCondLst>
                                        </p:cTn>
                                        <p:tgtEl>
                                          <p:spTgt spid="126999"/>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27023"/>
                                        </p:tgtEl>
                                        <p:attrNameLst>
                                          <p:attrName>style.visibility</p:attrName>
                                        </p:attrNameLst>
                                      </p:cBhvr>
                                      <p:to>
                                        <p:strVal val="visible"/>
                                      </p:to>
                                    </p:set>
                                    <p:animEffect transition="in" filter="wipe(left)">
                                      <p:cBhvr>
                                        <p:cTn id="67" dur="500"/>
                                        <p:tgtEl>
                                          <p:spTgt spid="12702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2" presetClass="entr" presetSubtype="2" fill="hold" nodeType="clickEffect">
                                  <p:stCondLst>
                                    <p:cond delay="0"/>
                                  </p:stCondLst>
                                  <p:childTnLst>
                                    <p:set>
                                      <p:cBhvr>
                                        <p:cTn id="71" dur="1" fill="hold">
                                          <p:stCondLst>
                                            <p:cond delay="0"/>
                                          </p:stCondLst>
                                        </p:cTn>
                                        <p:tgtEl>
                                          <p:spTgt spid="127004"/>
                                        </p:tgtEl>
                                        <p:attrNameLst>
                                          <p:attrName>style.visibility</p:attrName>
                                        </p:attrNameLst>
                                      </p:cBhvr>
                                      <p:to>
                                        <p:strVal val="visible"/>
                                      </p:to>
                                    </p:set>
                                    <p:animEffect transition="in" filter="slide(fromRight)">
                                      <p:cBhvr>
                                        <p:cTn id="72" dur="500"/>
                                        <p:tgtEl>
                                          <p:spTgt spid="12700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3" presetClass="entr" presetSubtype="16" fill="hold" nodeType="clickEffect">
                                  <p:stCondLst>
                                    <p:cond delay="0"/>
                                  </p:stCondLst>
                                  <p:childTnLst>
                                    <p:set>
                                      <p:cBhvr>
                                        <p:cTn id="76" dur="1" fill="hold">
                                          <p:stCondLst>
                                            <p:cond delay="0"/>
                                          </p:stCondLst>
                                        </p:cTn>
                                        <p:tgtEl>
                                          <p:spTgt spid="126993"/>
                                        </p:tgtEl>
                                        <p:attrNameLst>
                                          <p:attrName>style.visibility</p:attrName>
                                        </p:attrNameLst>
                                      </p:cBhvr>
                                      <p:to>
                                        <p:strVal val="visible"/>
                                      </p:to>
                                    </p:set>
                                    <p:anim calcmode="lin" valueType="num">
                                      <p:cBhvr>
                                        <p:cTn id="77" dur="500" fill="hold"/>
                                        <p:tgtEl>
                                          <p:spTgt spid="126993"/>
                                        </p:tgtEl>
                                        <p:attrNameLst>
                                          <p:attrName>ppt_w</p:attrName>
                                        </p:attrNameLst>
                                      </p:cBhvr>
                                      <p:tavLst>
                                        <p:tav tm="0">
                                          <p:val>
                                            <p:fltVal val="0"/>
                                          </p:val>
                                        </p:tav>
                                        <p:tav tm="100000">
                                          <p:val>
                                            <p:strVal val="#ppt_w"/>
                                          </p:val>
                                        </p:tav>
                                      </p:tavLst>
                                    </p:anim>
                                    <p:anim calcmode="lin" valueType="num">
                                      <p:cBhvr>
                                        <p:cTn id="78" dur="500" fill="hold"/>
                                        <p:tgtEl>
                                          <p:spTgt spid="126993"/>
                                        </p:tgtEl>
                                        <p:attrNameLst>
                                          <p:attrName>ppt_h</p:attrName>
                                        </p:attrNameLst>
                                      </p:cBhvr>
                                      <p:tavLst>
                                        <p:tav tm="0">
                                          <p:val>
                                            <p:fltVal val="0"/>
                                          </p:val>
                                        </p:tav>
                                        <p:tav tm="100000">
                                          <p:val>
                                            <p:strVal val="#ppt_h"/>
                                          </p:val>
                                        </p:tav>
                                      </p:tavLst>
                                    </p:anim>
                                  </p:childTnLst>
                                </p:cTn>
                              </p:par>
                            </p:childTnLst>
                          </p:cTn>
                        </p:par>
                        <p:par>
                          <p:cTn id="79" fill="hold" nodeType="afterGroup">
                            <p:stCondLst>
                              <p:cond delay="500"/>
                            </p:stCondLst>
                            <p:childTnLst>
                              <p:par>
                                <p:cTn id="80" presetID="1" presetClass="entr" presetSubtype="0" fill="hold" grpId="0" nodeType="afterEffect">
                                  <p:stCondLst>
                                    <p:cond delay="0"/>
                                  </p:stCondLst>
                                  <p:childTnLst>
                                    <p:set>
                                      <p:cBhvr>
                                        <p:cTn id="81" dur="1" fill="hold">
                                          <p:stCondLst>
                                            <p:cond delay="499"/>
                                          </p:stCondLst>
                                        </p:cTn>
                                        <p:tgtEl>
                                          <p:spTgt spid="127012"/>
                                        </p:tgtEl>
                                        <p:attrNameLst>
                                          <p:attrName>style.visibility</p:attrName>
                                        </p:attrNameLst>
                                      </p:cBhvr>
                                      <p:to>
                                        <p:strVal val="visible"/>
                                      </p:to>
                                    </p:set>
                                  </p:childTnLst>
                                </p:cTn>
                              </p:par>
                            </p:childTnLst>
                          </p:cTn>
                        </p:par>
                        <p:par>
                          <p:cTn id="82" fill="hold" nodeType="afterGroup">
                            <p:stCondLst>
                              <p:cond delay="1000"/>
                            </p:stCondLst>
                            <p:childTnLst>
                              <p:par>
                                <p:cTn id="83" presetID="1" presetClass="entr" presetSubtype="0" fill="hold" nodeType="afterEffect">
                                  <p:stCondLst>
                                    <p:cond delay="0"/>
                                  </p:stCondLst>
                                  <p:childTnLst>
                                    <p:set>
                                      <p:cBhvr>
                                        <p:cTn id="84" dur="1" fill="hold">
                                          <p:stCondLst>
                                            <p:cond delay="499"/>
                                          </p:stCondLst>
                                        </p:cTn>
                                        <p:tgtEl>
                                          <p:spTgt spid="126997"/>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2" presetClass="entr" presetSubtype="2" fill="hold" grpId="0" nodeType="clickEffect">
                                  <p:stCondLst>
                                    <p:cond delay="0"/>
                                  </p:stCondLst>
                                  <p:childTnLst>
                                    <p:set>
                                      <p:cBhvr>
                                        <p:cTn id="88" dur="1" fill="hold">
                                          <p:stCondLst>
                                            <p:cond delay="0"/>
                                          </p:stCondLst>
                                        </p:cTn>
                                        <p:tgtEl>
                                          <p:spTgt spid="127010"/>
                                        </p:tgtEl>
                                        <p:attrNameLst>
                                          <p:attrName>style.visibility</p:attrName>
                                        </p:attrNameLst>
                                      </p:cBhvr>
                                      <p:to>
                                        <p:strVal val="visible"/>
                                      </p:to>
                                    </p:set>
                                    <p:animEffect transition="in" filter="slide(fromRight)">
                                      <p:cBhvr>
                                        <p:cTn id="89" dur="500"/>
                                        <p:tgtEl>
                                          <p:spTgt spid="127010"/>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17" presetClass="entr" presetSubtype="10" fill="hold" grpId="0" nodeType="clickEffect">
                                  <p:stCondLst>
                                    <p:cond delay="0"/>
                                  </p:stCondLst>
                                  <p:childTnLst>
                                    <p:set>
                                      <p:cBhvr>
                                        <p:cTn id="93" dur="1" fill="hold">
                                          <p:stCondLst>
                                            <p:cond delay="0"/>
                                          </p:stCondLst>
                                        </p:cTn>
                                        <p:tgtEl>
                                          <p:spTgt spid="126994"/>
                                        </p:tgtEl>
                                        <p:attrNameLst>
                                          <p:attrName>style.visibility</p:attrName>
                                        </p:attrNameLst>
                                      </p:cBhvr>
                                      <p:to>
                                        <p:strVal val="visible"/>
                                      </p:to>
                                    </p:set>
                                    <p:anim calcmode="lin" valueType="num">
                                      <p:cBhvr>
                                        <p:cTn id="94" dur="500" fill="hold"/>
                                        <p:tgtEl>
                                          <p:spTgt spid="126994"/>
                                        </p:tgtEl>
                                        <p:attrNameLst>
                                          <p:attrName>ppt_w</p:attrName>
                                        </p:attrNameLst>
                                      </p:cBhvr>
                                      <p:tavLst>
                                        <p:tav tm="0">
                                          <p:val>
                                            <p:fltVal val="0"/>
                                          </p:val>
                                        </p:tav>
                                        <p:tav tm="100000">
                                          <p:val>
                                            <p:strVal val="#ppt_w"/>
                                          </p:val>
                                        </p:tav>
                                      </p:tavLst>
                                    </p:anim>
                                    <p:anim calcmode="lin" valueType="num">
                                      <p:cBhvr>
                                        <p:cTn id="95" dur="500" fill="hold"/>
                                        <p:tgtEl>
                                          <p:spTgt spid="126994"/>
                                        </p:tgtEl>
                                        <p:attrNameLst>
                                          <p:attrName>ppt_h</p:attrName>
                                        </p:attrNameLst>
                                      </p:cBhvr>
                                      <p:tavLst>
                                        <p:tav tm="0">
                                          <p:val>
                                            <p:strVal val="#ppt_h"/>
                                          </p:val>
                                        </p:tav>
                                        <p:tav tm="100000">
                                          <p:val>
                                            <p:strVal val="#ppt_h"/>
                                          </p:val>
                                        </p:tav>
                                      </p:tavLst>
                                    </p:anim>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8" fill="hold" nodeType="clickEffect">
                                  <p:stCondLst>
                                    <p:cond delay="0"/>
                                  </p:stCondLst>
                                  <p:childTnLst>
                                    <p:set>
                                      <p:cBhvr>
                                        <p:cTn id="99" dur="1" fill="hold">
                                          <p:stCondLst>
                                            <p:cond delay="0"/>
                                          </p:stCondLst>
                                        </p:cTn>
                                        <p:tgtEl>
                                          <p:spTgt spid="126986"/>
                                        </p:tgtEl>
                                        <p:attrNameLst>
                                          <p:attrName>style.visibility</p:attrName>
                                        </p:attrNameLst>
                                      </p:cBhvr>
                                      <p:to>
                                        <p:strVal val="visible"/>
                                      </p:to>
                                    </p:set>
                                    <p:animEffect transition="in" filter="wipe(left)">
                                      <p:cBhvr>
                                        <p:cTn id="100" dur="500"/>
                                        <p:tgtEl>
                                          <p:spTgt spid="126986"/>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grpId="0" nodeType="clickEffect">
                                  <p:stCondLst>
                                    <p:cond delay="0"/>
                                  </p:stCondLst>
                                  <p:childTnLst>
                                    <p:set>
                                      <p:cBhvr>
                                        <p:cTn id="104" dur="1" fill="hold">
                                          <p:stCondLst>
                                            <p:cond delay="499"/>
                                          </p:stCondLst>
                                        </p:cTn>
                                        <p:tgtEl>
                                          <p:spTgt spid="127018"/>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4" presetClass="entr" presetSubtype="16" fill="hold" nodeType="clickEffect">
                                  <p:stCondLst>
                                    <p:cond delay="0"/>
                                  </p:stCondLst>
                                  <p:childTnLst>
                                    <p:set>
                                      <p:cBhvr>
                                        <p:cTn id="108" dur="1" fill="hold">
                                          <p:stCondLst>
                                            <p:cond delay="0"/>
                                          </p:stCondLst>
                                        </p:cTn>
                                        <p:tgtEl>
                                          <p:spTgt spid="127002"/>
                                        </p:tgtEl>
                                        <p:attrNameLst>
                                          <p:attrName>style.visibility</p:attrName>
                                        </p:attrNameLst>
                                      </p:cBhvr>
                                      <p:to>
                                        <p:strVal val="visible"/>
                                      </p:to>
                                    </p:set>
                                    <p:animEffect transition="in" filter="box(in)">
                                      <p:cBhvr>
                                        <p:cTn id="109" dur="500"/>
                                        <p:tgtEl>
                                          <p:spTgt spid="127002"/>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127001"/>
                                        </p:tgtEl>
                                        <p:attrNameLst>
                                          <p:attrName>style.visibility</p:attrName>
                                        </p:attrNameLst>
                                      </p:cBhvr>
                                      <p:to>
                                        <p:strVal val="visible"/>
                                      </p:to>
                                    </p:set>
                                    <p:animEffect transition="in" filter="dissolve">
                                      <p:cBhvr>
                                        <p:cTn id="114" dur="500"/>
                                        <p:tgtEl>
                                          <p:spTgt spid="127001"/>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4" presetClass="entr" presetSubtype="10" fill="hold" nodeType="clickEffect">
                                  <p:stCondLst>
                                    <p:cond delay="0"/>
                                  </p:stCondLst>
                                  <p:childTnLst>
                                    <p:set>
                                      <p:cBhvr>
                                        <p:cTn id="118" dur="1" fill="hold">
                                          <p:stCondLst>
                                            <p:cond delay="0"/>
                                          </p:stCondLst>
                                        </p:cTn>
                                        <p:tgtEl>
                                          <p:spTgt spid="127022"/>
                                        </p:tgtEl>
                                        <p:attrNameLst>
                                          <p:attrName>style.visibility</p:attrName>
                                        </p:attrNameLst>
                                      </p:cBhvr>
                                      <p:to>
                                        <p:strVal val="visible"/>
                                      </p:to>
                                    </p:set>
                                    <p:animEffect transition="in" filter="randombar(horizontal)">
                                      <p:cBhvr>
                                        <p:cTn id="119" dur="500"/>
                                        <p:tgtEl>
                                          <p:spTgt spid="127022"/>
                                        </p:tgtEl>
                                      </p:cBhvr>
                                    </p:animEffect>
                                  </p:childTnLst>
                                </p:cTn>
                              </p:par>
                            </p:childTnLst>
                          </p:cTn>
                        </p:par>
                        <p:par>
                          <p:cTn id="120" fill="hold" nodeType="afterGroup">
                            <p:stCondLst>
                              <p:cond delay="500"/>
                            </p:stCondLst>
                            <p:childTnLst>
                              <p:par>
                                <p:cTn id="121" presetID="1" presetClass="entr" presetSubtype="0" fill="hold" nodeType="afterEffect">
                                  <p:stCondLst>
                                    <p:cond delay="0"/>
                                  </p:stCondLst>
                                  <p:childTnLst>
                                    <p:set>
                                      <p:cBhvr>
                                        <p:cTn id="122" dur="1" fill="hold">
                                          <p:stCondLst>
                                            <p:cond delay="499"/>
                                          </p:stCondLst>
                                        </p:cTn>
                                        <p:tgtEl>
                                          <p:spTgt spid="127005"/>
                                        </p:tgtEl>
                                        <p:attrNameLst>
                                          <p:attrName>style.visibility</p:attrName>
                                        </p:attrNameLst>
                                      </p:cBhvr>
                                      <p:to>
                                        <p:strVal val="visible"/>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 presetClass="entr" presetSubtype="0" fill="hold" nodeType="clickEffect">
                                  <p:stCondLst>
                                    <p:cond delay="0"/>
                                  </p:stCondLst>
                                  <p:childTnLst>
                                    <p:set>
                                      <p:cBhvr>
                                        <p:cTn id="126" dur="1" fill="hold">
                                          <p:stCondLst>
                                            <p:cond delay="499"/>
                                          </p:stCondLst>
                                        </p:cTn>
                                        <p:tgtEl>
                                          <p:spTgt spid="127019"/>
                                        </p:tgtEl>
                                        <p:attrNameLst>
                                          <p:attrName>style.visibility</p:attrName>
                                        </p:attrNameLst>
                                      </p:cBhvr>
                                      <p:to>
                                        <p:strVal val="visible"/>
                                      </p:to>
                                    </p:set>
                                  </p:childTnLst>
                                </p:cTn>
                              </p:par>
                            </p:childTnLst>
                          </p:cTn>
                        </p:par>
                        <p:par>
                          <p:cTn id="127" fill="hold" nodeType="afterGroup">
                            <p:stCondLst>
                              <p:cond delay="500"/>
                            </p:stCondLst>
                            <p:childTnLst>
                              <p:par>
                                <p:cTn id="128" presetID="3" presetClass="entr" presetSubtype="10" fill="hold" nodeType="afterEffect">
                                  <p:stCondLst>
                                    <p:cond delay="0"/>
                                  </p:stCondLst>
                                  <p:childTnLst>
                                    <p:set>
                                      <p:cBhvr>
                                        <p:cTn id="129" dur="1" fill="hold">
                                          <p:stCondLst>
                                            <p:cond delay="0"/>
                                          </p:stCondLst>
                                        </p:cTn>
                                        <p:tgtEl>
                                          <p:spTgt spid="127003"/>
                                        </p:tgtEl>
                                        <p:attrNameLst>
                                          <p:attrName>style.visibility</p:attrName>
                                        </p:attrNameLst>
                                      </p:cBhvr>
                                      <p:to>
                                        <p:strVal val="visible"/>
                                      </p:to>
                                    </p:set>
                                    <p:animEffect transition="in" filter="blinds(horizontal)">
                                      <p:cBhvr>
                                        <p:cTn id="130" dur="500"/>
                                        <p:tgtEl>
                                          <p:spTgt spid="127003"/>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6" presetClass="entr" presetSubtype="37" fill="hold" nodeType="clickEffect">
                                  <p:stCondLst>
                                    <p:cond delay="0"/>
                                  </p:stCondLst>
                                  <p:childTnLst>
                                    <p:set>
                                      <p:cBhvr>
                                        <p:cTn id="134" dur="1" fill="hold">
                                          <p:stCondLst>
                                            <p:cond delay="0"/>
                                          </p:stCondLst>
                                        </p:cTn>
                                        <p:tgtEl>
                                          <p:spTgt spid="127000"/>
                                        </p:tgtEl>
                                        <p:attrNameLst>
                                          <p:attrName>style.visibility</p:attrName>
                                        </p:attrNameLst>
                                      </p:cBhvr>
                                      <p:to>
                                        <p:strVal val="visible"/>
                                      </p:to>
                                    </p:set>
                                    <p:animEffect transition="in" filter="barn(outVertical)">
                                      <p:cBhvr>
                                        <p:cTn id="135" dur="500"/>
                                        <p:tgtEl>
                                          <p:spTgt spid="127000"/>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3" presetClass="entr" presetSubtype="16" fill="hold" nodeType="clickEffect">
                                  <p:stCondLst>
                                    <p:cond delay="0"/>
                                  </p:stCondLst>
                                  <p:childTnLst>
                                    <p:set>
                                      <p:cBhvr>
                                        <p:cTn id="139" dur="1" fill="hold">
                                          <p:stCondLst>
                                            <p:cond delay="0"/>
                                          </p:stCondLst>
                                        </p:cTn>
                                        <p:tgtEl>
                                          <p:spTgt spid="127007"/>
                                        </p:tgtEl>
                                        <p:attrNameLst>
                                          <p:attrName>style.visibility</p:attrName>
                                        </p:attrNameLst>
                                      </p:cBhvr>
                                      <p:to>
                                        <p:strVal val="visible"/>
                                      </p:to>
                                    </p:set>
                                    <p:anim calcmode="lin" valueType="num">
                                      <p:cBhvr>
                                        <p:cTn id="140" dur="500" fill="hold"/>
                                        <p:tgtEl>
                                          <p:spTgt spid="127007"/>
                                        </p:tgtEl>
                                        <p:attrNameLst>
                                          <p:attrName>ppt_w</p:attrName>
                                        </p:attrNameLst>
                                      </p:cBhvr>
                                      <p:tavLst>
                                        <p:tav tm="0">
                                          <p:val>
                                            <p:fltVal val="0"/>
                                          </p:val>
                                        </p:tav>
                                        <p:tav tm="100000">
                                          <p:val>
                                            <p:strVal val="#ppt_w"/>
                                          </p:val>
                                        </p:tav>
                                      </p:tavLst>
                                    </p:anim>
                                    <p:anim calcmode="lin" valueType="num">
                                      <p:cBhvr>
                                        <p:cTn id="141" dur="500" fill="hold"/>
                                        <p:tgtEl>
                                          <p:spTgt spid="127007"/>
                                        </p:tgtEl>
                                        <p:attrNameLst>
                                          <p:attrName>ppt_h</p:attrName>
                                        </p:attrNameLst>
                                      </p:cBhvr>
                                      <p:tavLst>
                                        <p:tav tm="0">
                                          <p:val>
                                            <p:fltVal val="0"/>
                                          </p:val>
                                        </p:tav>
                                        <p:tav tm="100000">
                                          <p:val>
                                            <p:strVal val="#ppt_h"/>
                                          </p:val>
                                        </p:tav>
                                      </p:tavLst>
                                    </p:anim>
                                  </p:childTnLst>
                                </p:cTn>
                              </p:par>
                            </p:childTnLst>
                          </p:cTn>
                        </p:par>
                        <p:par>
                          <p:cTn id="142" fill="hold" nodeType="afterGroup">
                            <p:stCondLst>
                              <p:cond delay="500"/>
                            </p:stCondLst>
                            <p:childTnLst>
                              <p:par>
                                <p:cTn id="143" presetID="1" presetClass="entr" presetSubtype="0" fill="hold" grpId="0" nodeType="afterEffect">
                                  <p:stCondLst>
                                    <p:cond delay="0"/>
                                  </p:stCondLst>
                                  <p:childTnLst>
                                    <p:set>
                                      <p:cBhvr>
                                        <p:cTn id="144" dur="1" fill="hold">
                                          <p:stCondLst>
                                            <p:cond delay="499"/>
                                          </p:stCondLst>
                                        </p:cTn>
                                        <p:tgtEl>
                                          <p:spTgt spid="127011"/>
                                        </p:tgtEl>
                                        <p:attrNameLst>
                                          <p:attrName>style.visibility</p:attrName>
                                        </p:attrNameLst>
                                      </p:cBhvr>
                                      <p:to>
                                        <p:strVal val="visible"/>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12" presetClass="entr" presetSubtype="8" fill="hold" nodeType="clickEffect">
                                  <p:stCondLst>
                                    <p:cond delay="0"/>
                                  </p:stCondLst>
                                  <p:childTnLst>
                                    <p:set>
                                      <p:cBhvr>
                                        <p:cTn id="148" dur="1" fill="hold">
                                          <p:stCondLst>
                                            <p:cond delay="0"/>
                                          </p:stCondLst>
                                        </p:cTn>
                                        <p:tgtEl>
                                          <p:spTgt spid="127006"/>
                                        </p:tgtEl>
                                        <p:attrNameLst>
                                          <p:attrName>style.visibility</p:attrName>
                                        </p:attrNameLst>
                                      </p:cBhvr>
                                      <p:to>
                                        <p:strVal val="visible"/>
                                      </p:to>
                                    </p:set>
                                    <p:animEffect transition="in" filter="slide(fromLeft)">
                                      <p:cBhvr>
                                        <p:cTn id="149" dur="500"/>
                                        <p:tgtEl>
                                          <p:spTgt spid="127006"/>
                                        </p:tgtEl>
                                      </p:cBhvr>
                                    </p:animEffect>
                                  </p:childTnLst>
                                </p:cTn>
                              </p:par>
                            </p:childTnLst>
                          </p:cTn>
                        </p:par>
                        <p:par>
                          <p:cTn id="150" fill="hold" nodeType="afterGroup">
                            <p:stCondLst>
                              <p:cond delay="500"/>
                            </p:stCondLst>
                            <p:childTnLst>
                              <p:par>
                                <p:cTn id="151" presetID="5" presetClass="entr" presetSubtype="5" fill="hold" nodeType="afterEffect">
                                  <p:stCondLst>
                                    <p:cond delay="0"/>
                                  </p:stCondLst>
                                  <p:childTnLst>
                                    <p:set>
                                      <p:cBhvr>
                                        <p:cTn id="152" dur="1" fill="hold">
                                          <p:stCondLst>
                                            <p:cond delay="0"/>
                                          </p:stCondLst>
                                        </p:cTn>
                                        <p:tgtEl>
                                          <p:spTgt spid="127013"/>
                                        </p:tgtEl>
                                        <p:attrNameLst>
                                          <p:attrName>style.visibility</p:attrName>
                                        </p:attrNameLst>
                                      </p:cBhvr>
                                      <p:to>
                                        <p:strVal val="visible"/>
                                      </p:to>
                                    </p:set>
                                    <p:animEffect transition="in" filter="checkerboard(down)">
                                      <p:cBhvr>
                                        <p:cTn id="153" dur="500"/>
                                        <p:tgtEl>
                                          <p:spTgt spid="127013"/>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22" presetClass="entr" presetSubtype="8" fill="hold" nodeType="clickEffect">
                                  <p:stCondLst>
                                    <p:cond delay="0"/>
                                  </p:stCondLst>
                                  <p:childTnLst>
                                    <p:set>
                                      <p:cBhvr>
                                        <p:cTn id="157" dur="1" fill="hold">
                                          <p:stCondLst>
                                            <p:cond delay="0"/>
                                          </p:stCondLst>
                                        </p:cTn>
                                        <p:tgtEl>
                                          <p:spTgt spid="127008"/>
                                        </p:tgtEl>
                                        <p:attrNameLst>
                                          <p:attrName>style.visibility</p:attrName>
                                        </p:attrNameLst>
                                      </p:cBhvr>
                                      <p:to>
                                        <p:strVal val="visible"/>
                                      </p:to>
                                    </p:set>
                                    <p:animEffect transition="in" filter="wipe(left)">
                                      <p:cBhvr>
                                        <p:cTn id="158" dur="500"/>
                                        <p:tgtEl>
                                          <p:spTgt spid="127008"/>
                                        </p:tgtEl>
                                      </p:cBhvr>
                                    </p:animEffect>
                                  </p:childTnLst>
                                </p:cTn>
                              </p:par>
                            </p:childTnLst>
                          </p:cTn>
                        </p:par>
                        <p:par>
                          <p:cTn id="159" fill="hold" nodeType="afterGroup">
                            <p:stCondLst>
                              <p:cond delay="500"/>
                            </p:stCondLst>
                            <p:childTnLst>
                              <p:par>
                                <p:cTn id="160" presetID="1" presetClass="entr" presetSubtype="0" fill="hold" nodeType="afterEffect">
                                  <p:stCondLst>
                                    <p:cond delay="0"/>
                                  </p:stCondLst>
                                  <p:childTnLst>
                                    <p:set>
                                      <p:cBhvr>
                                        <p:cTn id="161" dur="1" fill="hold">
                                          <p:stCondLst>
                                            <p:cond delay="499"/>
                                          </p:stCondLst>
                                        </p:cTn>
                                        <p:tgtEl>
                                          <p:spTgt spid="127009"/>
                                        </p:tgtEl>
                                        <p:attrNameLst>
                                          <p:attrName>style.visibility</p:attrName>
                                        </p:attrNameLst>
                                      </p:cBhvr>
                                      <p:to>
                                        <p:strVal val="visible"/>
                                      </p:to>
                                    </p:set>
                                  </p:childTnLst>
                                </p:cTn>
                              </p:par>
                            </p:childTnLst>
                          </p:cTn>
                        </p:par>
                      </p:childTnLst>
                    </p:cTn>
                  </p:par>
                  <p:par>
                    <p:cTn id="162" fill="hold" nodeType="clickPar">
                      <p:stCondLst>
                        <p:cond delay="indefinite"/>
                      </p:stCondLst>
                      <p:childTnLst>
                        <p:par>
                          <p:cTn id="163" fill="hold" nodeType="withGroup">
                            <p:stCondLst>
                              <p:cond delay="0"/>
                            </p:stCondLst>
                            <p:childTnLst>
                              <p:par>
                                <p:cTn id="164" presetID="1" presetClass="entr" presetSubtype="0" fill="hold" nodeType="clickEffect">
                                  <p:stCondLst>
                                    <p:cond delay="0"/>
                                  </p:stCondLst>
                                  <p:childTnLst>
                                    <p:set>
                                      <p:cBhvr>
                                        <p:cTn id="165" dur="1" fill="hold">
                                          <p:stCondLst>
                                            <p:cond delay="0"/>
                                          </p:stCondLst>
                                        </p:cTn>
                                        <p:tgtEl>
                                          <p:spTgt spid="127021"/>
                                        </p:tgtEl>
                                        <p:attrNameLst>
                                          <p:attrName>style.visibility</p:attrName>
                                        </p:attrNameLst>
                                      </p:cBhvr>
                                      <p:to>
                                        <p:strVal val="visible"/>
                                      </p:to>
                                    </p:se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22" presetClass="entr" presetSubtype="4" fill="hold" nodeType="clickEffect">
                                  <p:stCondLst>
                                    <p:cond delay="0"/>
                                  </p:stCondLst>
                                  <p:childTnLst>
                                    <p:set>
                                      <p:cBhvr>
                                        <p:cTn id="169" dur="1" fill="hold">
                                          <p:stCondLst>
                                            <p:cond delay="0"/>
                                          </p:stCondLst>
                                        </p:cTn>
                                        <p:tgtEl>
                                          <p:spTgt spid="127015"/>
                                        </p:tgtEl>
                                        <p:attrNameLst>
                                          <p:attrName>style.visibility</p:attrName>
                                        </p:attrNameLst>
                                      </p:cBhvr>
                                      <p:to>
                                        <p:strVal val="visible"/>
                                      </p:to>
                                    </p:set>
                                    <p:animEffect transition="in" filter="wipe(down)">
                                      <p:cBhvr>
                                        <p:cTn id="170" dur="500"/>
                                        <p:tgtEl>
                                          <p:spTgt spid="127015"/>
                                        </p:tgtEl>
                                      </p:cBhvr>
                                    </p:animEffec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1" presetClass="entr" presetSubtype="0" fill="hold" nodeType="clickEffect">
                                  <p:stCondLst>
                                    <p:cond delay="0"/>
                                  </p:stCondLst>
                                  <p:childTnLst>
                                    <p:set>
                                      <p:cBhvr>
                                        <p:cTn id="174" dur="1" fill="hold">
                                          <p:stCondLst>
                                            <p:cond delay="0"/>
                                          </p:stCondLst>
                                        </p:cTn>
                                        <p:tgtEl>
                                          <p:spTgt spid="127020"/>
                                        </p:tgtEl>
                                        <p:attrNameLst>
                                          <p:attrName>style.visibility</p:attrName>
                                        </p:attrNameLst>
                                      </p:cBhvr>
                                      <p:to>
                                        <p:strVal val="visible"/>
                                      </p:to>
                                    </p:set>
                                  </p:childTnLst>
                                </p:cTn>
                              </p:par>
                            </p:childTnLst>
                          </p:cTn>
                        </p:par>
                        <p:par>
                          <p:cTn id="175" fill="hold" nodeType="afterGroup">
                            <p:stCondLst>
                              <p:cond delay="0"/>
                            </p:stCondLst>
                            <p:childTnLst>
                              <p:par>
                                <p:cTn id="176" presetID="1" presetClass="entr" presetSubtype="0" fill="hold" nodeType="afterEffect">
                                  <p:stCondLst>
                                    <p:cond delay="0"/>
                                  </p:stCondLst>
                                  <p:childTnLst>
                                    <p:set>
                                      <p:cBhvr>
                                        <p:cTn id="177" dur="1" fill="hold">
                                          <p:stCondLst>
                                            <p:cond delay="0"/>
                                          </p:stCondLst>
                                        </p:cTn>
                                        <p:tgtEl>
                                          <p:spTgt spid="127014"/>
                                        </p:tgtEl>
                                        <p:attrNameLst>
                                          <p:attrName>style.visibility</p:attrName>
                                        </p:attrNameLst>
                                      </p:cBhvr>
                                      <p:to>
                                        <p:strVal val="visible"/>
                                      </p:to>
                                    </p:se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22" presetClass="entr" presetSubtype="8" fill="hold" nodeType="clickEffect">
                                  <p:stCondLst>
                                    <p:cond delay="0"/>
                                  </p:stCondLst>
                                  <p:childTnLst>
                                    <p:set>
                                      <p:cBhvr>
                                        <p:cTn id="181" dur="1" fill="hold">
                                          <p:stCondLst>
                                            <p:cond delay="0"/>
                                          </p:stCondLst>
                                        </p:cTn>
                                        <p:tgtEl>
                                          <p:spTgt spid="126987"/>
                                        </p:tgtEl>
                                        <p:attrNameLst>
                                          <p:attrName>style.visibility</p:attrName>
                                        </p:attrNameLst>
                                      </p:cBhvr>
                                      <p:to>
                                        <p:strVal val="visible"/>
                                      </p:to>
                                    </p:set>
                                    <p:animEffect transition="in" filter="wipe(left)">
                                      <p:cBhvr>
                                        <p:cTn id="182" dur="500"/>
                                        <p:tgtEl>
                                          <p:spTgt spid="126987"/>
                                        </p:tgtEl>
                                      </p:cBhvr>
                                    </p:animEffect>
                                  </p:childTnLst>
                                </p:cTn>
                              </p:par>
                            </p:childTnLst>
                          </p:cTn>
                        </p:par>
                      </p:childTnLst>
                    </p:cTn>
                  </p:par>
                  <p:par>
                    <p:cTn id="183" fill="hold" nodeType="clickPar">
                      <p:stCondLst>
                        <p:cond delay="indefinite"/>
                      </p:stCondLst>
                      <p:childTnLst>
                        <p:par>
                          <p:cTn id="184" fill="hold" nodeType="withGroup">
                            <p:stCondLst>
                              <p:cond delay="0"/>
                            </p:stCondLst>
                            <p:childTnLst>
                              <p:par>
                                <p:cTn id="185" presetID="22" presetClass="entr" presetSubtype="8" fill="hold" nodeType="clickEffect">
                                  <p:stCondLst>
                                    <p:cond delay="0"/>
                                  </p:stCondLst>
                                  <p:childTnLst>
                                    <p:set>
                                      <p:cBhvr>
                                        <p:cTn id="186" dur="1" fill="hold">
                                          <p:stCondLst>
                                            <p:cond delay="0"/>
                                          </p:stCondLst>
                                        </p:cTn>
                                        <p:tgtEl>
                                          <p:spTgt spid="126988"/>
                                        </p:tgtEl>
                                        <p:attrNameLst>
                                          <p:attrName>style.visibility</p:attrName>
                                        </p:attrNameLst>
                                      </p:cBhvr>
                                      <p:to>
                                        <p:strVal val="visible"/>
                                      </p:to>
                                    </p:set>
                                    <p:animEffect transition="in" filter="wipe(left)">
                                      <p:cBhvr>
                                        <p:cTn id="187" dur="500"/>
                                        <p:tgtEl>
                                          <p:spTgt spid="126988"/>
                                        </p:tgtEl>
                                      </p:cBhvr>
                                    </p:animEffect>
                                  </p:childTnLst>
                                </p:cTn>
                              </p:par>
                            </p:childTnLst>
                          </p:cTn>
                        </p:par>
                      </p:childTnLst>
                    </p:cTn>
                  </p:par>
                  <p:par>
                    <p:cTn id="188" fill="hold" nodeType="clickPar">
                      <p:stCondLst>
                        <p:cond delay="indefinite"/>
                      </p:stCondLst>
                      <p:childTnLst>
                        <p:par>
                          <p:cTn id="189" fill="hold" nodeType="withGroup">
                            <p:stCondLst>
                              <p:cond delay="0"/>
                            </p:stCondLst>
                            <p:childTnLst>
                              <p:par>
                                <p:cTn id="190" presetID="22" presetClass="entr" presetSubtype="8" fill="hold" nodeType="clickEffect">
                                  <p:stCondLst>
                                    <p:cond delay="0"/>
                                  </p:stCondLst>
                                  <p:childTnLst>
                                    <p:set>
                                      <p:cBhvr>
                                        <p:cTn id="191" dur="1" fill="hold">
                                          <p:stCondLst>
                                            <p:cond delay="0"/>
                                          </p:stCondLst>
                                        </p:cTn>
                                        <p:tgtEl>
                                          <p:spTgt spid="126989"/>
                                        </p:tgtEl>
                                        <p:attrNameLst>
                                          <p:attrName>style.visibility</p:attrName>
                                        </p:attrNameLst>
                                      </p:cBhvr>
                                      <p:to>
                                        <p:strVal val="visible"/>
                                      </p:to>
                                    </p:set>
                                    <p:animEffect transition="in" filter="wipe(left)">
                                      <p:cBhvr>
                                        <p:cTn id="192" dur="500"/>
                                        <p:tgtEl>
                                          <p:spTgt spid="126989"/>
                                        </p:tgtEl>
                                      </p:cBhvr>
                                    </p:animEffec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22" presetClass="entr" presetSubtype="8" fill="hold" nodeType="clickEffect">
                                  <p:stCondLst>
                                    <p:cond delay="0"/>
                                  </p:stCondLst>
                                  <p:childTnLst>
                                    <p:set>
                                      <p:cBhvr>
                                        <p:cTn id="196" dur="1" fill="hold">
                                          <p:stCondLst>
                                            <p:cond delay="0"/>
                                          </p:stCondLst>
                                        </p:cTn>
                                        <p:tgtEl>
                                          <p:spTgt spid="126990"/>
                                        </p:tgtEl>
                                        <p:attrNameLst>
                                          <p:attrName>style.visibility</p:attrName>
                                        </p:attrNameLst>
                                      </p:cBhvr>
                                      <p:to>
                                        <p:strVal val="visible"/>
                                      </p:to>
                                    </p:set>
                                    <p:animEffect transition="in" filter="wipe(left)">
                                      <p:cBhvr>
                                        <p:cTn id="197" dur="500"/>
                                        <p:tgtEl>
                                          <p:spTgt spid="126990"/>
                                        </p:tgtEl>
                                      </p:cBhvr>
                                    </p:animEffec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22" presetClass="entr" presetSubtype="8" fill="hold" grpId="0" nodeType="clickEffect">
                                  <p:stCondLst>
                                    <p:cond delay="0"/>
                                  </p:stCondLst>
                                  <p:childTnLst>
                                    <p:set>
                                      <p:cBhvr>
                                        <p:cTn id="201" dur="1" fill="hold">
                                          <p:stCondLst>
                                            <p:cond delay="0"/>
                                          </p:stCondLst>
                                        </p:cTn>
                                        <p:tgtEl>
                                          <p:spTgt spid="126991"/>
                                        </p:tgtEl>
                                        <p:attrNameLst>
                                          <p:attrName>style.visibility</p:attrName>
                                        </p:attrNameLst>
                                      </p:cBhvr>
                                      <p:to>
                                        <p:strVal val="visible"/>
                                      </p:to>
                                    </p:set>
                                    <p:animEffect transition="in" filter="wipe(left)">
                                      <p:cBhvr>
                                        <p:cTn id="202" dur="500"/>
                                        <p:tgtEl>
                                          <p:spTgt spid="1269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autoUpdateAnimBg="0"/>
      <p:bldP spid="126979" grpId="0" autoUpdateAnimBg="0"/>
      <p:bldP spid="126980" grpId="0" autoUpdateAnimBg="0"/>
      <p:bldP spid="126982" grpId="0" autoUpdateAnimBg="0"/>
      <p:bldP spid="126983" grpId="0" autoUpdateAnimBg="0"/>
      <p:bldP spid="126985" grpId="0" autoUpdateAnimBg="0"/>
      <p:bldP spid="126991" grpId="0" autoUpdateAnimBg="0"/>
      <p:bldP spid="126992" grpId="0" animBg="1"/>
      <p:bldP spid="126994" grpId="0" animBg="1"/>
      <p:bldP spid="126998" grpId="0" animBg="1"/>
      <p:bldP spid="127001" grpId="0" animBg="1"/>
      <p:bldP spid="127010" grpId="0" animBg="1"/>
      <p:bldP spid="127011" grpId="0" animBg="1"/>
      <p:bldP spid="127012" grpId="0" animBg="1"/>
      <p:bldP spid="1270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a:extLst>
              <a:ext uri="{FF2B5EF4-FFF2-40B4-BE49-F238E27FC236}">
                <a16:creationId xmlns:a16="http://schemas.microsoft.com/office/drawing/2014/main" id="{FEC6470E-C0A7-4B3F-8EDE-E9EF25C503FF}"/>
              </a:ext>
            </a:extLst>
          </p:cNvPr>
          <p:cNvSpPr txBox="1">
            <a:spLocks noChangeArrowheads="1"/>
          </p:cNvSpPr>
          <p:nvPr/>
        </p:nvSpPr>
        <p:spPr bwMode="auto">
          <a:xfrm>
            <a:off x="512763" y="1676400"/>
            <a:ext cx="4381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rgbClr val="66FFFF"/>
                </a:solidFill>
                <a:latin typeface="Times New Roman" panose="02020603050405020304" pitchFamily="18" charset="0"/>
                <a:cs typeface="Times New Roman" panose="02020603050405020304" pitchFamily="18" charset="0"/>
              </a:rPr>
              <a:t>•  </a:t>
            </a:r>
            <a:r>
              <a:rPr kumimoji="1" lang="zh-CN" altLang="en-US" sz="2400" b="1">
                <a:solidFill>
                  <a:srgbClr val="66FFFF"/>
                </a:solidFill>
                <a:latin typeface="Times New Roman" panose="02020603050405020304" pitchFamily="18" charset="0"/>
              </a:rPr>
              <a:t>若环路中不包围电流的情况？</a:t>
            </a:r>
            <a:endParaRPr kumimoji="1" lang="zh-CN" altLang="en-US" sz="2800">
              <a:solidFill>
                <a:srgbClr val="66FFFF"/>
              </a:solidFill>
              <a:latin typeface="Times New Roman" panose="02020603050405020304" pitchFamily="18" charset="0"/>
            </a:endParaRPr>
          </a:p>
        </p:txBody>
      </p:sp>
      <p:sp>
        <p:nvSpPr>
          <p:cNvPr id="128003" name="AutoShape 3">
            <a:extLst>
              <a:ext uri="{FF2B5EF4-FFF2-40B4-BE49-F238E27FC236}">
                <a16:creationId xmlns:a16="http://schemas.microsoft.com/office/drawing/2014/main" id="{D325CB3F-1ECD-47B3-8B60-1B1B088EF4E8}"/>
              </a:ext>
            </a:extLst>
          </p:cNvPr>
          <p:cNvSpPr>
            <a:spLocks noChangeArrowheads="1"/>
          </p:cNvSpPr>
          <p:nvPr/>
        </p:nvSpPr>
        <p:spPr bwMode="auto">
          <a:xfrm>
            <a:off x="5064125" y="3176588"/>
            <a:ext cx="2936875" cy="914400"/>
          </a:xfrm>
          <a:prstGeom prst="parallelogram">
            <a:avLst>
              <a:gd name="adj" fmla="val 80295"/>
            </a:avLst>
          </a:prstGeom>
          <a:gradFill rotWithShape="0">
            <a:gsLst>
              <a:gs pos="0">
                <a:srgbClr val="007676"/>
              </a:gs>
              <a:gs pos="100000">
                <a:srgbClr val="00FFFF"/>
              </a:gs>
            </a:gsLst>
            <a:lin ang="5400000" scaled="1"/>
          </a:gra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8004" name="Rectangle 4">
            <a:extLst>
              <a:ext uri="{FF2B5EF4-FFF2-40B4-BE49-F238E27FC236}">
                <a16:creationId xmlns:a16="http://schemas.microsoft.com/office/drawing/2014/main" id="{310055C2-7163-403E-A8CF-395AAB44BF1E}"/>
              </a:ext>
            </a:extLst>
          </p:cNvPr>
          <p:cNvSpPr>
            <a:spLocks noChangeArrowheads="1"/>
          </p:cNvSpPr>
          <p:nvPr/>
        </p:nvSpPr>
        <p:spPr bwMode="auto">
          <a:xfrm>
            <a:off x="5867400" y="2239963"/>
            <a:ext cx="146050" cy="1546225"/>
          </a:xfrm>
          <a:prstGeom prst="rect">
            <a:avLst/>
          </a:prstGeom>
          <a:gradFill rotWithShape="0">
            <a:gsLst>
              <a:gs pos="0">
                <a:srgbClr val="99CC00"/>
              </a:gs>
              <a:gs pos="100000">
                <a:srgbClr val="475E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8005" name="Rectangle 5">
            <a:extLst>
              <a:ext uri="{FF2B5EF4-FFF2-40B4-BE49-F238E27FC236}">
                <a16:creationId xmlns:a16="http://schemas.microsoft.com/office/drawing/2014/main" id="{3985BBC4-9181-4FB7-AC37-73B973E5263C}"/>
              </a:ext>
            </a:extLst>
          </p:cNvPr>
          <p:cNvSpPr>
            <a:spLocks noChangeArrowheads="1"/>
          </p:cNvSpPr>
          <p:nvPr/>
        </p:nvSpPr>
        <p:spPr bwMode="auto">
          <a:xfrm>
            <a:off x="5867400" y="4092575"/>
            <a:ext cx="146050" cy="403225"/>
          </a:xfrm>
          <a:prstGeom prst="rect">
            <a:avLst/>
          </a:prstGeom>
          <a:gradFill rotWithShape="0">
            <a:gsLst>
              <a:gs pos="0">
                <a:srgbClr val="99CC00"/>
              </a:gs>
              <a:gs pos="100000">
                <a:srgbClr val="475E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8006" name="Freeform 6">
            <a:extLst>
              <a:ext uri="{FF2B5EF4-FFF2-40B4-BE49-F238E27FC236}">
                <a16:creationId xmlns:a16="http://schemas.microsoft.com/office/drawing/2014/main" id="{B2874131-0FEE-4B7A-9BBE-DF9D3B468950}"/>
              </a:ext>
            </a:extLst>
          </p:cNvPr>
          <p:cNvSpPr>
            <a:spLocks/>
          </p:cNvSpPr>
          <p:nvPr/>
        </p:nvSpPr>
        <p:spPr bwMode="auto">
          <a:xfrm>
            <a:off x="6119813" y="3281363"/>
            <a:ext cx="1371600" cy="657225"/>
          </a:xfrm>
          <a:custGeom>
            <a:avLst/>
            <a:gdLst>
              <a:gd name="T0" fmla="*/ 2147483647 w 1592"/>
              <a:gd name="T1" fmla="*/ 2147483647 h 1432"/>
              <a:gd name="T2" fmla="*/ 2147483647 w 1592"/>
              <a:gd name="T3" fmla="*/ 2147483647 h 1432"/>
              <a:gd name="T4" fmla="*/ 2147483647 w 1592"/>
              <a:gd name="T5" fmla="*/ 2147483647 h 1432"/>
              <a:gd name="T6" fmla="*/ 2147483647 w 1592"/>
              <a:gd name="T7" fmla="*/ 2147483647 h 1432"/>
              <a:gd name="T8" fmla="*/ 2147483647 w 1592"/>
              <a:gd name="T9" fmla="*/ 2147483647 h 1432"/>
              <a:gd name="T10" fmla="*/ 2147483647 w 1592"/>
              <a:gd name="T11" fmla="*/ 2147483647 h 1432"/>
              <a:gd name="T12" fmla="*/ 2147483647 w 1592"/>
              <a:gd name="T13" fmla="*/ 2147483647 h 1432"/>
              <a:gd name="T14" fmla="*/ 2147483647 w 1592"/>
              <a:gd name="T15" fmla="*/ 2147483647 h 1432"/>
              <a:gd name="T16" fmla="*/ 2147483647 w 1592"/>
              <a:gd name="T17" fmla="*/ 2147483647 h 1432"/>
              <a:gd name="T18" fmla="*/ 2147483647 w 1592"/>
              <a:gd name="T19" fmla="*/ 2147483647 h 1432"/>
              <a:gd name="T20" fmla="*/ 2147483647 w 1592"/>
              <a:gd name="T21" fmla="*/ 2147483647 h 1432"/>
              <a:gd name="T22" fmla="*/ 2147483647 w 1592"/>
              <a:gd name="T23" fmla="*/ 2147483647 h 1432"/>
              <a:gd name="T24" fmla="*/ 2147483647 w 1592"/>
              <a:gd name="T25" fmla="*/ 2147483647 h 14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92" h="1432">
                <a:moveTo>
                  <a:pt x="1312" y="80"/>
                </a:moveTo>
                <a:cubicBezTo>
                  <a:pt x="1232" y="96"/>
                  <a:pt x="1168" y="112"/>
                  <a:pt x="1072" y="128"/>
                </a:cubicBezTo>
                <a:cubicBezTo>
                  <a:pt x="976" y="144"/>
                  <a:pt x="872" y="112"/>
                  <a:pt x="736" y="176"/>
                </a:cubicBezTo>
                <a:cubicBezTo>
                  <a:pt x="600" y="240"/>
                  <a:pt x="376" y="368"/>
                  <a:pt x="256" y="512"/>
                </a:cubicBezTo>
                <a:cubicBezTo>
                  <a:pt x="136" y="656"/>
                  <a:pt x="32" y="896"/>
                  <a:pt x="16" y="1040"/>
                </a:cubicBezTo>
                <a:cubicBezTo>
                  <a:pt x="0" y="1184"/>
                  <a:pt x="56" y="1320"/>
                  <a:pt x="160" y="1376"/>
                </a:cubicBezTo>
                <a:cubicBezTo>
                  <a:pt x="264" y="1432"/>
                  <a:pt x="520" y="1424"/>
                  <a:pt x="640" y="1376"/>
                </a:cubicBezTo>
                <a:cubicBezTo>
                  <a:pt x="760" y="1328"/>
                  <a:pt x="792" y="1192"/>
                  <a:pt x="880" y="1088"/>
                </a:cubicBezTo>
                <a:cubicBezTo>
                  <a:pt x="968" y="984"/>
                  <a:pt x="1080" y="840"/>
                  <a:pt x="1168" y="752"/>
                </a:cubicBezTo>
                <a:cubicBezTo>
                  <a:pt x="1256" y="664"/>
                  <a:pt x="1344" y="640"/>
                  <a:pt x="1408" y="560"/>
                </a:cubicBezTo>
                <a:cubicBezTo>
                  <a:pt x="1472" y="480"/>
                  <a:pt x="1528" y="360"/>
                  <a:pt x="1552" y="272"/>
                </a:cubicBezTo>
                <a:cubicBezTo>
                  <a:pt x="1576" y="184"/>
                  <a:pt x="1592" y="64"/>
                  <a:pt x="1552" y="32"/>
                </a:cubicBezTo>
                <a:cubicBezTo>
                  <a:pt x="1512" y="0"/>
                  <a:pt x="1392" y="64"/>
                  <a:pt x="1312" y="80"/>
                </a:cubicBezTo>
                <a:close/>
              </a:path>
            </a:pathLst>
          </a:custGeom>
          <a:noFill/>
          <a:ln w="28575" cmpd="sng">
            <a:solidFill>
              <a:srgbClr val="9933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8007" name="Object 7">
            <a:extLst>
              <a:ext uri="{FF2B5EF4-FFF2-40B4-BE49-F238E27FC236}">
                <a16:creationId xmlns:a16="http://schemas.microsoft.com/office/drawing/2014/main" id="{388E8F7C-FEBE-43CB-B577-8DC369AA497B}"/>
              </a:ext>
            </a:extLst>
          </p:cNvPr>
          <p:cNvGraphicFramePr>
            <a:graphicFrameLocks/>
          </p:cNvGraphicFramePr>
          <p:nvPr/>
        </p:nvGraphicFramePr>
        <p:xfrm>
          <a:off x="6318250" y="2338388"/>
          <a:ext cx="201613" cy="292100"/>
        </p:xfrm>
        <a:graphic>
          <a:graphicData uri="http://schemas.openxmlformats.org/presentationml/2006/ole">
            <mc:AlternateContent xmlns:mc="http://schemas.openxmlformats.org/markup-compatibility/2006">
              <mc:Choice xmlns:v="urn:schemas-microsoft-com:vml" Requires="v">
                <p:oleObj spid="_x0000_s35928" name="Equation" r:id="rId3" imgW="114432" imgH="190643" progId="Equation.3">
                  <p:embed/>
                </p:oleObj>
              </mc:Choice>
              <mc:Fallback>
                <p:oleObj name="Equation" r:id="rId3" imgW="114432" imgH="190643" progId="Equation.3">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8250" y="2338388"/>
                        <a:ext cx="201613"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8008" name="Line 8">
            <a:extLst>
              <a:ext uri="{FF2B5EF4-FFF2-40B4-BE49-F238E27FC236}">
                <a16:creationId xmlns:a16="http://schemas.microsoft.com/office/drawing/2014/main" id="{F23C21D8-A45B-4418-842C-F3BDD7A2C728}"/>
              </a:ext>
            </a:extLst>
          </p:cNvPr>
          <p:cNvSpPr>
            <a:spLocks noChangeShapeType="1"/>
          </p:cNvSpPr>
          <p:nvPr/>
        </p:nvSpPr>
        <p:spPr bwMode="auto">
          <a:xfrm flipV="1">
            <a:off x="6154738" y="2163763"/>
            <a:ext cx="0" cy="609600"/>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8009" name="Object 9">
            <a:extLst>
              <a:ext uri="{FF2B5EF4-FFF2-40B4-BE49-F238E27FC236}">
                <a16:creationId xmlns:a16="http://schemas.microsoft.com/office/drawing/2014/main" id="{D5C96840-350B-4436-B9AE-815354CFCA67}"/>
              </a:ext>
            </a:extLst>
          </p:cNvPr>
          <p:cNvGraphicFramePr>
            <a:graphicFrameLocks noChangeAspect="1"/>
          </p:cNvGraphicFramePr>
          <p:nvPr/>
        </p:nvGraphicFramePr>
        <p:xfrm>
          <a:off x="7058025" y="3557588"/>
          <a:ext cx="344488" cy="381000"/>
        </p:xfrm>
        <a:graphic>
          <a:graphicData uri="http://schemas.openxmlformats.org/presentationml/2006/ole">
            <mc:AlternateContent xmlns:mc="http://schemas.openxmlformats.org/markup-compatibility/2006">
              <mc:Choice xmlns:v="urn:schemas-microsoft-com:vml" Requires="v">
                <p:oleObj spid="_x0000_s35929" name="Equation" r:id="rId5" imgW="38261" imgH="66708" progId="Equation.3">
                  <p:embed/>
                </p:oleObj>
              </mc:Choice>
              <mc:Fallback>
                <p:oleObj name="Equation" r:id="rId5" imgW="38261" imgH="66708"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8025" y="3557588"/>
                        <a:ext cx="34448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8010" name="Text Box 10">
            <a:extLst>
              <a:ext uri="{FF2B5EF4-FFF2-40B4-BE49-F238E27FC236}">
                <a16:creationId xmlns:a16="http://schemas.microsoft.com/office/drawing/2014/main" id="{664BD3C2-0626-4EB4-8995-7B4C4F2AC1C0}"/>
              </a:ext>
            </a:extLst>
          </p:cNvPr>
          <p:cNvSpPr txBox="1">
            <a:spLocks noChangeArrowheads="1"/>
          </p:cNvSpPr>
          <p:nvPr/>
        </p:nvSpPr>
        <p:spPr bwMode="auto">
          <a:xfrm>
            <a:off x="512763" y="304800"/>
            <a:ext cx="4395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rgbClr val="66FFFF"/>
                </a:solidFill>
                <a:latin typeface="Times New Roman" panose="02020603050405020304" pitchFamily="18" charset="0"/>
                <a:cs typeface="Times New Roman" panose="02020603050405020304" pitchFamily="18" charset="0"/>
              </a:rPr>
              <a:t>•  </a:t>
            </a:r>
            <a:r>
              <a:rPr kumimoji="1" lang="zh-CN" altLang="en-US" sz="2400" b="1">
                <a:solidFill>
                  <a:srgbClr val="66FFFF"/>
                </a:solidFill>
                <a:latin typeface="Times New Roman" panose="02020603050405020304" pitchFamily="18" charset="0"/>
              </a:rPr>
              <a:t>若环路方向反向，情况如何？</a:t>
            </a:r>
            <a:endParaRPr kumimoji="1" lang="zh-CN" altLang="en-US" sz="2800">
              <a:solidFill>
                <a:srgbClr val="66FFFF"/>
              </a:solidFill>
              <a:latin typeface="Times New Roman" panose="02020603050405020304" pitchFamily="18" charset="0"/>
            </a:endParaRPr>
          </a:p>
        </p:txBody>
      </p:sp>
      <p:sp>
        <p:nvSpPr>
          <p:cNvPr id="128011" name="Freeform 11">
            <a:extLst>
              <a:ext uri="{FF2B5EF4-FFF2-40B4-BE49-F238E27FC236}">
                <a16:creationId xmlns:a16="http://schemas.microsoft.com/office/drawing/2014/main" id="{6FA8BE9C-42A7-4670-AE95-164A69316EBF}"/>
              </a:ext>
            </a:extLst>
          </p:cNvPr>
          <p:cNvSpPr>
            <a:spLocks/>
          </p:cNvSpPr>
          <p:nvPr/>
        </p:nvSpPr>
        <p:spPr bwMode="auto">
          <a:xfrm>
            <a:off x="6102350" y="587375"/>
            <a:ext cx="2667000" cy="1524000"/>
          </a:xfrm>
          <a:custGeom>
            <a:avLst/>
            <a:gdLst>
              <a:gd name="T0" fmla="*/ 2147483647 w 2648"/>
              <a:gd name="T1" fmla="*/ 2147483647 h 1184"/>
              <a:gd name="T2" fmla="*/ 2147483647 w 2648"/>
              <a:gd name="T3" fmla="*/ 2147483647 h 1184"/>
              <a:gd name="T4" fmla="*/ 2147483647 w 2648"/>
              <a:gd name="T5" fmla="*/ 2147483647 h 1184"/>
              <a:gd name="T6" fmla="*/ 2147483647 w 2648"/>
              <a:gd name="T7" fmla="*/ 2147483647 h 1184"/>
              <a:gd name="T8" fmla="*/ 2147483647 w 2648"/>
              <a:gd name="T9" fmla="*/ 2147483647 h 1184"/>
              <a:gd name="T10" fmla="*/ 2147483647 w 2648"/>
              <a:gd name="T11" fmla="*/ 2147483647 h 1184"/>
              <a:gd name="T12" fmla="*/ 2147483647 w 2648"/>
              <a:gd name="T13" fmla="*/ 2147483647 h 1184"/>
              <a:gd name="T14" fmla="*/ 2147483647 w 2648"/>
              <a:gd name="T15" fmla="*/ 2147483647 h 1184"/>
              <a:gd name="T16" fmla="*/ 2147483647 w 2648"/>
              <a:gd name="T17" fmla="*/ 2147483647 h 1184"/>
              <a:gd name="T18" fmla="*/ 2147483647 w 2648"/>
              <a:gd name="T19" fmla="*/ 2147483647 h 1184"/>
              <a:gd name="T20" fmla="*/ 2147483647 w 2648"/>
              <a:gd name="T21" fmla="*/ 2147483647 h 1184"/>
              <a:gd name="T22" fmla="*/ 2147483647 w 2648"/>
              <a:gd name="T23" fmla="*/ 2147483647 h 1184"/>
              <a:gd name="T24" fmla="*/ 2147483647 w 2648"/>
              <a:gd name="T25" fmla="*/ 2147483647 h 1184"/>
              <a:gd name="T26" fmla="*/ 2147483647 w 2648"/>
              <a:gd name="T27" fmla="*/ 2147483647 h 1184"/>
              <a:gd name="T28" fmla="*/ 2147483647 w 2648"/>
              <a:gd name="T29" fmla="*/ 2147483647 h 11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48" h="1184">
                <a:moveTo>
                  <a:pt x="112" y="208"/>
                </a:moveTo>
                <a:cubicBezTo>
                  <a:pt x="48" y="240"/>
                  <a:pt x="24" y="256"/>
                  <a:pt x="16" y="304"/>
                </a:cubicBezTo>
                <a:cubicBezTo>
                  <a:pt x="8" y="352"/>
                  <a:pt x="0" y="424"/>
                  <a:pt x="64" y="496"/>
                </a:cubicBezTo>
                <a:cubicBezTo>
                  <a:pt x="128" y="568"/>
                  <a:pt x="328" y="664"/>
                  <a:pt x="400" y="736"/>
                </a:cubicBezTo>
                <a:cubicBezTo>
                  <a:pt x="472" y="808"/>
                  <a:pt x="464" y="880"/>
                  <a:pt x="496" y="928"/>
                </a:cubicBezTo>
                <a:cubicBezTo>
                  <a:pt x="528" y="976"/>
                  <a:pt x="544" y="992"/>
                  <a:pt x="592" y="1024"/>
                </a:cubicBezTo>
                <a:cubicBezTo>
                  <a:pt x="640" y="1056"/>
                  <a:pt x="672" y="1096"/>
                  <a:pt x="784" y="1120"/>
                </a:cubicBezTo>
                <a:cubicBezTo>
                  <a:pt x="896" y="1144"/>
                  <a:pt x="1032" y="1184"/>
                  <a:pt x="1264" y="1168"/>
                </a:cubicBezTo>
                <a:cubicBezTo>
                  <a:pt x="1496" y="1152"/>
                  <a:pt x="1952" y="1152"/>
                  <a:pt x="2176" y="1024"/>
                </a:cubicBezTo>
                <a:cubicBezTo>
                  <a:pt x="2400" y="896"/>
                  <a:pt x="2568" y="544"/>
                  <a:pt x="2608" y="400"/>
                </a:cubicBezTo>
                <a:cubicBezTo>
                  <a:pt x="2648" y="256"/>
                  <a:pt x="2536" y="224"/>
                  <a:pt x="2416" y="160"/>
                </a:cubicBezTo>
                <a:cubicBezTo>
                  <a:pt x="2296" y="96"/>
                  <a:pt x="2136" y="32"/>
                  <a:pt x="1888" y="16"/>
                </a:cubicBezTo>
                <a:cubicBezTo>
                  <a:pt x="1640" y="0"/>
                  <a:pt x="1176" y="48"/>
                  <a:pt x="928" y="64"/>
                </a:cubicBezTo>
                <a:cubicBezTo>
                  <a:pt x="680" y="80"/>
                  <a:pt x="536" y="88"/>
                  <a:pt x="400" y="112"/>
                </a:cubicBezTo>
                <a:cubicBezTo>
                  <a:pt x="264" y="136"/>
                  <a:pt x="176" y="176"/>
                  <a:pt x="112" y="208"/>
                </a:cubicBezTo>
                <a:close/>
              </a:path>
            </a:pathLst>
          </a:custGeom>
          <a:noFill/>
          <a:ln w="28575"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12" name="Oval 12">
            <a:extLst>
              <a:ext uri="{FF2B5EF4-FFF2-40B4-BE49-F238E27FC236}">
                <a16:creationId xmlns:a16="http://schemas.microsoft.com/office/drawing/2014/main" id="{7E922D43-C74A-4CB2-AC67-9FF09CE9F295}"/>
              </a:ext>
            </a:extLst>
          </p:cNvPr>
          <p:cNvSpPr>
            <a:spLocks noChangeArrowheads="1"/>
          </p:cNvSpPr>
          <p:nvPr/>
        </p:nvSpPr>
        <p:spPr bwMode="auto">
          <a:xfrm>
            <a:off x="6559550" y="1044575"/>
            <a:ext cx="152400" cy="152400"/>
          </a:xfrm>
          <a:prstGeom prst="ellipse">
            <a:avLst/>
          </a:prstGeom>
          <a:solidFill>
            <a:srgbClr val="00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8013" name="Oval 13">
            <a:extLst>
              <a:ext uri="{FF2B5EF4-FFF2-40B4-BE49-F238E27FC236}">
                <a16:creationId xmlns:a16="http://schemas.microsoft.com/office/drawing/2014/main" id="{F2845B7B-C558-4752-AEEE-39D7C13D0EB9}"/>
              </a:ext>
            </a:extLst>
          </p:cNvPr>
          <p:cNvSpPr>
            <a:spLocks noChangeArrowheads="1"/>
          </p:cNvSpPr>
          <p:nvPr/>
        </p:nvSpPr>
        <p:spPr bwMode="auto">
          <a:xfrm>
            <a:off x="7931150" y="1958975"/>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8014" name="Line 14">
            <a:extLst>
              <a:ext uri="{FF2B5EF4-FFF2-40B4-BE49-F238E27FC236}">
                <a16:creationId xmlns:a16="http://schemas.microsoft.com/office/drawing/2014/main" id="{80EE5547-7B90-4EE6-84E2-B7B87ABD08C4}"/>
              </a:ext>
            </a:extLst>
          </p:cNvPr>
          <p:cNvSpPr>
            <a:spLocks noChangeShapeType="1"/>
          </p:cNvSpPr>
          <p:nvPr/>
        </p:nvSpPr>
        <p:spPr bwMode="auto">
          <a:xfrm flipV="1">
            <a:off x="8007350" y="1120775"/>
            <a:ext cx="533400" cy="914400"/>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8015" name="Object 15">
            <a:extLst>
              <a:ext uri="{FF2B5EF4-FFF2-40B4-BE49-F238E27FC236}">
                <a16:creationId xmlns:a16="http://schemas.microsoft.com/office/drawing/2014/main" id="{D46C3785-B121-4205-9EDE-47E568B12A3B}"/>
              </a:ext>
            </a:extLst>
          </p:cNvPr>
          <p:cNvGraphicFramePr>
            <a:graphicFrameLocks/>
          </p:cNvGraphicFramePr>
          <p:nvPr/>
        </p:nvGraphicFramePr>
        <p:xfrm>
          <a:off x="6324600" y="950913"/>
          <a:ext cx="201613" cy="292100"/>
        </p:xfrm>
        <a:graphic>
          <a:graphicData uri="http://schemas.openxmlformats.org/presentationml/2006/ole">
            <mc:AlternateContent xmlns:mc="http://schemas.openxmlformats.org/markup-compatibility/2006">
              <mc:Choice xmlns:v="urn:schemas-microsoft-com:vml" Requires="v">
                <p:oleObj spid="_x0000_s35930" name="Equation" r:id="rId7" imgW="114432" imgH="190643" progId="Equation.3">
                  <p:embed/>
                </p:oleObj>
              </mc:Choice>
              <mc:Fallback>
                <p:oleObj name="Equation" r:id="rId7" imgW="114432" imgH="190643" progId="Equation.3">
                  <p:embed/>
                  <p:pic>
                    <p:nvPicPr>
                      <p:cNvPr id="0" name="Object 1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4600" y="950913"/>
                        <a:ext cx="201613"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16" name="Object 16">
            <a:extLst>
              <a:ext uri="{FF2B5EF4-FFF2-40B4-BE49-F238E27FC236}">
                <a16:creationId xmlns:a16="http://schemas.microsoft.com/office/drawing/2014/main" id="{18C09B77-95DF-4B8A-86C1-541FE34DEACA}"/>
              </a:ext>
            </a:extLst>
          </p:cNvPr>
          <p:cNvGraphicFramePr>
            <a:graphicFrameLocks/>
          </p:cNvGraphicFramePr>
          <p:nvPr/>
        </p:nvGraphicFramePr>
        <p:xfrm>
          <a:off x="8205788" y="798513"/>
          <a:ext cx="280987" cy="341312"/>
        </p:xfrm>
        <a:graphic>
          <a:graphicData uri="http://schemas.openxmlformats.org/presentationml/2006/ole">
            <mc:AlternateContent xmlns:mc="http://schemas.openxmlformats.org/markup-compatibility/2006">
              <mc:Choice xmlns:v="urn:schemas-microsoft-com:vml" Requires="v">
                <p:oleObj spid="_x0000_s35931" name="Equation" r:id="rId9" imgW="190602" imgH="247520" progId="Equation.3">
                  <p:embed/>
                </p:oleObj>
              </mc:Choice>
              <mc:Fallback>
                <p:oleObj name="Equation" r:id="rId9" imgW="190602" imgH="247520" progId="Equation.3">
                  <p:embed/>
                  <p:pic>
                    <p:nvPicPr>
                      <p:cNvPr id="0" name="Object 1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05788" y="798513"/>
                        <a:ext cx="280987"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17" name="Object 17">
            <a:extLst>
              <a:ext uri="{FF2B5EF4-FFF2-40B4-BE49-F238E27FC236}">
                <a16:creationId xmlns:a16="http://schemas.microsoft.com/office/drawing/2014/main" id="{0EE9456A-103B-4CFA-8BB5-12486A9E582F}"/>
              </a:ext>
            </a:extLst>
          </p:cNvPr>
          <p:cNvGraphicFramePr>
            <a:graphicFrameLocks/>
          </p:cNvGraphicFramePr>
          <p:nvPr/>
        </p:nvGraphicFramePr>
        <p:xfrm>
          <a:off x="7620000" y="1408113"/>
          <a:ext cx="215900" cy="266700"/>
        </p:xfrm>
        <a:graphic>
          <a:graphicData uri="http://schemas.openxmlformats.org/presentationml/2006/ole">
            <mc:AlternateContent xmlns:mc="http://schemas.openxmlformats.org/markup-compatibility/2006">
              <mc:Choice xmlns:v="urn:schemas-microsoft-com:vml" Requires="v">
                <p:oleObj spid="_x0000_s35932" name="Equation" r:id="rId11" imgW="114432" imgH="171333" progId="Equation.3">
                  <p:embed/>
                </p:oleObj>
              </mc:Choice>
              <mc:Fallback>
                <p:oleObj name="Equation" r:id="rId11" imgW="114432" imgH="171333" progId="Equation.3">
                  <p:embed/>
                  <p:pic>
                    <p:nvPicPr>
                      <p:cNvPr id="0" name="Object 1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0000" y="1408113"/>
                        <a:ext cx="2159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8018" name="Line 18">
            <a:extLst>
              <a:ext uri="{FF2B5EF4-FFF2-40B4-BE49-F238E27FC236}">
                <a16:creationId xmlns:a16="http://schemas.microsoft.com/office/drawing/2014/main" id="{B04FAF2F-2701-40B7-B19B-2DFD2C901E55}"/>
              </a:ext>
            </a:extLst>
          </p:cNvPr>
          <p:cNvSpPr>
            <a:spLocks noChangeShapeType="1"/>
          </p:cNvSpPr>
          <p:nvPr/>
        </p:nvSpPr>
        <p:spPr bwMode="auto">
          <a:xfrm flipH="1">
            <a:off x="7397750" y="2035175"/>
            <a:ext cx="685800" cy="762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8019" name="Object 19">
            <a:extLst>
              <a:ext uri="{FF2B5EF4-FFF2-40B4-BE49-F238E27FC236}">
                <a16:creationId xmlns:a16="http://schemas.microsoft.com/office/drawing/2014/main" id="{EF2961C5-E64F-40E5-88D1-F6D5222492D0}"/>
              </a:ext>
            </a:extLst>
          </p:cNvPr>
          <p:cNvGraphicFramePr>
            <a:graphicFrameLocks/>
          </p:cNvGraphicFramePr>
          <p:nvPr/>
        </p:nvGraphicFramePr>
        <p:xfrm>
          <a:off x="5867400" y="493713"/>
          <a:ext cx="255588" cy="292100"/>
        </p:xfrm>
        <a:graphic>
          <a:graphicData uri="http://schemas.openxmlformats.org/presentationml/2006/ole">
            <mc:AlternateContent xmlns:mc="http://schemas.openxmlformats.org/markup-compatibility/2006">
              <mc:Choice xmlns:v="urn:schemas-microsoft-com:vml" Requires="v">
                <p:oleObj spid="_x0000_s35933" name="Equation" r:id="rId13" imgW="152341" imgH="190643" progId="Equation.3">
                  <p:embed/>
                </p:oleObj>
              </mc:Choice>
              <mc:Fallback>
                <p:oleObj name="Equation" r:id="rId13" imgW="152341" imgH="190643" progId="Equation.3">
                  <p:embed/>
                  <p:pic>
                    <p:nvPicPr>
                      <p:cNvPr id="0" name="Object 1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67400" y="493713"/>
                        <a:ext cx="25558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20" name="Object 20">
            <a:extLst>
              <a:ext uri="{FF2B5EF4-FFF2-40B4-BE49-F238E27FC236}">
                <a16:creationId xmlns:a16="http://schemas.microsoft.com/office/drawing/2014/main" id="{4A96A4DA-F51C-4E60-8961-6BACBB2D3A57}"/>
              </a:ext>
            </a:extLst>
          </p:cNvPr>
          <p:cNvGraphicFramePr>
            <a:graphicFrameLocks/>
          </p:cNvGraphicFramePr>
          <p:nvPr/>
        </p:nvGraphicFramePr>
        <p:xfrm>
          <a:off x="7583488" y="2185988"/>
          <a:ext cx="392112" cy="366712"/>
        </p:xfrm>
        <a:graphic>
          <a:graphicData uri="http://schemas.openxmlformats.org/presentationml/2006/ole">
            <mc:AlternateContent xmlns:mc="http://schemas.openxmlformats.org/markup-compatibility/2006">
              <mc:Choice xmlns:v="urn:schemas-microsoft-com:vml" Requires="v">
                <p:oleObj spid="_x0000_s35934" name="Equation" r:id="rId15" imgW="295206" imgH="266830" progId="Equation.3">
                  <p:embed/>
                </p:oleObj>
              </mc:Choice>
              <mc:Fallback>
                <p:oleObj name="Equation" r:id="rId15" imgW="295206" imgH="266830" progId="Equation.3">
                  <p:embed/>
                  <p:pic>
                    <p:nvPicPr>
                      <p:cNvPr id="0" name="Object 20"/>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83488" y="2185988"/>
                        <a:ext cx="392112"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8021" name="Line 21">
            <a:extLst>
              <a:ext uri="{FF2B5EF4-FFF2-40B4-BE49-F238E27FC236}">
                <a16:creationId xmlns:a16="http://schemas.microsoft.com/office/drawing/2014/main" id="{C3928CBC-8D71-4A5E-87D4-5CE1855B1CFC}"/>
              </a:ext>
            </a:extLst>
          </p:cNvPr>
          <p:cNvSpPr>
            <a:spLocks noChangeShapeType="1"/>
          </p:cNvSpPr>
          <p:nvPr/>
        </p:nvSpPr>
        <p:spPr bwMode="auto">
          <a:xfrm>
            <a:off x="6635750" y="1120775"/>
            <a:ext cx="762000" cy="99060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8022" name="Object 22">
            <a:extLst>
              <a:ext uri="{FF2B5EF4-FFF2-40B4-BE49-F238E27FC236}">
                <a16:creationId xmlns:a16="http://schemas.microsoft.com/office/drawing/2014/main" id="{FC937D04-A442-430D-9E87-D65C3D77A74A}"/>
              </a:ext>
            </a:extLst>
          </p:cNvPr>
          <p:cNvGraphicFramePr>
            <a:graphicFrameLocks noChangeAspect="1"/>
          </p:cNvGraphicFramePr>
          <p:nvPr/>
        </p:nvGraphicFramePr>
        <p:xfrm>
          <a:off x="6635750" y="1484313"/>
          <a:ext cx="298450" cy="306387"/>
        </p:xfrm>
        <a:graphic>
          <a:graphicData uri="http://schemas.openxmlformats.org/presentationml/2006/ole">
            <mc:AlternateContent xmlns:mc="http://schemas.openxmlformats.org/markup-compatibility/2006">
              <mc:Choice xmlns:v="urn:schemas-microsoft-com:vml" Requires="v">
                <p:oleObj spid="_x0000_s35935" name="Equation" r:id="rId17" imgW="190602" imgH="209602" progId="Equation.3">
                  <p:embed/>
                </p:oleObj>
              </mc:Choice>
              <mc:Fallback>
                <p:oleObj name="Equation" r:id="rId17" imgW="190602" imgH="209602" progId="Equation.3">
                  <p:embed/>
                  <p:pic>
                    <p:nvPicPr>
                      <p:cNvPr id="0" name="Object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35750" y="1484313"/>
                        <a:ext cx="298450"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23" name="Object 23">
            <a:extLst>
              <a:ext uri="{FF2B5EF4-FFF2-40B4-BE49-F238E27FC236}">
                <a16:creationId xmlns:a16="http://schemas.microsoft.com/office/drawing/2014/main" id="{DEC73973-2431-4DA8-AA74-E728A5314E52}"/>
              </a:ext>
            </a:extLst>
          </p:cNvPr>
          <p:cNvGraphicFramePr>
            <a:graphicFrameLocks/>
          </p:cNvGraphicFramePr>
          <p:nvPr/>
        </p:nvGraphicFramePr>
        <p:xfrm>
          <a:off x="7092950" y="1557338"/>
          <a:ext cx="366713" cy="312737"/>
        </p:xfrm>
        <a:graphic>
          <a:graphicData uri="http://schemas.openxmlformats.org/presentationml/2006/ole">
            <mc:AlternateContent xmlns:mc="http://schemas.openxmlformats.org/markup-compatibility/2006">
              <mc:Choice xmlns:v="urn:schemas-microsoft-com:vml" Requires="v">
                <p:oleObj spid="_x0000_s35936" name="公式" r:id="rId19" imgW="361899" imgH="304748" progId="Equation.3">
                  <p:embed/>
                </p:oleObj>
              </mc:Choice>
              <mc:Fallback>
                <p:oleObj name="公式" r:id="rId19" imgW="361899" imgH="304748" progId="Equation.3">
                  <p:embed/>
                  <p:pic>
                    <p:nvPicPr>
                      <p:cNvPr id="0" name="Object 23"/>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092950" y="1557338"/>
                        <a:ext cx="366713" cy="312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8024" name="AutoShape 24">
            <a:extLst>
              <a:ext uri="{FF2B5EF4-FFF2-40B4-BE49-F238E27FC236}">
                <a16:creationId xmlns:a16="http://schemas.microsoft.com/office/drawing/2014/main" id="{5E56C41A-E3F9-40FB-AFCB-0B693EEADF8F}"/>
              </a:ext>
            </a:extLst>
          </p:cNvPr>
          <p:cNvSpPr>
            <a:spLocks noChangeArrowheads="1"/>
          </p:cNvSpPr>
          <p:nvPr/>
        </p:nvSpPr>
        <p:spPr bwMode="auto">
          <a:xfrm>
            <a:off x="6635750" y="434975"/>
            <a:ext cx="609600" cy="152400"/>
          </a:xfrm>
          <a:prstGeom prst="rightArrow">
            <a:avLst>
              <a:gd name="adj1" fmla="val 50000"/>
              <a:gd name="adj2" fmla="val 10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28025" name="Object 25">
            <a:extLst>
              <a:ext uri="{FF2B5EF4-FFF2-40B4-BE49-F238E27FC236}">
                <a16:creationId xmlns:a16="http://schemas.microsoft.com/office/drawing/2014/main" id="{106E115A-D72A-4977-B181-F5473781EDD2}"/>
              </a:ext>
            </a:extLst>
          </p:cNvPr>
          <p:cNvGraphicFramePr>
            <a:graphicFrameLocks/>
          </p:cNvGraphicFramePr>
          <p:nvPr/>
        </p:nvGraphicFramePr>
        <p:xfrm>
          <a:off x="890588" y="720725"/>
          <a:ext cx="3033712" cy="823913"/>
        </p:xfrm>
        <a:graphic>
          <a:graphicData uri="http://schemas.openxmlformats.org/presentationml/2006/ole">
            <mc:AlternateContent xmlns:mc="http://schemas.openxmlformats.org/markup-compatibility/2006">
              <mc:Choice xmlns:v="urn:schemas-microsoft-com:vml" Requires="v">
                <p:oleObj spid="_x0000_s35937" name="Equation" r:id="rId21" imgW="2933802" imgH="723952" progId="Equation.3">
                  <p:embed/>
                </p:oleObj>
              </mc:Choice>
              <mc:Fallback>
                <p:oleObj name="Equation" r:id="rId21" imgW="2933802" imgH="723952" progId="Equation.3">
                  <p:embed/>
                  <p:pic>
                    <p:nvPicPr>
                      <p:cNvPr id="0" name="Object 25"/>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90588" y="720725"/>
                        <a:ext cx="3033712"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26" name="Object 26">
            <a:extLst>
              <a:ext uri="{FF2B5EF4-FFF2-40B4-BE49-F238E27FC236}">
                <a16:creationId xmlns:a16="http://schemas.microsoft.com/office/drawing/2014/main" id="{98D417AE-C3B0-43BA-99BE-B218F8BBD95D}"/>
              </a:ext>
            </a:extLst>
          </p:cNvPr>
          <p:cNvGraphicFramePr>
            <a:graphicFrameLocks/>
          </p:cNvGraphicFramePr>
          <p:nvPr/>
        </p:nvGraphicFramePr>
        <p:xfrm>
          <a:off x="4000500" y="911225"/>
          <a:ext cx="1028700" cy="431800"/>
        </p:xfrm>
        <a:graphic>
          <a:graphicData uri="http://schemas.openxmlformats.org/presentationml/2006/ole">
            <mc:AlternateContent xmlns:mc="http://schemas.openxmlformats.org/markup-compatibility/2006">
              <mc:Choice xmlns:v="urn:schemas-microsoft-com:vml" Requires="v">
                <p:oleObj spid="_x0000_s35938" name="Equation" r:id="rId23" imgW="923877" imgH="343017" progId="Equation.3">
                  <p:embed/>
                </p:oleObj>
              </mc:Choice>
              <mc:Fallback>
                <p:oleObj name="Equation" r:id="rId23" imgW="923877" imgH="343017" progId="Equation.3">
                  <p:embed/>
                  <p:pic>
                    <p:nvPicPr>
                      <p:cNvPr id="0" name="Object 26"/>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000500" y="911225"/>
                        <a:ext cx="10287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8027" name="Freeform 27">
            <a:extLst>
              <a:ext uri="{FF2B5EF4-FFF2-40B4-BE49-F238E27FC236}">
                <a16:creationId xmlns:a16="http://schemas.microsoft.com/office/drawing/2014/main" id="{B7ED0505-D95B-4A02-8DC5-EBB13BCB8C2D}"/>
              </a:ext>
            </a:extLst>
          </p:cNvPr>
          <p:cNvSpPr>
            <a:spLocks/>
          </p:cNvSpPr>
          <p:nvPr/>
        </p:nvSpPr>
        <p:spPr bwMode="auto">
          <a:xfrm>
            <a:off x="6629400" y="4495800"/>
            <a:ext cx="1981200" cy="1828800"/>
          </a:xfrm>
          <a:custGeom>
            <a:avLst/>
            <a:gdLst>
              <a:gd name="T0" fmla="*/ 2147483647 w 1592"/>
              <a:gd name="T1" fmla="*/ 2147483647 h 1432"/>
              <a:gd name="T2" fmla="*/ 2147483647 w 1592"/>
              <a:gd name="T3" fmla="*/ 2147483647 h 1432"/>
              <a:gd name="T4" fmla="*/ 2147483647 w 1592"/>
              <a:gd name="T5" fmla="*/ 2147483647 h 1432"/>
              <a:gd name="T6" fmla="*/ 2147483647 w 1592"/>
              <a:gd name="T7" fmla="*/ 2147483647 h 1432"/>
              <a:gd name="T8" fmla="*/ 2147483647 w 1592"/>
              <a:gd name="T9" fmla="*/ 2147483647 h 1432"/>
              <a:gd name="T10" fmla="*/ 2147483647 w 1592"/>
              <a:gd name="T11" fmla="*/ 2147483647 h 1432"/>
              <a:gd name="T12" fmla="*/ 2147483647 w 1592"/>
              <a:gd name="T13" fmla="*/ 2147483647 h 1432"/>
              <a:gd name="T14" fmla="*/ 2147483647 w 1592"/>
              <a:gd name="T15" fmla="*/ 2147483647 h 1432"/>
              <a:gd name="T16" fmla="*/ 2147483647 w 1592"/>
              <a:gd name="T17" fmla="*/ 2147483647 h 1432"/>
              <a:gd name="T18" fmla="*/ 2147483647 w 1592"/>
              <a:gd name="T19" fmla="*/ 2147483647 h 1432"/>
              <a:gd name="T20" fmla="*/ 2147483647 w 1592"/>
              <a:gd name="T21" fmla="*/ 2147483647 h 1432"/>
              <a:gd name="T22" fmla="*/ 2147483647 w 1592"/>
              <a:gd name="T23" fmla="*/ 2147483647 h 1432"/>
              <a:gd name="T24" fmla="*/ 2147483647 w 1592"/>
              <a:gd name="T25" fmla="*/ 2147483647 h 14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92" h="1432">
                <a:moveTo>
                  <a:pt x="1312" y="80"/>
                </a:moveTo>
                <a:cubicBezTo>
                  <a:pt x="1232" y="96"/>
                  <a:pt x="1168" y="112"/>
                  <a:pt x="1072" y="128"/>
                </a:cubicBezTo>
                <a:cubicBezTo>
                  <a:pt x="976" y="144"/>
                  <a:pt x="872" y="112"/>
                  <a:pt x="736" y="176"/>
                </a:cubicBezTo>
                <a:cubicBezTo>
                  <a:pt x="600" y="240"/>
                  <a:pt x="376" y="368"/>
                  <a:pt x="256" y="512"/>
                </a:cubicBezTo>
                <a:cubicBezTo>
                  <a:pt x="136" y="656"/>
                  <a:pt x="32" y="896"/>
                  <a:pt x="16" y="1040"/>
                </a:cubicBezTo>
                <a:cubicBezTo>
                  <a:pt x="0" y="1184"/>
                  <a:pt x="56" y="1320"/>
                  <a:pt x="160" y="1376"/>
                </a:cubicBezTo>
                <a:cubicBezTo>
                  <a:pt x="264" y="1432"/>
                  <a:pt x="520" y="1424"/>
                  <a:pt x="640" y="1376"/>
                </a:cubicBezTo>
                <a:cubicBezTo>
                  <a:pt x="760" y="1328"/>
                  <a:pt x="792" y="1192"/>
                  <a:pt x="880" y="1088"/>
                </a:cubicBezTo>
                <a:cubicBezTo>
                  <a:pt x="968" y="984"/>
                  <a:pt x="1080" y="840"/>
                  <a:pt x="1168" y="752"/>
                </a:cubicBezTo>
                <a:cubicBezTo>
                  <a:pt x="1256" y="664"/>
                  <a:pt x="1344" y="640"/>
                  <a:pt x="1408" y="560"/>
                </a:cubicBezTo>
                <a:cubicBezTo>
                  <a:pt x="1472" y="480"/>
                  <a:pt x="1528" y="360"/>
                  <a:pt x="1552" y="272"/>
                </a:cubicBezTo>
                <a:cubicBezTo>
                  <a:pt x="1576" y="184"/>
                  <a:pt x="1592" y="64"/>
                  <a:pt x="1552" y="32"/>
                </a:cubicBezTo>
                <a:cubicBezTo>
                  <a:pt x="1512" y="0"/>
                  <a:pt x="1392" y="64"/>
                  <a:pt x="1312" y="80"/>
                </a:cubicBezTo>
                <a:close/>
              </a:path>
            </a:pathLst>
          </a:custGeom>
          <a:noFill/>
          <a:ln w="28575"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28" name="Oval 28">
            <a:extLst>
              <a:ext uri="{FF2B5EF4-FFF2-40B4-BE49-F238E27FC236}">
                <a16:creationId xmlns:a16="http://schemas.microsoft.com/office/drawing/2014/main" id="{0E0B9109-86F5-4F27-A18B-15F43F7D290C}"/>
              </a:ext>
            </a:extLst>
          </p:cNvPr>
          <p:cNvSpPr>
            <a:spLocks noChangeArrowheads="1"/>
          </p:cNvSpPr>
          <p:nvPr/>
        </p:nvSpPr>
        <p:spPr bwMode="auto">
          <a:xfrm>
            <a:off x="5257800" y="5257800"/>
            <a:ext cx="152400" cy="152400"/>
          </a:xfrm>
          <a:prstGeom prst="ellipse">
            <a:avLst/>
          </a:prstGeom>
          <a:solidFill>
            <a:srgbClr val="00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8029" name="Line 29">
            <a:extLst>
              <a:ext uri="{FF2B5EF4-FFF2-40B4-BE49-F238E27FC236}">
                <a16:creationId xmlns:a16="http://schemas.microsoft.com/office/drawing/2014/main" id="{3B9132C6-C035-463B-A5D4-A91C6A6E0EA9}"/>
              </a:ext>
            </a:extLst>
          </p:cNvPr>
          <p:cNvSpPr>
            <a:spLocks noChangeShapeType="1"/>
          </p:cNvSpPr>
          <p:nvPr/>
        </p:nvSpPr>
        <p:spPr bwMode="auto">
          <a:xfrm>
            <a:off x="5334000" y="5334000"/>
            <a:ext cx="2471738" cy="447675"/>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30" name="Line 30">
            <a:extLst>
              <a:ext uri="{FF2B5EF4-FFF2-40B4-BE49-F238E27FC236}">
                <a16:creationId xmlns:a16="http://schemas.microsoft.com/office/drawing/2014/main" id="{D629462D-B8ED-433E-A22F-E39BFB38B0AA}"/>
              </a:ext>
            </a:extLst>
          </p:cNvPr>
          <p:cNvSpPr>
            <a:spLocks noChangeShapeType="1"/>
          </p:cNvSpPr>
          <p:nvPr/>
        </p:nvSpPr>
        <p:spPr bwMode="auto">
          <a:xfrm flipV="1">
            <a:off x="7802563" y="5257800"/>
            <a:ext cx="457200" cy="5334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8031" name="Object 31">
            <a:extLst>
              <a:ext uri="{FF2B5EF4-FFF2-40B4-BE49-F238E27FC236}">
                <a16:creationId xmlns:a16="http://schemas.microsoft.com/office/drawing/2014/main" id="{1B956EE5-B55A-4760-ADAE-2572F7FFA08B}"/>
              </a:ext>
            </a:extLst>
          </p:cNvPr>
          <p:cNvGraphicFramePr>
            <a:graphicFrameLocks/>
          </p:cNvGraphicFramePr>
          <p:nvPr/>
        </p:nvGraphicFramePr>
        <p:xfrm>
          <a:off x="8077200" y="5487988"/>
          <a:ext cx="381000" cy="379412"/>
        </p:xfrm>
        <a:graphic>
          <a:graphicData uri="http://schemas.openxmlformats.org/presentationml/2006/ole">
            <mc:AlternateContent xmlns:mc="http://schemas.openxmlformats.org/markup-compatibility/2006">
              <mc:Choice xmlns:v="urn:schemas-microsoft-com:vml" Requires="v">
                <p:oleObj spid="_x0000_s35939" name="Equation" r:id="rId25" imgW="295206" imgH="343017" progId="Equation.3">
                  <p:embed/>
                </p:oleObj>
              </mc:Choice>
              <mc:Fallback>
                <p:oleObj name="Equation" r:id="rId25" imgW="295206" imgH="343017" progId="Equation.3">
                  <p:embed/>
                  <p:pic>
                    <p:nvPicPr>
                      <p:cNvPr id="0" name="Object 31"/>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077200" y="5487988"/>
                        <a:ext cx="381000" cy="379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8032" name="Line 32">
            <a:extLst>
              <a:ext uri="{FF2B5EF4-FFF2-40B4-BE49-F238E27FC236}">
                <a16:creationId xmlns:a16="http://schemas.microsoft.com/office/drawing/2014/main" id="{1CE64AB6-6EF6-4B7D-9A65-66DA0C1C7871}"/>
              </a:ext>
            </a:extLst>
          </p:cNvPr>
          <p:cNvSpPr>
            <a:spLocks noChangeShapeType="1"/>
          </p:cNvSpPr>
          <p:nvPr/>
        </p:nvSpPr>
        <p:spPr bwMode="auto">
          <a:xfrm flipV="1">
            <a:off x="5410200" y="5300663"/>
            <a:ext cx="1438275" cy="33337"/>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33" name="Line 33">
            <a:extLst>
              <a:ext uri="{FF2B5EF4-FFF2-40B4-BE49-F238E27FC236}">
                <a16:creationId xmlns:a16="http://schemas.microsoft.com/office/drawing/2014/main" id="{7DB155C2-0133-49BE-B9E5-10B33B76AC89}"/>
              </a:ext>
            </a:extLst>
          </p:cNvPr>
          <p:cNvSpPr>
            <a:spLocks noChangeShapeType="1"/>
          </p:cNvSpPr>
          <p:nvPr/>
        </p:nvSpPr>
        <p:spPr bwMode="auto">
          <a:xfrm flipV="1">
            <a:off x="7812088" y="4724400"/>
            <a:ext cx="228600" cy="106680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34" name="Line 34">
            <a:extLst>
              <a:ext uri="{FF2B5EF4-FFF2-40B4-BE49-F238E27FC236}">
                <a16:creationId xmlns:a16="http://schemas.microsoft.com/office/drawing/2014/main" id="{45885FFB-E2F2-4918-A658-A15F8BC759C7}"/>
              </a:ext>
            </a:extLst>
          </p:cNvPr>
          <p:cNvSpPr>
            <a:spLocks noChangeShapeType="1"/>
          </p:cNvSpPr>
          <p:nvPr/>
        </p:nvSpPr>
        <p:spPr bwMode="auto">
          <a:xfrm flipV="1">
            <a:off x="6837363" y="4629150"/>
            <a:ext cx="0" cy="68580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35" name="Line 35">
            <a:extLst>
              <a:ext uri="{FF2B5EF4-FFF2-40B4-BE49-F238E27FC236}">
                <a16:creationId xmlns:a16="http://schemas.microsoft.com/office/drawing/2014/main" id="{F5F15EF8-4DDA-4F82-82D5-39FA0D06066F}"/>
              </a:ext>
            </a:extLst>
          </p:cNvPr>
          <p:cNvSpPr>
            <a:spLocks noChangeShapeType="1"/>
          </p:cNvSpPr>
          <p:nvPr/>
        </p:nvSpPr>
        <p:spPr bwMode="auto">
          <a:xfrm flipH="1">
            <a:off x="6715125" y="5300663"/>
            <a:ext cx="119063" cy="276225"/>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8036" name="Object 36">
            <a:extLst>
              <a:ext uri="{FF2B5EF4-FFF2-40B4-BE49-F238E27FC236}">
                <a16:creationId xmlns:a16="http://schemas.microsoft.com/office/drawing/2014/main" id="{B59E1274-5B1D-4E48-B6DF-6193428F5652}"/>
              </a:ext>
            </a:extLst>
          </p:cNvPr>
          <p:cNvGraphicFramePr>
            <a:graphicFrameLocks/>
          </p:cNvGraphicFramePr>
          <p:nvPr/>
        </p:nvGraphicFramePr>
        <p:xfrm>
          <a:off x="5257800" y="4954588"/>
          <a:ext cx="201613" cy="292100"/>
        </p:xfrm>
        <a:graphic>
          <a:graphicData uri="http://schemas.openxmlformats.org/presentationml/2006/ole">
            <mc:AlternateContent xmlns:mc="http://schemas.openxmlformats.org/markup-compatibility/2006">
              <mc:Choice xmlns:v="urn:schemas-microsoft-com:vml" Requires="v">
                <p:oleObj spid="_x0000_s35940" name="Equation" r:id="rId27" imgW="114432" imgH="190643" progId="Equation.3">
                  <p:embed/>
                </p:oleObj>
              </mc:Choice>
              <mc:Fallback>
                <p:oleObj name="Equation" r:id="rId27" imgW="114432" imgH="190643" progId="Equation.3">
                  <p:embed/>
                  <p:pic>
                    <p:nvPicPr>
                      <p:cNvPr id="0" name="Object 36"/>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257800" y="4954588"/>
                        <a:ext cx="201613"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37" name="Object 37">
            <a:extLst>
              <a:ext uri="{FF2B5EF4-FFF2-40B4-BE49-F238E27FC236}">
                <a16:creationId xmlns:a16="http://schemas.microsoft.com/office/drawing/2014/main" id="{A133632F-DE76-4761-9D15-481D3ACD16F2}"/>
              </a:ext>
            </a:extLst>
          </p:cNvPr>
          <p:cNvGraphicFramePr>
            <a:graphicFrameLocks/>
          </p:cNvGraphicFramePr>
          <p:nvPr/>
        </p:nvGraphicFramePr>
        <p:xfrm>
          <a:off x="7654925" y="4708525"/>
          <a:ext cx="269875" cy="381000"/>
        </p:xfrm>
        <a:graphic>
          <a:graphicData uri="http://schemas.openxmlformats.org/presentationml/2006/ole">
            <mc:AlternateContent xmlns:mc="http://schemas.openxmlformats.org/markup-compatibility/2006">
              <mc:Choice xmlns:v="urn:schemas-microsoft-com:vml" Requires="v">
                <p:oleObj spid="_x0000_s35941" name="Equation" r:id="rId29" imgW="228512" imgH="343017" progId="Equation.3">
                  <p:embed/>
                </p:oleObj>
              </mc:Choice>
              <mc:Fallback>
                <p:oleObj name="Equation" r:id="rId29" imgW="228512" imgH="343017" progId="Equation.3">
                  <p:embed/>
                  <p:pic>
                    <p:nvPicPr>
                      <p:cNvPr id="0" name="Object 37"/>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654925" y="4708525"/>
                        <a:ext cx="269875"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38" name="Object 38">
            <a:extLst>
              <a:ext uri="{FF2B5EF4-FFF2-40B4-BE49-F238E27FC236}">
                <a16:creationId xmlns:a16="http://schemas.microsoft.com/office/drawing/2014/main" id="{A1523949-0836-4A11-ABF1-C54733440A66}"/>
              </a:ext>
            </a:extLst>
          </p:cNvPr>
          <p:cNvGraphicFramePr>
            <a:graphicFrameLocks/>
          </p:cNvGraphicFramePr>
          <p:nvPr/>
        </p:nvGraphicFramePr>
        <p:xfrm>
          <a:off x="6472238" y="4413250"/>
          <a:ext cx="328612" cy="379413"/>
        </p:xfrm>
        <a:graphic>
          <a:graphicData uri="http://schemas.openxmlformats.org/presentationml/2006/ole">
            <mc:AlternateContent xmlns:mc="http://schemas.openxmlformats.org/markup-compatibility/2006">
              <mc:Choice xmlns:v="urn:schemas-microsoft-com:vml" Requires="v">
                <p:oleObj spid="_x0000_s35942" name="Equation" r:id="rId31" imgW="266773" imgH="343017" progId="Equation.3">
                  <p:embed/>
                </p:oleObj>
              </mc:Choice>
              <mc:Fallback>
                <p:oleObj name="Equation" r:id="rId31" imgW="266773" imgH="343017" progId="Equation.3">
                  <p:embed/>
                  <p:pic>
                    <p:nvPicPr>
                      <p:cNvPr id="0" name="Object 38"/>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472238" y="4413250"/>
                        <a:ext cx="328612" cy="379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39" name="Object 39">
            <a:extLst>
              <a:ext uri="{FF2B5EF4-FFF2-40B4-BE49-F238E27FC236}">
                <a16:creationId xmlns:a16="http://schemas.microsoft.com/office/drawing/2014/main" id="{F4F889F4-F3E5-4A70-9408-55C20BF196BB}"/>
              </a:ext>
            </a:extLst>
          </p:cNvPr>
          <p:cNvGraphicFramePr>
            <a:graphicFrameLocks/>
          </p:cNvGraphicFramePr>
          <p:nvPr/>
        </p:nvGraphicFramePr>
        <p:xfrm>
          <a:off x="6896100" y="5295900"/>
          <a:ext cx="339725" cy="350838"/>
        </p:xfrm>
        <a:graphic>
          <a:graphicData uri="http://schemas.openxmlformats.org/presentationml/2006/ole">
            <mc:AlternateContent xmlns:mc="http://schemas.openxmlformats.org/markup-compatibility/2006">
              <mc:Choice xmlns:v="urn:schemas-microsoft-com:vml" Requires="v">
                <p:oleObj spid="_x0000_s35943" name="Equation" r:id="rId33" imgW="323989" imgH="343017" progId="Equation.3">
                  <p:embed/>
                </p:oleObj>
              </mc:Choice>
              <mc:Fallback>
                <p:oleObj name="Equation" r:id="rId33" imgW="323989" imgH="343017" progId="Equation.3">
                  <p:embed/>
                  <p:pic>
                    <p:nvPicPr>
                      <p:cNvPr id="0" name="Object 39"/>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896100" y="5295900"/>
                        <a:ext cx="339725" cy="350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40" name="Object 40">
            <a:extLst>
              <a:ext uri="{FF2B5EF4-FFF2-40B4-BE49-F238E27FC236}">
                <a16:creationId xmlns:a16="http://schemas.microsoft.com/office/drawing/2014/main" id="{CB9FDB60-4DA0-4677-BE60-ED5581BD6EC9}"/>
              </a:ext>
            </a:extLst>
          </p:cNvPr>
          <p:cNvGraphicFramePr>
            <a:graphicFrameLocks/>
          </p:cNvGraphicFramePr>
          <p:nvPr/>
        </p:nvGraphicFramePr>
        <p:xfrm>
          <a:off x="839788" y="2181225"/>
          <a:ext cx="1320800" cy="914400"/>
        </p:xfrm>
        <a:graphic>
          <a:graphicData uri="http://schemas.openxmlformats.org/presentationml/2006/ole">
            <mc:AlternateContent xmlns:mc="http://schemas.openxmlformats.org/markup-compatibility/2006">
              <mc:Choice xmlns:v="urn:schemas-microsoft-com:vml" Requires="v">
                <p:oleObj spid="_x0000_s35944" name="Equation" r:id="rId35" imgW="1219083" imgH="819098" progId="Equation.3">
                  <p:embed/>
                </p:oleObj>
              </mc:Choice>
              <mc:Fallback>
                <p:oleObj name="Equation" r:id="rId35" imgW="1219083" imgH="819098" progId="Equation.3">
                  <p:embed/>
                  <p:pic>
                    <p:nvPicPr>
                      <p:cNvPr id="0" name="Object 40"/>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839788" y="2181225"/>
                        <a:ext cx="13208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41" name="Object 41">
            <a:extLst>
              <a:ext uri="{FF2B5EF4-FFF2-40B4-BE49-F238E27FC236}">
                <a16:creationId xmlns:a16="http://schemas.microsoft.com/office/drawing/2014/main" id="{623A4BBF-D998-4B57-BE0B-3C93521388F2}"/>
              </a:ext>
            </a:extLst>
          </p:cNvPr>
          <p:cNvGraphicFramePr>
            <a:graphicFrameLocks noChangeAspect="1"/>
          </p:cNvGraphicFramePr>
          <p:nvPr/>
        </p:nvGraphicFramePr>
        <p:xfrm>
          <a:off x="7086600" y="5716588"/>
          <a:ext cx="230188" cy="420687"/>
        </p:xfrm>
        <a:graphic>
          <a:graphicData uri="http://schemas.openxmlformats.org/presentationml/2006/ole">
            <mc:AlternateContent xmlns:mc="http://schemas.openxmlformats.org/markup-compatibility/2006">
              <mc:Choice xmlns:v="urn:schemas-microsoft-com:vml" Requires="v">
                <p:oleObj spid="_x0000_s35945" name="Equation" r:id="rId37" imgW="114432" imgH="314227" progId="Equation.3">
                  <p:embed/>
                </p:oleObj>
              </mc:Choice>
              <mc:Fallback>
                <p:oleObj name="Equation" r:id="rId37" imgW="114432" imgH="314227" progId="Equation.3">
                  <p:embed/>
                  <p:pic>
                    <p:nvPicPr>
                      <p:cNvPr id="0" name="Object 41"/>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086600" y="5716588"/>
                        <a:ext cx="230188"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42" name="Object 42">
            <a:extLst>
              <a:ext uri="{FF2B5EF4-FFF2-40B4-BE49-F238E27FC236}">
                <a16:creationId xmlns:a16="http://schemas.microsoft.com/office/drawing/2014/main" id="{F4D52D20-1A44-43DD-88BD-7D5920BA914F}"/>
              </a:ext>
            </a:extLst>
          </p:cNvPr>
          <p:cNvGraphicFramePr>
            <a:graphicFrameLocks noChangeAspect="1"/>
          </p:cNvGraphicFramePr>
          <p:nvPr/>
        </p:nvGraphicFramePr>
        <p:xfrm>
          <a:off x="5919788" y="4835525"/>
          <a:ext cx="269875" cy="414338"/>
        </p:xfrm>
        <a:graphic>
          <a:graphicData uri="http://schemas.openxmlformats.org/presentationml/2006/ole">
            <mc:AlternateContent xmlns:mc="http://schemas.openxmlformats.org/markup-compatibility/2006">
              <mc:Choice xmlns:v="urn:schemas-microsoft-com:vml" Requires="v">
                <p:oleObj spid="_x0000_s35946" name="Equation" r:id="rId39" imgW="152341" imgH="314227" progId="Equation.3">
                  <p:embed/>
                </p:oleObj>
              </mc:Choice>
              <mc:Fallback>
                <p:oleObj name="Equation" r:id="rId39" imgW="152341" imgH="314227" progId="Equation.3">
                  <p:embed/>
                  <p:pic>
                    <p:nvPicPr>
                      <p:cNvPr id="0" name="Object 42"/>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919788" y="4835525"/>
                        <a:ext cx="269875" cy="414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43" name="Object 43">
            <a:extLst>
              <a:ext uri="{FF2B5EF4-FFF2-40B4-BE49-F238E27FC236}">
                <a16:creationId xmlns:a16="http://schemas.microsoft.com/office/drawing/2014/main" id="{04FD25CA-7E2E-42C7-9EAB-809B16604882}"/>
              </a:ext>
            </a:extLst>
          </p:cNvPr>
          <p:cNvGraphicFramePr>
            <a:graphicFrameLocks/>
          </p:cNvGraphicFramePr>
          <p:nvPr/>
        </p:nvGraphicFramePr>
        <p:xfrm>
          <a:off x="7620000" y="6021388"/>
          <a:ext cx="254000" cy="292100"/>
        </p:xfrm>
        <a:graphic>
          <a:graphicData uri="http://schemas.openxmlformats.org/presentationml/2006/ole">
            <mc:AlternateContent xmlns:mc="http://schemas.openxmlformats.org/markup-compatibility/2006">
              <mc:Choice xmlns:v="urn:schemas-microsoft-com:vml" Requires="v">
                <p:oleObj spid="_x0000_s35947" name="Equation" r:id="rId41" imgW="152341" imgH="190643" progId="Equation.3">
                  <p:embed/>
                </p:oleObj>
              </mc:Choice>
              <mc:Fallback>
                <p:oleObj name="Equation" r:id="rId41" imgW="152341" imgH="190643" progId="Equation.3">
                  <p:embed/>
                  <p:pic>
                    <p:nvPicPr>
                      <p:cNvPr id="0" name="Object 43"/>
                      <p:cNvPicPr>
                        <a:picLocks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620000" y="6021388"/>
                        <a:ext cx="2540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44" name="Object 44">
            <a:extLst>
              <a:ext uri="{FF2B5EF4-FFF2-40B4-BE49-F238E27FC236}">
                <a16:creationId xmlns:a16="http://schemas.microsoft.com/office/drawing/2014/main" id="{E66EF4C7-986C-47DE-AAE0-394FE21B6DAA}"/>
              </a:ext>
            </a:extLst>
          </p:cNvPr>
          <p:cNvGraphicFramePr>
            <a:graphicFrameLocks/>
          </p:cNvGraphicFramePr>
          <p:nvPr/>
        </p:nvGraphicFramePr>
        <p:xfrm>
          <a:off x="2968625" y="2181225"/>
          <a:ext cx="1397000" cy="914400"/>
        </p:xfrm>
        <a:graphic>
          <a:graphicData uri="http://schemas.openxmlformats.org/presentationml/2006/ole">
            <mc:AlternateContent xmlns:mc="http://schemas.openxmlformats.org/markup-compatibility/2006">
              <mc:Choice xmlns:v="urn:schemas-microsoft-com:vml" Requires="v">
                <p:oleObj spid="_x0000_s35948" name="Equation" r:id="rId43" imgW="1295254" imgH="819098" progId="Equation.3">
                  <p:embed/>
                </p:oleObj>
              </mc:Choice>
              <mc:Fallback>
                <p:oleObj name="Equation" r:id="rId43" imgW="1295254" imgH="819098" progId="Equation.3">
                  <p:embed/>
                  <p:pic>
                    <p:nvPicPr>
                      <p:cNvPr id="0" name="Object 44"/>
                      <p:cNvPicPr>
                        <a:picLocks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2968625" y="2181225"/>
                        <a:ext cx="13970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45" name="Object 45">
            <a:extLst>
              <a:ext uri="{FF2B5EF4-FFF2-40B4-BE49-F238E27FC236}">
                <a16:creationId xmlns:a16="http://schemas.microsoft.com/office/drawing/2014/main" id="{20258A40-A939-431E-9B43-661661D31112}"/>
              </a:ext>
            </a:extLst>
          </p:cNvPr>
          <p:cNvGraphicFramePr>
            <a:graphicFrameLocks/>
          </p:cNvGraphicFramePr>
          <p:nvPr/>
        </p:nvGraphicFramePr>
        <p:xfrm>
          <a:off x="1244600" y="3729038"/>
          <a:ext cx="2108200" cy="442912"/>
        </p:xfrm>
        <a:graphic>
          <a:graphicData uri="http://schemas.openxmlformats.org/presentationml/2006/ole">
            <mc:AlternateContent xmlns:mc="http://schemas.openxmlformats.org/markup-compatibility/2006">
              <mc:Choice xmlns:v="urn:schemas-microsoft-com:vml" Requires="v">
                <p:oleObj spid="_x0000_s35949" name="Equation" r:id="rId45" imgW="2019402" imgH="343017" progId="Equation.3">
                  <p:embed/>
                </p:oleObj>
              </mc:Choice>
              <mc:Fallback>
                <p:oleObj name="Equation" r:id="rId45" imgW="2019402" imgH="343017" progId="Equation.3">
                  <p:embed/>
                  <p:pic>
                    <p:nvPicPr>
                      <p:cNvPr id="0" name="Object 45"/>
                      <p:cNvPicPr>
                        <a:picLocks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244600" y="3729038"/>
                        <a:ext cx="2108200"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8046" name="Text Box 46">
            <a:extLst>
              <a:ext uri="{FF2B5EF4-FFF2-40B4-BE49-F238E27FC236}">
                <a16:creationId xmlns:a16="http://schemas.microsoft.com/office/drawing/2014/main" id="{75CDC054-9E2F-477C-B72F-61D4B63B7F86}"/>
              </a:ext>
            </a:extLst>
          </p:cNvPr>
          <p:cNvSpPr txBox="1">
            <a:spLocks noChangeArrowheads="1"/>
          </p:cNvSpPr>
          <p:nvPr/>
        </p:nvSpPr>
        <p:spPr bwMode="auto">
          <a:xfrm>
            <a:off x="790575" y="3159125"/>
            <a:ext cx="2409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对一对线元来说 </a:t>
            </a:r>
          </a:p>
        </p:txBody>
      </p:sp>
      <p:graphicFrame>
        <p:nvGraphicFramePr>
          <p:cNvPr id="128047" name="Object 47">
            <a:extLst>
              <a:ext uri="{FF2B5EF4-FFF2-40B4-BE49-F238E27FC236}">
                <a16:creationId xmlns:a16="http://schemas.microsoft.com/office/drawing/2014/main" id="{7A251AD4-DD4A-47AC-B787-D1B0B70CB62D}"/>
              </a:ext>
            </a:extLst>
          </p:cNvPr>
          <p:cNvGraphicFramePr>
            <a:graphicFrameLocks/>
          </p:cNvGraphicFramePr>
          <p:nvPr/>
        </p:nvGraphicFramePr>
        <p:xfrm>
          <a:off x="862013" y="4389438"/>
          <a:ext cx="3505200" cy="417512"/>
        </p:xfrm>
        <a:graphic>
          <a:graphicData uri="http://schemas.openxmlformats.org/presentationml/2006/ole">
            <mc:AlternateContent xmlns:mc="http://schemas.openxmlformats.org/markup-compatibility/2006">
              <mc:Choice xmlns:v="urn:schemas-microsoft-com:vml" Requires="v">
                <p:oleObj spid="_x0000_s35950" name="Equation" r:id="rId47" imgW="3400304" imgH="314227" progId="Equation.3">
                  <p:embed/>
                </p:oleObj>
              </mc:Choice>
              <mc:Fallback>
                <p:oleObj name="Equation" r:id="rId47" imgW="3400304" imgH="314227" progId="Equation.3">
                  <p:embed/>
                  <p:pic>
                    <p:nvPicPr>
                      <p:cNvPr id="0" name="Object 47"/>
                      <p:cNvPicPr>
                        <a:picLocks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862013" y="4389438"/>
                        <a:ext cx="3505200"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48" name="Object 48">
            <a:extLst>
              <a:ext uri="{FF2B5EF4-FFF2-40B4-BE49-F238E27FC236}">
                <a16:creationId xmlns:a16="http://schemas.microsoft.com/office/drawing/2014/main" id="{37620F0D-B171-4364-BD69-3C7FC2424DF4}"/>
              </a:ext>
            </a:extLst>
          </p:cNvPr>
          <p:cNvGraphicFramePr>
            <a:graphicFrameLocks/>
          </p:cNvGraphicFramePr>
          <p:nvPr/>
        </p:nvGraphicFramePr>
        <p:xfrm>
          <a:off x="879475" y="5022850"/>
          <a:ext cx="2868613" cy="914400"/>
        </p:xfrm>
        <a:graphic>
          <a:graphicData uri="http://schemas.openxmlformats.org/presentationml/2006/ole">
            <mc:AlternateContent xmlns:mc="http://schemas.openxmlformats.org/markup-compatibility/2006">
              <mc:Choice xmlns:v="urn:schemas-microsoft-com:vml" Requires="v">
                <p:oleObj spid="_x0000_s35951" name="Equation" r:id="rId49" imgW="2781461" imgH="819098" progId="Equation.3">
                  <p:embed/>
                </p:oleObj>
              </mc:Choice>
              <mc:Fallback>
                <p:oleObj name="Equation" r:id="rId49" imgW="2781461" imgH="819098" progId="Equation.3">
                  <p:embed/>
                  <p:pic>
                    <p:nvPicPr>
                      <p:cNvPr id="0" name="Object 48"/>
                      <p:cNvPicPr>
                        <a:picLocks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879475" y="5022850"/>
                        <a:ext cx="2868613"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49" name="Object 49">
            <a:extLst>
              <a:ext uri="{FF2B5EF4-FFF2-40B4-BE49-F238E27FC236}">
                <a16:creationId xmlns:a16="http://schemas.microsoft.com/office/drawing/2014/main" id="{63E86051-6C75-4788-834D-AC0ECAC1D163}"/>
              </a:ext>
            </a:extLst>
          </p:cNvPr>
          <p:cNvGraphicFramePr>
            <a:graphicFrameLocks/>
          </p:cNvGraphicFramePr>
          <p:nvPr/>
        </p:nvGraphicFramePr>
        <p:xfrm>
          <a:off x="3892550" y="5310188"/>
          <a:ext cx="482600" cy="315912"/>
        </p:xfrm>
        <a:graphic>
          <a:graphicData uri="http://schemas.openxmlformats.org/presentationml/2006/ole">
            <mc:AlternateContent xmlns:mc="http://schemas.openxmlformats.org/markup-compatibility/2006">
              <mc:Choice xmlns:v="urn:schemas-microsoft-com:vml" Requires="v">
                <p:oleObj spid="_x0000_s35952" name="Equation" r:id="rId51" imgW="380854" imgH="228561" progId="Equation.3">
                  <p:embed/>
                </p:oleObj>
              </mc:Choice>
              <mc:Fallback>
                <p:oleObj name="Equation" r:id="rId51" imgW="380854" imgH="228561" progId="Equation.3">
                  <p:embed/>
                  <p:pic>
                    <p:nvPicPr>
                      <p:cNvPr id="0" name="Object 49"/>
                      <p:cNvPicPr>
                        <a:picLocks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892550" y="5310188"/>
                        <a:ext cx="4826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50" name="Object 50">
            <a:extLst>
              <a:ext uri="{FF2B5EF4-FFF2-40B4-BE49-F238E27FC236}">
                <a16:creationId xmlns:a16="http://schemas.microsoft.com/office/drawing/2014/main" id="{95A07A41-8229-4BD2-A4CE-5307E2D4D6AA}"/>
              </a:ext>
            </a:extLst>
          </p:cNvPr>
          <p:cNvGraphicFramePr>
            <a:graphicFrameLocks/>
          </p:cNvGraphicFramePr>
          <p:nvPr/>
        </p:nvGraphicFramePr>
        <p:xfrm>
          <a:off x="5715000" y="5486400"/>
          <a:ext cx="457200" cy="392113"/>
        </p:xfrm>
        <a:graphic>
          <a:graphicData uri="http://schemas.openxmlformats.org/presentationml/2006/ole">
            <mc:AlternateContent xmlns:mc="http://schemas.openxmlformats.org/markup-compatibility/2006">
              <mc:Choice xmlns:v="urn:schemas-microsoft-com:vml" Requires="v">
                <p:oleObj spid="_x0000_s35953" name="Equation" r:id="rId53" imgW="361899" imgH="304748" progId="Equation.3">
                  <p:embed/>
                </p:oleObj>
              </mc:Choice>
              <mc:Fallback>
                <p:oleObj name="Equation" r:id="rId53" imgW="361899" imgH="304748" progId="Equation.3">
                  <p:embed/>
                  <p:pic>
                    <p:nvPicPr>
                      <p:cNvPr id="0" name="Object 50"/>
                      <p:cNvPicPr>
                        <a:picLocks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5715000" y="5486400"/>
                        <a:ext cx="457200"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8051" name="Text Box 51">
            <a:extLst>
              <a:ext uri="{FF2B5EF4-FFF2-40B4-BE49-F238E27FC236}">
                <a16:creationId xmlns:a16="http://schemas.microsoft.com/office/drawing/2014/main" id="{2B23DADA-B698-4E54-AC05-A916043E9189}"/>
              </a:ext>
            </a:extLst>
          </p:cNvPr>
          <p:cNvSpPr txBox="1">
            <a:spLocks noChangeArrowheads="1"/>
          </p:cNvSpPr>
          <p:nvPr/>
        </p:nvSpPr>
        <p:spPr bwMode="auto">
          <a:xfrm>
            <a:off x="763588" y="6037263"/>
            <a:ext cx="48926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环路不包围电流，则磁场环流为零</a:t>
            </a:r>
            <a:r>
              <a:rPr kumimoji="1" lang="zh-CN" altLang="en-US" sz="2800" b="1" i="1">
                <a:solidFill>
                  <a:srgbClr val="FFFF00"/>
                </a:solidFill>
                <a:latin typeface="Times New Roman" panose="02020603050405020304" pitchFamily="18" charset="0"/>
              </a:rPr>
              <a:t> </a:t>
            </a:r>
          </a:p>
        </p:txBody>
      </p:sp>
      <p:sp>
        <p:nvSpPr>
          <p:cNvPr id="128052" name="Line 52">
            <a:extLst>
              <a:ext uri="{FF2B5EF4-FFF2-40B4-BE49-F238E27FC236}">
                <a16:creationId xmlns:a16="http://schemas.microsoft.com/office/drawing/2014/main" id="{C0CDA7BD-9D46-4086-A862-85DC48F462C9}"/>
              </a:ext>
            </a:extLst>
          </p:cNvPr>
          <p:cNvSpPr>
            <a:spLocks noChangeShapeType="1"/>
          </p:cNvSpPr>
          <p:nvPr/>
        </p:nvSpPr>
        <p:spPr bwMode="auto">
          <a:xfrm flipV="1">
            <a:off x="5334000" y="5272088"/>
            <a:ext cx="2967038" cy="61912"/>
          </a:xfrm>
          <a:prstGeom prst="line">
            <a:avLst/>
          </a:prstGeom>
          <a:noFill/>
          <a:ln w="95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53" name="Line 53">
            <a:extLst>
              <a:ext uri="{FF2B5EF4-FFF2-40B4-BE49-F238E27FC236}">
                <a16:creationId xmlns:a16="http://schemas.microsoft.com/office/drawing/2014/main" id="{0C3007E6-E16D-4123-856E-43C13D10ADC0}"/>
              </a:ext>
            </a:extLst>
          </p:cNvPr>
          <p:cNvSpPr>
            <a:spLocks noChangeShapeType="1"/>
          </p:cNvSpPr>
          <p:nvPr/>
        </p:nvSpPr>
        <p:spPr bwMode="auto">
          <a:xfrm>
            <a:off x="6635750" y="1120775"/>
            <a:ext cx="1371600" cy="914400"/>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8054" name="Object 54">
            <a:extLst>
              <a:ext uri="{FF2B5EF4-FFF2-40B4-BE49-F238E27FC236}">
                <a16:creationId xmlns:a16="http://schemas.microsoft.com/office/drawing/2014/main" id="{0C19C7EF-08CD-4234-A4A0-C103801F1FE3}"/>
              </a:ext>
            </a:extLst>
          </p:cNvPr>
          <p:cNvGraphicFramePr>
            <a:graphicFrameLocks noChangeAspect="1"/>
          </p:cNvGraphicFramePr>
          <p:nvPr/>
        </p:nvGraphicFramePr>
        <p:xfrm>
          <a:off x="7956550" y="5027613"/>
          <a:ext cx="223838" cy="334962"/>
        </p:xfrm>
        <a:graphic>
          <a:graphicData uri="http://schemas.openxmlformats.org/presentationml/2006/ole">
            <mc:AlternateContent xmlns:mc="http://schemas.openxmlformats.org/markup-compatibility/2006">
              <mc:Choice xmlns:v="urn:schemas-microsoft-com:vml" Requires="v">
                <p:oleObj spid="_x0000_s35954" name="公式" r:id="rId55" imgW="190602" imgH="314227" progId="Equation.3">
                  <p:embed/>
                </p:oleObj>
              </mc:Choice>
              <mc:Fallback>
                <p:oleObj name="公式" r:id="rId55" imgW="190602" imgH="314227" progId="Equation.3">
                  <p:embed/>
                  <p:pic>
                    <p:nvPicPr>
                      <p:cNvPr id="0" name="Object 54"/>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7956550" y="5027613"/>
                        <a:ext cx="223838" cy="334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55" name="Object 55">
            <a:extLst>
              <a:ext uri="{FF2B5EF4-FFF2-40B4-BE49-F238E27FC236}">
                <a16:creationId xmlns:a16="http://schemas.microsoft.com/office/drawing/2014/main" id="{4F803288-81E0-4780-B19A-55B07EF7899C}"/>
              </a:ext>
            </a:extLst>
          </p:cNvPr>
          <p:cNvGraphicFramePr>
            <a:graphicFrameLocks noChangeAspect="1"/>
          </p:cNvGraphicFramePr>
          <p:nvPr/>
        </p:nvGraphicFramePr>
        <p:xfrm>
          <a:off x="6448425" y="4937125"/>
          <a:ext cx="254000" cy="334963"/>
        </p:xfrm>
        <a:graphic>
          <a:graphicData uri="http://schemas.openxmlformats.org/presentationml/2006/ole">
            <mc:AlternateContent xmlns:mc="http://schemas.openxmlformats.org/markup-compatibility/2006">
              <mc:Choice xmlns:v="urn:schemas-microsoft-com:vml" Requires="v">
                <p:oleObj spid="_x0000_s35955" name="公式" r:id="rId57" imgW="219035" imgH="314227" progId="Equation.3">
                  <p:embed/>
                </p:oleObj>
              </mc:Choice>
              <mc:Fallback>
                <p:oleObj name="公式" r:id="rId57" imgW="219035" imgH="314227" progId="Equation.3">
                  <p:embed/>
                  <p:pic>
                    <p:nvPicPr>
                      <p:cNvPr id="0" name="Object 55"/>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6448425" y="4937125"/>
                        <a:ext cx="254000" cy="334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8056" name="Arc 56">
            <a:extLst>
              <a:ext uri="{FF2B5EF4-FFF2-40B4-BE49-F238E27FC236}">
                <a16:creationId xmlns:a16="http://schemas.microsoft.com/office/drawing/2014/main" id="{8C26578E-BD8F-4D28-AD96-B2895E386259}"/>
              </a:ext>
            </a:extLst>
          </p:cNvPr>
          <p:cNvSpPr>
            <a:spLocks/>
          </p:cNvSpPr>
          <p:nvPr/>
        </p:nvSpPr>
        <p:spPr bwMode="auto">
          <a:xfrm rot="5823448">
            <a:off x="6821488" y="1258888"/>
            <a:ext cx="273050" cy="323850"/>
          </a:xfrm>
          <a:custGeom>
            <a:avLst/>
            <a:gdLst>
              <a:gd name="T0" fmla="*/ 2147483647 w 17519"/>
              <a:gd name="T1" fmla="*/ 0 h 19405"/>
              <a:gd name="T2" fmla="*/ 2147483647 w 17519"/>
              <a:gd name="T3" fmla="*/ 2147483647 h 19405"/>
              <a:gd name="T4" fmla="*/ 0 w 17519"/>
              <a:gd name="T5" fmla="*/ 2147483647 h 19405"/>
              <a:gd name="T6" fmla="*/ 0 60000 65536"/>
              <a:gd name="T7" fmla="*/ 0 60000 65536"/>
              <a:gd name="T8" fmla="*/ 0 60000 65536"/>
            </a:gdLst>
            <a:ahLst/>
            <a:cxnLst>
              <a:cxn ang="T6">
                <a:pos x="T0" y="T1"/>
              </a:cxn>
              <a:cxn ang="T7">
                <a:pos x="T2" y="T3"/>
              </a:cxn>
              <a:cxn ang="T8">
                <a:pos x="T4" y="T5"/>
              </a:cxn>
            </a:cxnLst>
            <a:rect l="0" t="0" r="r" b="b"/>
            <a:pathLst>
              <a:path w="17519" h="19405" fill="none" extrusionOk="0">
                <a:moveTo>
                  <a:pt x="9487" y="0"/>
                </a:moveTo>
                <a:cubicBezTo>
                  <a:pt x="12681" y="1561"/>
                  <a:pt x="15439" y="3886"/>
                  <a:pt x="17519" y="6769"/>
                </a:cubicBezTo>
              </a:path>
              <a:path w="17519" h="19405" stroke="0" extrusionOk="0">
                <a:moveTo>
                  <a:pt x="9487" y="0"/>
                </a:moveTo>
                <a:cubicBezTo>
                  <a:pt x="12681" y="1561"/>
                  <a:pt x="15439" y="3886"/>
                  <a:pt x="17519" y="6769"/>
                </a:cubicBezTo>
                <a:lnTo>
                  <a:pt x="0" y="19405"/>
                </a:lnTo>
                <a:lnTo>
                  <a:pt x="9487" y="0"/>
                </a:lnTo>
                <a:close/>
              </a:path>
            </a:pathLst>
          </a:custGeom>
          <a:noFill/>
          <a:ln w="2857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57" name="Arc 57">
            <a:extLst>
              <a:ext uri="{FF2B5EF4-FFF2-40B4-BE49-F238E27FC236}">
                <a16:creationId xmlns:a16="http://schemas.microsoft.com/office/drawing/2014/main" id="{E4D6C077-6BD8-46E4-BE8C-2CDAA578E8CF}"/>
              </a:ext>
            </a:extLst>
          </p:cNvPr>
          <p:cNvSpPr>
            <a:spLocks/>
          </p:cNvSpPr>
          <p:nvPr/>
        </p:nvSpPr>
        <p:spPr bwMode="auto">
          <a:xfrm rot="3179905">
            <a:off x="5963444" y="5244306"/>
            <a:ext cx="273050" cy="319088"/>
          </a:xfrm>
          <a:custGeom>
            <a:avLst/>
            <a:gdLst>
              <a:gd name="T0" fmla="*/ 2147483647 w 17519"/>
              <a:gd name="T1" fmla="*/ 0 h 19105"/>
              <a:gd name="T2" fmla="*/ 2147483647 w 17519"/>
              <a:gd name="T3" fmla="*/ 2147483647 h 19105"/>
              <a:gd name="T4" fmla="*/ 0 w 17519"/>
              <a:gd name="T5" fmla="*/ 2147483647 h 19105"/>
              <a:gd name="T6" fmla="*/ 0 60000 65536"/>
              <a:gd name="T7" fmla="*/ 0 60000 65536"/>
              <a:gd name="T8" fmla="*/ 0 60000 65536"/>
            </a:gdLst>
            <a:ahLst/>
            <a:cxnLst>
              <a:cxn ang="T6">
                <a:pos x="T0" y="T1"/>
              </a:cxn>
              <a:cxn ang="T7">
                <a:pos x="T2" y="T3"/>
              </a:cxn>
              <a:cxn ang="T8">
                <a:pos x="T4" y="T5"/>
              </a:cxn>
            </a:cxnLst>
            <a:rect l="0" t="0" r="r" b="b"/>
            <a:pathLst>
              <a:path w="17519" h="19105" fill="none" extrusionOk="0">
                <a:moveTo>
                  <a:pt x="10077" y="-1"/>
                </a:moveTo>
                <a:cubicBezTo>
                  <a:pt x="13023" y="1553"/>
                  <a:pt x="15570" y="3768"/>
                  <a:pt x="17519" y="6469"/>
                </a:cubicBezTo>
              </a:path>
              <a:path w="17519" h="19105" stroke="0" extrusionOk="0">
                <a:moveTo>
                  <a:pt x="10077" y="-1"/>
                </a:moveTo>
                <a:cubicBezTo>
                  <a:pt x="13023" y="1553"/>
                  <a:pt x="15570" y="3768"/>
                  <a:pt x="17519" y="6469"/>
                </a:cubicBezTo>
                <a:lnTo>
                  <a:pt x="0" y="19105"/>
                </a:lnTo>
                <a:lnTo>
                  <a:pt x="10077" y="-1"/>
                </a:lnTo>
                <a:close/>
              </a:path>
            </a:pathLst>
          </a:custGeom>
          <a:noFill/>
          <a:ln w="2857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58" name="Arc 58">
            <a:extLst>
              <a:ext uri="{FF2B5EF4-FFF2-40B4-BE49-F238E27FC236}">
                <a16:creationId xmlns:a16="http://schemas.microsoft.com/office/drawing/2014/main" id="{84B7D7F5-7383-43D2-96CE-F09371E25E10}"/>
              </a:ext>
            </a:extLst>
          </p:cNvPr>
          <p:cNvSpPr>
            <a:spLocks/>
          </p:cNvSpPr>
          <p:nvPr/>
        </p:nvSpPr>
        <p:spPr bwMode="auto">
          <a:xfrm rot="-419438">
            <a:off x="7780338" y="5402263"/>
            <a:ext cx="273050" cy="319087"/>
          </a:xfrm>
          <a:custGeom>
            <a:avLst/>
            <a:gdLst>
              <a:gd name="T0" fmla="*/ 2147483647 w 17519"/>
              <a:gd name="T1" fmla="*/ 0 h 19105"/>
              <a:gd name="T2" fmla="*/ 2147483647 w 17519"/>
              <a:gd name="T3" fmla="*/ 2147483647 h 19105"/>
              <a:gd name="T4" fmla="*/ 0 w 17519"/>
              <a:gd name="T5" fmla="*/ 2147483647 h 19105"/>
              <a:gd name="T6" fmla="*/ 0 60000 65536"/>
              <a:gd name="T7" fmla="*/ 0 60000 65536"/>
              <a:gd name="T8" fmla="*/ 0 60000 65536"/>
            </a:gdLst>
            <a:ahLst/>
            <a:cxnLst>
              <a:cxn ang="T6">
                <a:pos x="T0" y="T1"/>
              </a:cxn>
              <a:cxn ang="T7">
                <a:pos x="T2" y="T3"/>
              </a:cxn>
              <a:cxn ang="T8">
                <a:pos x="T4" y="T5"/>
              </a:cxn>
            </a:cxnLst>
            <a:rect l="0" t="0" r="r" b="b"/>
            <a:pathLst>
              <a:path w="17519" h="19105" fill="none" extrusionOk="0">
                <a:moveTo>
                  <a:pt x="10077" y="-1"/>
                </a:moveTo>
                <a:cubicBezTo>
                  <a:pt x="13023" y="1553"/>
                  <a:pt x="15570" y="3768"/>
                  <a:pt x="17519" y="6469"/>
                </a:cubicBezTo>
              </a:path>
              <a:path w="17519" h="19105" stroke="0" extrusionOk="0">
                <a:moveTo>
                  <a:pt x="10077" y="-1"/>
                </a:moveTo>
                <a:cubicBezTo>
                  <a:pt x="13023" y="1553"/>
                  <a:pt x="15570" y="3768"/>
                  <a:pt x="17519" y="6469"/>
                </a:cubicBezTo>
                <a:lnTo>
                  <a:pt x="0" y="19105"/>
                </a:lnTo>
                <a:lnTo>
                  <a:pt x="10077" y="-1"/>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59" name="Arc 59">
            <a:extLst>
              <a:ext uri="{FF2B5EF4-FFF2-40B4-BE49-F238E27FC236}">
                <a16:creationId xmlns:a16="http://schemas.microsoft.com/office/drawing/2014/main" id="{1A403785-0FAE-49CA-8DEE-4AFC0C5BD131}"/>
              </a:ext>
            </a:extLst>
          </p:cNvPr>
          <p:cNvSpPr>
            <a:spLocks/>
          </p:cNvSpPr>
          <p:nvPr/>
        </p:nvSpPr>
        <p:spPr bwMode="auto">
          <a:xfrm rot="-6361316">
            <a:off x="6715919" y="4980781"/>
            <a:ext cx="395288" cy="422275"/>
          </a:xfrm>
          <a:custGeom>
            <a:avLst/>
            <a:gdLst>
              <a:gd name="T0" fmla="*/ 0 w 18847"/>
              <a:gd name="T1" fmla="*/ 2147483647 h 21600"/>
              <a:gd name="T2" fmla="*/ 2147483647 w 18847"/>
              <a:gd name="T3" fmla="*/ 2147483647 h 21600"/>
              <a:gd name="T4" fmla="*/ 2147483647 w 18847"/>
              <a:gd name="T5" fmla="*/ 2147483647 h 21600"/>
              <a:gd name="T6" fmla="*/ 0 60000 65536"/>
              <a:gd name="T7" fmla="*/ 0 60000 65536"/>
              <a:gd name="T8" fmla="*/ 0 60000 65536"/>
            </a:gdLst>
            <a:ahLst/>
            <a:cxnLst>
              <a:cxn ang="T6">
                <a:pos x="T0" y="T1"/>
              </a:cxn>
              <a:cxn ang="T7">
                <a:pos x="T2" y="T3"/>
              </a:cxn>
              <a:cxn ang="T8">
                <a:pos x="T4" y="T5"/>
              </a:cxn>
            </a:cxnLst>
            <a:rect l="0" t="0" r="r" b="b"/>
            <a:pathLst>
              <a:path w="18847" h="21600" fill="none" extrusionOk="0">
                <a:moveTo>
                  <a:pt x="0" y="24"/>
                </a:moveTo>
                <a:cubicBezTo>
                  <a:pt x="339" y="8"/>
                  <a:pt x="679" y="-1"/>
                  <a:pt x="1019" y="0"/>
                </a:cubicBezTo>
                <a:cubicBezTo>
                  <a:pt x="8149" y="0"/>
                  <a:pt x="14821" y="3519"/>
                  <a:pt x="18847" y="9404"/>
                </a:cubicBezTo>
              </a:path>
              <a:path w="18847" h="21600" stroke="0" extrusionOk="0">
                <a:moveTo>
                  <a:pt x="0" y="24"/>
                </a:moveTo>
                <a:cubicBezTo>
                  <a:pt x="339" y="8"/>
                  <a:pt x="679" y="-1"/>
                  <a:pt x="1019" y="0"/>
                </a:cubicBezTo>
                <a:cubicBezTo>
                  <a:pt x="8149" y="0"/>
                  <a:pt x="14821" y="3519"/>
                  <a:pt x="18847" y="9404"/>
                </a:cubicBezTo>
                <a:lnTo>
                  <a:pt x="1019" y="21600"/>
                </a:lnTo>
                <a:lnTo>
                  <a:pt x="0" y="24"/>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8010"/>
                                        </p:tgtEl>
                                        <p:attrNameLst>
                                          <p:attrName>style.visibility</p:attrName>
                                        </p:attrNameLst>
                                      </p:cBhvr>
                                      <p:to>
                                        <p:strVal val="visible"/>
                                      </p:to>
                                    </p:set>
                                    <p:animEffect transition="in" filter="wipe(left)">
                                      <p:cBhvr>
                                        <p:cTn id="7" dur="500"/>
                                        <p:tgtEl>
                                          <p:spTgt spid="1280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28012"/>
                                        </p:tgtEl>
                                        <p:attrNameLst>
                                          <p:attrName>style.visibility</p:attrName>
                                        </p:attrNameLst>
                                      </p:cBhvr>
                                      <p:to>
                                        <p:strVal val="visible"/>
                                      </p:to>
                                    </p:set>
                                    <p:animEffect transition="in" filter="slide(fromBottom)">
                                      <p:cBhvr>
                                        <p:cTn id="12" dur="500"/>
                                        <p:tgtEl>
                                          <p:spTgt spid="128012"/>
                                        </p:tgtEl>
                                      </p:cBhvr>
                                    </p:animEffect>
                                  </p:childTnLst>
                                </p:cTn>
                              </p:par>
                            </p:childTnLst>
                          </p:cTn>
                        </p:par>
                        <p:par>
                          <p:cTn id="13" fill="hold" nodeType="afterGroup">
                            <p:stCondLst>
                              <p:cond delay="500"/>
                            </p:stCondLst>
                            <p:childTnLst>
                              <p:par>
                                <p:cTn id="14" presetID="1" presetClass="entr" presetSubtype="0" fill="hold" nodeType="afterEffect">
                                  <p:stCondLst>
                                    <p:cond delay="0"/>
                                  </p:stCondLst>
                                  <p:childTnLst>
                                    <p:set>
                                      <p:cBhvr>
                                        <p:cTn id="15" dur="1" fill="hold">
                                          <p:stCondLst>
                                            <p:cond delay="499"/>
                                          </p:stCondLst>
                                        </p:cTn>
                                        <p:tgtEl>
                                          <p:spTgt spid="12801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128013"/>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128053"/>
                                        </p:tgtEl>
                                        <p:attrNameLst>
                                          <p:attrName>style.visibility</p:attrName>
                                        </p:attrNameLst>
                                      </p:cBhvr>
                                      <p:to>
                                        <p:strVal val="visible"/>
                                      </p:to>
                                    </p:set>
                                    <p:animEffect transition="in" filter="wipe(left)">
                                      <p:cBhvr>
                                        <p:cTn id="24" dur="500"/>
                                        <p:tgtEl>
                                          <p:spTgt spid="128053"/>
                                        </p:tgtEl>
                                      </p:cBhvr>
                                    </p:animEffect>
                                  </p:childTnLst>
                                </p:cTn>
                              </p:par>
                            </p:childTnLst>
                          </p:cTn>
                        </p:par>
                        <p:par>
                          <p:cTn id="25" fill="hold" nodeType="afterGroup">
                            <p:stCondLst>
                              <p:cond delay="500"/>
                            </p:stCondLst>
                            <p:childTnLst>
                              <p:par>
                                <p:cTn id="26" presetID="1" presetClass="entr" presetSubtype="0" fill="hold" nodeType="afterEffect">
                                  <p:stCondLst>
                                    <p:cond delay="0"/>
                                  </p:stCondLst>
                                  <p:childTnLst>
                                    <p:set>
                                      <p:cBhvr>
                                        <p:cTn id="27" dur="1" fill="hold">
                                          <p:stCondLst>
                                            <p:cond delay="499"/>
                                          </p:stCondLst>
                                        </p:cTn>
                                        <p:tgtEl>
                                          <p:spTgt spid="128017"/>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3" presetClass="entr" presetSubtype="16" fill="hold" nodeType="clickEffect">
                                  <p:stCondLst>
                                    <p:cond delay="0"/>
                                  </p:stCondLst>
                                  <p:childTnLst>
                                    <p:set>
                                      <p:cBhvr>
                                        <p:cTn id="31" dur="1" fill="hold">
                                          <p:stCondLst>
                                            <p:cond delay="0"/>
                                          </p:stCondLst>
                                        </p:cTn>
                                        <p:tgtEl>
                                          <p:spTgt spid="128011"/>
                                        </p:tgtEl>
                                        <p:attrNameLst>
                                          <p:attrName>style.visibility</p:attrName>
                                        </p:attrNameLst>
                                      </p:cBhvr>
                                      <p:to>
                                        <p:strVal val="visible"/>
                                      </p:to>
                                    </p:set>
                                    <p:anim calcmode="lin" valueType="num">
                                      <p:cBhvr>
                                        <p:cTn id="32" dur="500" fill="hold"/>
                                        <p:tgtEl>
                                          <p:spTgt spid="128011"/>
                                        </p:tgtEl>
                                        <p:attrNameLst>
                                          <p:attrName>ppt_w</p:attrName>
                                        </p:attrNameLst>
                                      </p:cBhvr>
                                      <p:tavLst>
                                        <p:tav tm="0">
                                          <p:val>
                                            <p:fltVal val="0"/>
                                          </p:val>
                                        </p:tav>
                                        <p:tav tm="100000">
                                          <p:val>
                                            <p:strVal val="#ppt_w"/>
                                          </p:val>
                                        </p:tav>
                                      </p:tavLst>
                                    </p:anim>
                                    <p:anim calcmode="lin" valueType="num">
                                      <p:cBhvr>
                                        <p:cTn id="33" dur="500" fill="hold"/>
                                        <p:tgtEl>
                                          <p:spTgt spid="128011"/>
                                        </p:tgtEl>
                                        <p:attrNameLst>
                                          <p:attrName>ppt_h</p:attrName>
                                        </p:attrNameLst>
                                      </p:cBhvr>
                                      <p:tavLst>
                                        <p:tav tm="0">
                                          <p:val>
                                            <p:fltVal val="0"/>
                                          </p:val>
                                        </p:tav>
                                        <p:tav tm="100000">
                                          <p:val>
                                            <p:strVal val="#ppt_h"/>
                                          </p:val>
                                        </p:tav>
                                      </p:tavLst>
                                    </p:anim>
                                  </p:childTnLst>
                                </p:cTn>
                              </p:par>
                            </p:childTnLst>
                          </p:cTn>
                        </p:par>
                        <p:par>
                          <p:cTn id="34" fill="hold" nodeType="afterGroup">
                            <p:stCondLst>
                              <p:cond delay="500"/>
                            </p:stCondLst>
                            <p:childTnLst>
                              <p:par>
                                <p:cTn id="35" presetID="1" presetClass="entr" presetSubtype="0" fill="hold" nodeType="afterEffect">
                                  <p:stCondLst>
                                    <p:cond delay="0"/>
                                  </p:stCondLst>
                                  <p:childTnLst>
                                    <p:set>
                                      <p:cBhvr>
                                        <p:cTn id="36" dur="1" fill="hold">
                                          <p:stCondLst>
                                            <p:cond delay="499"/>
                                          </p:stCondLst>
                                        </p:cTn>
                                        <p:tgtEl>
                                          <p:spTgt spid="128019"/>
                                        </p:tgtEl>
                                        <p:attrNameLst>
                                          <p:attrName>style.visibility</p:attrName>
                                        </p:attrNameLst>
                                      </p:cBhvr>
                                      <p:to>
                                        <p:strVal val="visible"/>
                                      </p:to>
                                    </p:set>
                                  </p:childTnLst>
                                </p:cTn>
                              </p:par>
                            </p:childTnLst>
                          </p:cTn>
                        </p:par>
                        <p:par>
                          <p:cTn id="37" fill="hold" nodeType="afterGroup">
                            <p:stCondLst>
                              <p:cond delay="1000"/>
                            </p:stCondLst>
                            <p:childTnLst>
                              <p:par>
                                <p:cTn id="38" presetID="22" presetClass="entr" presetSubtype="8" fill="hold" grpId="0" nodeType="afterEffect">
                                  <p:stCondLst>
                                    <p:cond delay="5000"/>
                                  </p:stCondLst>
                                  <p:childTnLst>
                                    <p:set>
                                      <p:cBhvr>
                                        <p:cTn id="39" dur="1" fill="hold">
                                          <p:stCondLst>
                                            <p:cond delay="0"/>
                                          </p:stCondLst>
                                        </p:cTn>
                                        <p:tgtEl>
                                          <p:spTgt spid="128024"/>
                                        </p:tgtEl>
                                        <p:attrNameLst>
                                          <p:attrName>style.visibility</p:attrName>
                                        </p:attrNameLst>
                                      </p:cBhvr>
                                      <p:to>
                                        <p:strVal val="visible"/>
                                      </p:to>
                                    </p:set>
                                    <p:animEffect transition="in" filter="wipe(left)">
                                      <p:cBhvr>
                                        <p:cTn id="40" dur="500"/>
                                        <p:tgtEl>
                                          <p:spTgt spid="12802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128014"/>
                                        </p:tgtEl>
                                        <p:attrNameLst>
                                          <p:attrName>style.visibility</p:attrName>
                                        </p:attrNameLst>
                                      </p:cBhvr>
                                      <p:to>
                                        <p:strVal val="visible"/>
                                      </p:to>
                                    </p:set>
                                    <p:animEffect transition="in" filter="wipe(left)">
                                      <p:cBhvr>
                                        <p:cTn id="45" dur="500"/>
                                        <p:tgtEl>
                                          <p:spTgt spid="128014"/>
                                        </p:tgtEl>
                                      </p:cBhvr>
                                    </p:animEffect>
                                  </p:childTnLst>
                                </p:cTn>
                              </p:par>
                            </p:childTnLst>
                          </p:cTn>
                        </p:par>
                        <p:par>
                          <p:cTn id="46" fill="hold" nodeType="afterGroup">
                            <p:stCondLst>
                              <p:cond delay="500"/>
                            </p:stCondLst>
                            <p:childTnLst>
                              <p:par>
                                <p:cTn id="47" presetID="1" presetClass="entr" presetSubtype="0" fill="hold" nodeType="afterEffect">
                                  <p:stCondLst>
                                    <p:cond delay="0"/>
                                  </p:stCondLst>
                                  <p:childTnLst>
                                    <p:set>
                                      <p:cBhvr>
                                        <p:cTn id="48" dur="1" fill="hold">
                                          <p:stCondLst>
                                            <p:cond delay="499"/>
                                          </p:stCondLst>
                                        </p:cTn>
                                        <p:tgtEl>
                                          <p:spTgt spid="128016"/>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2" fill="hold" nodeType="clickEffect">
                                  <p:stCondLst>
                                    <p:cond delay="0"/>
                                  </p:stCondLst>
                                  <p:childTnLst>
                                    <p:set>
                                      <p:cBhvr>
                                        <p:cTn id="52" dur="1" fill="hold">
                                          <p:stCondLst>
                                            <p:cond delay="0"/>
                                          </p:stCondLst>
                                        </p:cTn>
                                        <p:tgtEl>
                                          <p:spTgt spid="128018"/>
                                        </p:tgtEl>
                                        <p:attrNameLst>
                                          <p:attrName>style.visibility</p:attrName>
                                        </p:attrNameLst>
                                      </p:cBhvr>
                                      <p:to>
                                        <p:strVal val="visible"/>
                                      </p:to>
                                    </p:set>
                                    <p:animEffect transition="in" filter="wipe(right)">
                                      <p:cBhvr>
                                        <p:cTn id="53" dur="500"/>
                                        <p:tgtEl>
                                          <p:spTgt spid="128018"/>
                                        </p:tgtEl>
                                      </p:cBhvr>
                                    </p:animEffect>
                                  </p:childTnLst>
                                </p:cTn>
                              </p:par>
                            </p:childTnLst>
                          </p:cTn>
                        </p:par>
                        <p:par>
                          <p:cTn id="54" fill="hold" nodeType="afterGroup">
                            <p:stCondLst>
                              <p:cond delay="500"/>
                            </p:stCondLst>
                            <p:childTnLst>
                              <p:par>
                                <p:cTn id="55" presetID="1" presetClass="entr" presetSubtype="0" fill="hold" nodeType="afterEffect">
                                  <p:stCondLst>
                                    <p:cond delay="0"/>
                                  </p:stCondLst>
                                  <p:childTnLst>
                                    <p:set>
                                      <p:cBhvr>
                                        <p:cTn id="56" dur="1" fill="hold">
                                          <p:stCondLst>
                                            <p:cond delay="499"/>
                                          </p:stCondLst>
                                        </p:cTn>
                                        <p:tgtEl>
                                          <p:spTgt spid="128020"/>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nodeType="clickEffect">
                                  <p:stCondLst>
                                    <p:cond delay="0"/>
                                  </p:stCondLst>
                                  <p:childTnLst>
                                    <p:set>
                                      <p:cBhvr>
                                        <p:cTn id="60" dur="1" fill="hold">
                                          <p:stCondLst>
                                            <p:cond delay="0"/>
                                          </p:stCondLst>
                                        </p:cTn>
                                        <p:tgtEl>
                                          <p:spTgt spid="128021"/>
                                        </p:tgtEl>
                                        <p:attrNameLst>
                                          <p:attrName>style.visibility</p:attrName>
                                        </p:attrNameLst>
                                      </p:cBhvr>
                                      <p:to>
                                        <p:strVal val="visible"/>
                                      </p:to>
                                    </p:set>
                                    <p:animEffect transition="in" filter="wipe(left)">
                                      <p:cBhvr>
                                        <p:cTn id="61" dur="500"/>
                                        <p:tgtEl>
                                          <p:spTgt spid="128021"/>
                                        </p:tgtEl>
                                      </p:cBhvr>
                                    </p:animEffect>
                                  </p:childTnLst>
                                </p:cTn>
                              </p:par>
                            </p:childTnLst>
                          </p:cTn>
                        </p:par>
                        <p:par>
                          <p:cTn id="62" fill="hold" nodeType="afterGroup">
                            <p:stCondLst>
                              <p:cond delay="500"/>
                            </p:stCondLst>
                            <p:childTnLst>
                              <p:par>
                                <p:cTn id="63" presetID="1" presetClass="entr" presetSubtype="0" fill="hold" nodeType="afterEffect">
                                  <p:stCondLst>
                                    <p:cond delay="0"/>
                                  </p:stCondLst>
                                  <p:childTnLst>
                                    <p:set>
                                      <p:cBhvr>
                                        <p:cTn id="64" dur="1" fill="hold">
                                          <p:stCondLst>
                                            <p:cond delay="499"/>
                                          </p:stCondLst>
                                        </p:cTn>
                                        <p:tgtEl>
                                          <p:spTgt spid="128022"/>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0"/>
                                          </p:stCondLst>
                                        </p:cTn>
                                        <p:tgtEl>
                                          <p:spTgt spid="128056"/>
                                        </p:tgtEl>
                                        <p:attrNameLst>
                                          <p:attrName>style.visibility</p:attrName>
                                        </p:attrNameLst>
                                      </p:cBhvr>
                                      <p:to>
                                        <p:strVal val="visible"/>
                                      </p:to>
                                    </p:set>
                                  </p:childTnLst>
                                </p:cTn>
                              </p:par>
                            </p:childTnLst>
                          </p:cTn>
                        </p:par>
                        <p:par>
                          <p:cTn id="69" fill="hold" nodeType="afterGroup">
                            <p:stCondLst>
                              <p:cond delay="0"/>
                            </p:stCondLst>
                            <p:childTnLst>
                              <p:par>
                                <p:cTn id="70" presetID="1" presetClass="entr" presetSubtype="0" fill="hold" nodeType="afterEffect">
                                  <p:stCondLst>
                                    <p:cond delay="0"/>
                                  </p:stCondLst>
                                  <p:childTnLst>
                                    <p:set>
                                      <p:cBhvr>
                                        <p:cTn id="71" dur="1" fill="hold">
                                          <p:stCondLst>
                                            <p:cond delay="499"/>
                                          </p:stCondLst>
                                        </p:cTn>
                                        <p:tgtEl>
                                          <p:spTgt spid="128023"/>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128025"/>
                                        </p:tgtEl>
                                        <p:attrNameLst>
                                          <p:attrName>style.visibility</p:attrName>
                                        </p:attrNameLst>
                                      </p:cBhvr>
                                      <p:to>
                                        <p:strVal val="visible"/>
                                      </p:to>
                                    </p:set>
                                    <p:animEffect transition="in" filter="wipe(left)">
                                      <p:cBhvr>
                                        <p:cTn id="76" dur="500"/>
                                        <p:tgtEl>
                                          <p:spTgt spid="128025"/>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nodeType="clickEffect">
                                  <p:stCondLst>
                                    <p:cond delay="0"/>
                                  </p:stCondLst>
                                  <p:childTnLst>
                                    <p:set>
                                      <p:cBhvr>
                                        <p:cTn id="80" dur="1" fill="hold">
                                          <p:stCondLst>
                                            <p:cond delay="0"/>
                                          </p:stCondLst>
                                        </p:cTn>
                                        <p:tgtEl>
                                          <p:spTgt spid="128026"/>
                                        </p:tgtEl>
                                        <p:attrNameLst>
                                          <p:attrName>style.visibility</p:attrName>
                                        </p:attrNameLst>
                                      </p:cBhvr>
                                      <p:to>
                                        <p:strVal val="visible"/>
                                      </p:to>
                                    </p:set>
                                    <p:animEffect transition="in" filter="wipe(left)">
                                      <p:cBhvr>
                                        <p:cTn id="81" dur="500"/>
                                        <p:tgtEl>
                                          <p:spTgt spid="128026"/>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28002"/>
                                        </p:tgtEl>
                                        <p:attrNameLst>
                                          <p:attrName>style.visibility</p:attrName>
                                        </p:attrNameLst>
                                      </p:cBhvr>
                                      <p:to>
                                        <p:strVal val="visible"/>
                                      </p:to>
                                    </p:set>
                                    <p:animEffect transition="in" filter="wipe(left)">
                                      <p:cBhvr>
                                        <p:cTn id="86" dur="500"/>
                                        <p:tgtEl>
                                          <p:spTgt spid="128002"/>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2" presetClass="entr" presetSubtype="1" fill="hold" grpId="0" nodeType="clickEffect">
                                  <p:stCondLst>
                                    <p:cond delay="0"/>
                                  </p:stCondLst>
                                  <p:childTnLst>
                                    <p:set>
                                      <p:cBhvr>
                                        <p:cTn id="90" dur="1" fill="hold">
                                          <p:stCondLst>
                                            <p:cond delay="0"/>
                                          </p:stCondLst>
                                        </p:cTn>
                                        <p:tgtEl>
                                          <p:spTgt spid="128004"/>
                                        </p:tgtEl>
                                        <p:attrNameLst>
                                          <p:attrName>style.visibility</p:attrName>
                                        </p:attrNameLst>
                                      </p:cBhvr>
                                      <p:to>
                                        <p:strVal val="visible"/>
                                      </p:to>
                                    </p:set>
                                    <p:animEffect transition="in" filter="slide(fromTop)">
                                      <p:cBhvr>
                                        <p:cTn id="91" dur="500"/>
                                        <p:tgtEl>
                                          <p:spTgt spid="128004"/>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 presetClass="entr" presetSubtype="2" fill="hold" grpId="0" nodeType="clickEffect">
                                  <p:stCondLst>
                                    <p:cond delay="0"/>
                                  </p:stCondLst>
                                  <p:childTnLst>
                                    <p:set>
                                      <p:cBhvr>
                                        <p:cTn id="95" dur="1" fill="hold">
                                          <p:stCondLst>
                                            <p:cond delay="0"/>
                                          </p:stCondLst>
                                        </p:cTn>
                                        <p:tgtEl>
                                          <p:spTgt spid="128003"/>
                                        </p:tgtEl>
                                        <p:attrNameLst>
                                          <p:attrName>style.visibility</p:attrName>
                                        </p:attrNameLst>
                                      </p:cBhvr>
                                      <p:to>
                                        <p:strVal val="visible"/>
                                      </p:to>
                                    </p:set>
                                    <p:anim calcmode="lin" valueType="num">
                                      <p:cBhvr additive="base">
                                        <p:cTn id="96" dur="500" fill="hold"/>
                                        <p:tgtEl>
                                          <p:spTgt spid="128003"/>
                                        </p:tgtEl>
                                        <p:attrNameLst>
                                          <p:attrName>ppt_x</p:attrName>
                                        </p:attrNameLst>
                                      </p:cBhvr>
                                      <p:tavLst>
                                        <p:tav tm="0">
                                          <p:val>
                                            <p:strVal val="1+#ppt_w/2"/>
                                          </p:val>
                                        </p:tav>
                                        <p:tav tm="100000">
                                          <p:val>
                                            <p:strVal val="#ppt_x"/>
                                          </p:val>
                                        </p:tav>
                                      </p:tavLst>
                                    </p:anim>
                                    <p:anim calcmode="lin" valueType="num">
                                      <p:cBhvr additive="base">
                                        <p:cTn id="97" dur="500" fill="hold"/>
                                        <p:tgtEl>
                                          <p:spTgt spid="128003"/>
                                        </p:tgtEl>
                                        <p:attrNameLst>
                                          <p:attrName>ppt_y</p:attrName>
                                        </p:attrNameLst>
                                      </p:cBhvr>
                                      <p:tavLst>
                                        <p:tav tm="0">
                                          <p:val>
                                            <p:strVal val="#ppt_y"/>
                                          </p:val>
                                        </p:tav>
                                        <p:tav tm="100000">
                                          <p:val>
                                            <p:strVal val="#ppt_y"/>
                                          </p:val>
                                        </p:tav>
                                      </p:tavLst>
                                    </p:anim>
                                  </p:childTnLst>
                                </p:cTn>
                              </p:par>
                            </p:childTnLst>
                          </p:cTn>
                        </p:par>
                        <p:par>
                          <p:cTn id="98" fill="hold" nodeType="afterGroup">
                            <p:stCondLst>
                              <p:cond delay="500"/>
                            </p:stCondLst>
                            <p:childTnLst>
                              <p:par>
                                <p:cTn id="99" presetID="1" presetClass="entr" presetSubtype="0" fill="hold" grpId="0" nodeType="afterEffect">
                                  <p:stCondLst>
                                    <p:cond delay="0"/>
                                  </p:stCondLst>
                                  <p:childTnLst>
                                    <p:set>
                                      <p:cBhvr>
                                        <p:cTn id="100" dur="1" fill="hold">
                                          <p:stCondLst>
                                            <p:cond delay="499"/>
                                          </p:stCondLst>
                                        </p:cTn>
                                        <p:tgtEl>
                                          <p:spTgt spid="128005"/>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nodeType="clickEffect">
                                  <p:stCondLst>
                                    <p:cond delay="0"/>
                                  </p:stCondLst>
                                  <p:childTnLst>
                                    <p:set>
                                      <p:cBhvr>
                                        <p:cTn id="104" dur="1" fill="hold">
                                          <p:stCondLst>
                                            <p:cond delay="499"/>
                                          </p:stCondLst>
                                        </p:cTn>
                                        <p:tgtEl>
                                          <p:spTgt spid="128008"/>
                                        </p:tgtEl>
                                        <p:attrNameLst>
                                          <p:attrName>style.visibility</p:attrName>
                                        </p:attrNameLst>
                                      </p:cBhvr>
                                      <p:to>
                                        <p:strVal val="visible"/>
                                      </p:to>
                                    </p:set>
                                  </p:childTnLst>
                                </p:cTn>
                              </p:par>
                            </p:childTnLst>
                          </p:cTn>
                        </p:par>
                        <p:par>
                          <p:cTn id="105" fill="hold" nodeType="afterGroup">
                            <p:stCondLst>
                              <p:cond delay="500"/>
                            </p:stCondLst>
                            <p:childTnLst>
                              <p:par>
                                <p:cTn id="106" presetID="1" presetClass="entr" presetSubtype="0" fill="hold" nodeType="afterEffect">
                                  <p:stCondLst>
                                    <p:cond delay="0"/>
                                  </p:stCondLst>
                                  <p:childTnLst>
                                    <p:set>
                                      <p:cBhvr>
                                        <p:cTn id="107" dur="1" fill="hold">
                                          <p:stCondLst>
                                            <p:cond delay="499"/>
                                          </p:stCondLst>
                                        </p:cTn>
                                        <p:tgtEl>
                                          <p:spTgt spid="128007"/>
                                        </p:tgtEl>
                                        <p:attrNameLst>
                                          <p:attrName>style.visibility</p:attrName>
                                        </p:attrNameLst>
                                      </p:cBhvr>
                                      <p:to>
                                        <p:strVal val="visible"/>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9" presetClass="entr" presetSubtype="0" fill="hold" nodeType="clickEffect">
                                  <p:stCondLst>
                                    <p:cond delay="0"/>
                                  </p:stCondLst>
                                  <p:childTnLst>
                                    <p:set>
                                      <p:cBhvr>
                                        <p:cTn id="111" dur="1" fill="hold">
                                          <p:stCondLst>
                                            <p:cond delay="0"/>
                                          </p:stCondLst>
                                        </p:cTn>
                                        <p:tgtEl>
                                          <p:spTgt spid="128006"/>
                                        </p:tgtEl>
                                        <p:attrNameLst>
                                          <p:attrName>style.visibility</p:attrName>
                                        </p:attrNameLst>
                                      </p:cBhvr>
                                      <p:to>
                                        <p:strVal val="visible"/>
                                      </p:to>
                                    </p:set>
                                    <p:animEffect transition="in" filter="dissolve">
                                      <p:cBhvr>
                                        <p:cTn id="112" dur="500"/>
                                        <p:tgtEl>
                                          <p:spTgt spid="128006"/>
                                        </p:tgtEl>
                                      </p:cBhvr>
                                    </p:animEffect>
                                  </p:childTnLst>
                                </p:cTn>
                              </p:par>
                            </p:childTnLst>
                          </p:cTn>
                        </p:par>
                        <p:par>
                          <p:cTn id="113" fill="hold" nodeType="afterGroup">
                            <p:stCondLst>
                              <p:cond delay="500"/>
                            </p:stCondLst>
                            <p:childTnLst>
                              <p:par>
                                <p:cTn id="114" presetID="1" presetClass="entr" presetSubtype="0" fill="hold" nodeType="afterEffect">
                                  <p:stCondLst>
                                    <p:cond delay="0"/>
                                  </p:stCondLst>
                                  <p:childTnLst>
                                    <p:set>
                                      <p:cBhvr>
                                        <p:cTn id="115" dur="1" fill="hold">
                                          <p:stCondLst>
                                            <p:cond delay="499"/>
                                          </p:stCondLst>
                                        </p:cTn>
                                        <p:tgtEl>
                                          <p:spTgt spid="128009"/>
                                        </p:tgtEl>
                                        <p:attrNameLst>
                                          <p:attrName>style.visibility</p:attrName>
                                        </p:attrNameLst>
                                      </p:cBhvr>
                                      <p:to>
                                        <p:strVal val="visible"/>
                                      </p:to>
                                    </p:se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1" presetClass="entr" presetSubtype="0" fill="hold" grpId="0" nodeType="clickEffect">
                                  <p:stCondLst>
                                    <p:cond delay="0"/>
                                  </p:stCondLst>
                                  <p:childTnLst>
                                    <p:set>
                                      <p:cBhvr>
                                        <p:cTn id="119" dur="1" fill="hold">
                                          <p:stCondLst>
                                            <p:cond delay="499"/>
                                          </p:stCondLst>
                                        </p:cTn>
                                        <p:tgtEl>
                                          <p:spTgt spid="128028"/>
                                        </p:tgtEl>
                                        <p:attrNameLst>
                                          <p:attrName>style.visibility</p:attrName>
                                        </p:attrNameLst>
                                      </p:cBhvr>
                                      <p:to>
                                        <p:strVal val="visible"/>
                                      </p:to>
                                    </p:set>
                                  </p:childTnLst>
                                </p:cTn>
                              </p:par>
                            </p:childTnLst>
                          </p:cTn>
                        </p:par>
                        <p:par>
                          <p:cTn id="120" fill="hold" nodeType="afterGroup">
                            <p:stCondLst>
                              <p:cond delay="500"/>
                            </p:stCondLst>
                            <p:childTnLst>
                              <p:par>
                                <p:cTn id="121" presetID="1" presetClass="entr" presetSubtype="0" fill="hold" nodeType="afterEffect">
                                  <p:stCondLst>
                                    <p:cond delay="0"/>
                                  </p:stCondLst>
                                  <p:childTnLst>
                                    <p:set>
                                      <p:cBhvr>
                                        <p:cTn id="122" dur="1" fill="hold">
                                          <p:stCondLst>
                                            <p:cond delay="499"/>
                                          </p:stCondLst>
                                        </p:cTn>
                                        <p:tgtEl>
                                          <p:spTgt spid="128036"/>
                                        </p:tgtEl>
                                        <p:attrNameLst>
                                          <p:attrName>style.visibility</p:attrName>
                                        </p:attrNameLst>
                                      </p:cBhvr>
                                      <p:to>
                                        <p:strVal val="visible"/>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3" presetClass="entr" presetSubtype="16" fill="hold" nodeType="clickEffect">
                                  <p:stCondLst>
                                    <p:cond delay="0"/>
                                  </p:stCondLst>
                                  <p:childTnLst>
                                    <p:set>
                                      <p:cBhvr>
                                        <p:cTn id="126" dur="1" fill="hold">
                                          <p:stCondLst>
                                            <p:cond delay="0"/>
                                          </p:stCondLst>
                                        </p:cTn>
                                        <p:tgtEl>
                                          <p:spTgt spid="128027"/>
                                        </p:tgtEl>
                                        <p:attrNameLst>
                                          <p:attrName>style.visibility</p:attrName>
                                        </p:attrNameLst>
                                      </p:cBhvr>
                                      <p:to>
                                        <p:strVal val="visible"/>
                                      </p:to>
                                    </p:set>
                                    <p:anim calcmode="lin" valueType="num">
                                      <p:cBhvr>
                                        <p:cTn id="127" dur="500" fill="hold"/>
                                        <p:tgtEl>
                                          <p:spTgt spid="128027"/>
                                        </p:tgtEl>
                                        <p:attrNameLst>
                                          <p:attrName>ppt_w</p:attrName>
                                        </p:attrNameLst>
                                      </p:cBhvr>
                                      <p:tavLst>
                                        <p:tav tm="0">
                                          <p:val>
                                            <p:fltVal val="0"/>
                                          </p:val>
                                        </p:tav>
                                        <p:tav tm="100000">
                                          <p:val>
                                            <p:strVal val="#ppt_w"/>
                                          </p:val>
                                        </p:tav>
                                      </p:tavLst>
                                    </p:anim>
                                    <p:anim calcmode="lin" valueType="num">
                                      <p:cBhvr>
                                        <p:cTn id="128" dur="500" fill="hold"/>
                                        <p:tgtEl>
                                          <p:spTgt spid="128027"/>
                                        </p:tgtEl>
                                        <p:attrNameLst>
                                          <p:attrName>ppt_h</p:attrName>
                                        </p:attrNameLst>
                                      </p:cBhvr>
                                      <p:tavLst>
                                        <p:tav tm="0">
                                          <p:val>
                                            <p:fltVal val="0"/>
                                          </p:val>
                                        </p:tav>
                                        <p:tav tm="100000">
                                          <p:val>
                                            <p:strVal val="#ppt_h"/>
                                          </p:val>
                                        </p:tav>
                                      </p:tavLst>
                                    </p:anim>
                                  </p:childTnLst>
                                </p:cTn>
                              </p:par>
                            </p:childTnLst>
                          </p:cTn>
                        </p:par>
                        <p:par>
                          <p:cTn id="129" fill="hold" nodeType="afterGroup">
                            <p:stCondLst>
                              <p:cond delay="500"/>
                            </p:stCondLst>
                            <p:childTnLst>
                              <p:par>
                                <p:cTn id="130" presetID="1" presetClass="entr" presetSubtype="0" fill="hold" nodeType="afterEffect">
                                  <p:stCondLst>
                                    <p:cond delay="0"/>
                                  </p:stCondLst>
                                  <p:childTnLst>
                                    <p:set>
                                      <p:cBhvr>
                                        <p:cTn id="131" dur="1" fill="hold">
                                          <p:stCondLst>
                                            <p:cond delay="499"/>
                                          </p:stCondLst>
                                        </p:cTn>
                                        <p:tgtEl>
                                          <p:spTgt spid="128043"/>
                                        </p:tgtEl>
                                        <p:attrNameLst>
                                          <p:attrName>style.visibility</p:attrName>
                                        </p:attrNameLst>
                                      </p:cBhvr>
                                      <p:to>
                                        <p:strVal val="visible"/>
                                      </p:to>
                                    </p:se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22" presetClass="entr" presetSubtype="8" fill="hold" nodeType="clickEffect">
                                  <p:stCondLst>
                                    <p:cond delay="0"/>
                                  </p:stCondLst>
                                  <p:childTnLst>
                                    <p:set>
                                      <p:cBhvr>
                                        <p:cTn id="135" dur="1" fill="hold">
                                          <p:stCondLst>
                                            <p:cond delay="0"/>
                                          </p:stCondLst>
                                        </p:cTn>
                                        <p:tgtEl>
                                          <p:spTgt spid="128029"/>
                                        </p:tgtEl>
                                        <p:attrNameLst>
                                          <p:attrName>style.visibility</p:attrName>
                                        </p:attrNameLst>
                                      </p:cBhvr>
                                      <p:to>
                                        <p:strVal val="visible"/>
                                      </p:to>
                                    </p:set>
                                    <p:animEffect transition="in" filter="wipe(left)">
                                      <p:cBhvr>
                                        <p:cTn id="136" dur="500"/>
                                        <p:tgtEl>
                                          <p:spTgt spid="128029"/>
                                        </p:tgtEl>
                                      </p:cBhvr>
                                    </p:animEffect>
                                  </p:childTnLst>
                                </p:cTn>
                              </p:par>
                            </p:childTnLst>
                          </p:cTn>
                        </p:par>
                        <p:par>
                          <p:cTn id="137" fill="hold" nodeType="afterGroup">
                            <p:stCondLst>
                              <p:cond delay="500"/>
                            </p:stCondLst>
                            <p:childTnLst>
                              <p:par>
                                <p:cTn id="138" presetID="1" presetClass="entr" presetSubtype="0" fill="hold" nodeType="afterEffect">
                                  <p:stCondLst>
                                    <p:cond delay="0"/>
                                  </p:stCondLst>
                                  <p:childTnLst>
                                    <p:set>
                                      <p:cBhvr>
                                        <p:cTn id="139" dur="1" fill="hold">
                                          <p:stCondLst>
                                            <p:cond delay="499"/>
                                          </p:stCondLst>
                                        </p:cTn>
                                        <p:tgtEl>
                                          <p:spTgt spid="128041"/>
                                        </p:tgtEl>
                                        <p:attrNameLst>
                                          <p:attrName>style.visibility</p:attrName>
                                        </p:attrNameLst>
                                      </p:cBhvr>
                                      <p:to>
                                        <p:strVal val="visible"/>
                                      </p:to>
                                    </p:set>
                                  </p:childTnLst>
                                </p:cTn>
                              </p:par>
                            </p:childTnLst>
                          </p:cTn>
                        </p:par>
                      </p:childTnLst>
                    </p:cTn>
                  </p:par>
                  <p:par>
                    <p:cTn id="140" fill="hold" nodeType="clickPar">
                      <p:stCondLst>
                        <p:cond delay="indefinite"/>
                      </p:stCondLst>
                      <p:childTnLst>
                        <p:par>
                          <p:cTn id="141" fill="hold" nodeType="withGroup">
                            <p:stCondLst>
                              <p:cond delay="0"/>
                            </p:stCondLst>
                            <p:childTnLst>
                              <p:par>
                                <p:cTn id="142" presetID="9" presetClass="entr" presetSubtype="0" fill="hold" nodeType="clickEffect">
                                  <p:stCondLst>
                                    <p:cond delay="0"/>
                                  </p:stCondLst>
                                  <p:childTnLst>
                                    <p:set>
                                      <p:cBhvr>
                                        <p:cTn id="143" dur="1" fill="hold">
                                          <p:stCondLst>
                                            <p:cond delay="0"/>
                                          </p:stCondLst>
                                        </p:cTn>
                                        <p:tgtEl>
                                          <p:spTgt spid="128030"/>
                                        </p:tgtEl>
                                        <p:attrNameLst>
                                          <p:attrName>style.visibility</p:attrName>
                                        </p:attrNameLst>
                                      </p:cBhvr>
                                      <p:to>
                                        <p:strVal val="visible"/>
                                      </p:to>
                                    </p:set>
                                    <p:animEffect transition="in" filter="dissolve">
                                      <p:cBhvr>
                                        <p:cTn id="144" dur="500"/>
                                        <p:tgtEl>
                                          <p:spTgt spid="128030"/>
                                        </p:tgtEl>
                                      </p:cBhvr>
                                    </p:animEffect>
                                  </p:childTnLst>
                                </p:cTn>
                              </p:par>
                            </p:childTnLst>
                          </p:cTn>
                        </p:par>
                        <p:par>
                          <p:cTn id="145" fill="hold" nodeType="afterGroup">
                            <p:stCondLst>
                              <p:cond delay="500"/>
                            </p:stCondLst>
                            <p:childTnLst>
                              <p:par>
                                <p:cTn id="146" presetID="1" presetClass="entr" presetSubtype="0" fill="hold" nodeType="afterEffect">
                                  <p:stCondLst>
                                    <p:cond delay="0"/>
                                  </p:stCondLst>
                                  <p:childTnLst>
                                    <p:set>
                                      <p:cBhvr>
                                        <p:cTn id="147" dur="1" fill="hold">
                                          <p:stCondLst>
                                            <p:cond delay="499"/>
                                          </p:stCondLst>
                                        </p:cTn>
                                        <p:tgtEl>
                                          <p:spTgt spid="128031"/>
                                        </p:tgtEl>
                                        <p:attrNameLst>
                                          <p:attrName>style.visibility</p:attrName>
                                        </p:attrNameLst>
                                      </p:cBhvr>
                                      <p:to>
                                        <p:strVal val="visible"/>
                                      </p:to>
                                    </p:se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22" presetClass="entr" presetSubtype="8" fill="hold" nodeType="clickEffect">
                                  <p:stCondLst>
                                    <p:cond delay="0"/>
                                  </p:stCondLst>
                                  <p:childTnLst>
                                    <p:set>
                                      <p:cBhvr>
                                        <p:cTn id="151" dur="1" fill="hold">
                                          <p:stCondLst>
                                            <p:cond delay="0"/>
                                          </p:stCondLst>
                                        </p:cTn>
                                        <p:tgtEl>
                                          <p:spTgt spid="128052"/>
                                        </p:tgtEl>
                                        <p:attrNameLst>
                                          <p:attrName>style.visibility</p:attrName>
                                        </p:attrNameLst>
                                      </p:cBhvr>
                                      <p:to>
                                        <p:strVal val="visible"/>
                                      </p:to>
                                    </p:set>
                                    <p:animEffect transition="in" filter="wipe(left)">
                                      <p:cBhvr>
                                        <p:cTn id="152" dur="500"/>
                                        <p:tgtEl>
                                          <p:spTgt spid="128052"/>
                                        </p:tgtEl>
                                      </p:cBhvr>
                                    </p:animEffec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2" presetClass="entr" presetSubtype="8" fill="hold" nodeType="clickEffect">
                                  <p:stCondLst>
                                    <p:cond delay="0"/>
                                  </p:stCondLst>
                                  <p:childTnLst>
                                    <p:set>
                                      <p:cBhvr>
                                        <p:cTn id="156" dur="1" fill="hold">
                                          <p:stCondLst>
                                            <p:cond delay="0"/>
                                          </p:stCondLst>
                                        </p:cTn>
                                        <p:tgtEl>
                                          <p:spTgt spid="128032"/>
                                        </p:tgtEl>
                                        <p:attrNameLst>
                                          <p:attrName>style.visibility</p:attrName>
                                        </p:attrNameLst>
                                      </p:cBhvr>
                                      <p:to>
                                        <p:strVal val="visible"/>
                                      </p:to>
                                    </p:set>
                                    <p:animEffect transition="in" filter="wipe(left)">
                                      <p:cBhvr>
                                        <p:cTn id="157" dur="500"/>
                                        <p:tgtEl>
                                          <p:spTgt spid="128032"/>
                                        </p:tgtEl>
                                      </p:cBhvr>
                                    </p:animEffect>
                                  </p:childTnLst>
                                </p:cTn>
                              </p:par>
                            </p:childTnLst>
                          </p:cTn>
                        </p:par>
                        <p:par>
                          <p:cTn id="158" fill="hold" nodeType="afterGroup">
                            <p:stCondLst>
                              <p:cond delay="500"/>
                            </p:stCondLst>
                            <p:childTnLst>
                              <p:par>
                                <p:cTn id="159" presetID="1" presetClass="entr" presetSubtype="0" fill="hold" nodeType="afterEffect">
                                  <p:stCondLst>
                                    <p:cond delay="0"/>
                                  </p:stCondLst>
                                  <p:childTnLst>
                                    <p:set>
                                      <p:cBhvr>
                                        <p:cTn id="160" dur="1" fill="hold">
                                          <p:stCondLst>
                                            <p:cond delay="499"/>
                                          </p:stCondLst>
                                        </p:cTn>
                                        <p:tgtEl>
                                          <p:spTgt spid="128042"/>
                                        </p:tgtEl>
                                        <p:attrNameLst>
                                          <p:attrName>style.visibility</p:attrName>
                                        </p:attrNameLst>
                                      </p:cBhvr>
                                      <p:to>
                                        <p:strVal val="visible"/>
                                      </p:to>
                                    </p:se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1" presetClass="entr" presetSubtype="0" fill="hold" nodeType="clickEffect">
                                  <p:stCondLst>
                                    <p:cond delay="0"/>
                                  </p:stCondLst>
                                  <p:childTnLst>
                                    <p:set>
                                      <p:cBhvr>
                                        <p:cTn id="164" dur="1" fill="hold">
                                          <p:stCondLst>
                                            <p:cond delay="499"/>
                                          </p:stCondLst>
                                        </p:cTn>
                                        <p:tgtEl>
                                          <p:spTgt spid="128035"/>
                                        </p:tgtEl>
                                        <p:attrNameLst>
                                          <p:attrName>style.visibility</p:attrName>
                                        </p:attrNameLst>
                                      </p:cBhvr>
                                      <p:to>
                                        <p:strVal val="visible"/>
                                      </p:to>
                                    </p:set>
                                  </p:childTnLst>
                                </p:cTn>
                              </p:par>
                            </p:childTnLst>
                          </p:cTn>
                        </p:par>
                        <p:par>
                          <p:cTn id="165" fill="hold" nodeType="afterGroup">
                            <p:stCondLst>
                              <p:cond delay="500"/>
                            </p:stCondLst>
                            <p:childTnLst>
                              <p:par>
                                <p:cTn id="166" presetID="3" presetClass="entr" presetSubtype="10" fill="hold" nodeType="afterEffect">
                                  <p:stCondLst>
                                    <p:cond delay="0"/>
                                  </p:stCondLst>
                                  <p:childTnLst>
                                    <p:set>
                                      <p:cBhvr>
                                        <p:cTn id="167" dur="1" fill="hold">
                                          <p:stCondLst>
                                            <p:cond delay="0"/>
                                          </p:stCondLst>
                                        </p:cTn>
                                        <p:tgtEl>
                                          <p:spTgt spid="128039"/>
                                        </p:tgtEl>
                                        <p:attrNameLst>
                                          <p:attrName>style.visibility</p:attrName>
                                        </p:attrNameLst>
                                      </p:cBhvr>
                                      <p:to>
                                        <p:strVal val="visible"/>
                                      </p:to>
                                    </p:set>
                                    <p:animEffect transition="in" filter="blinds(horizontal)">
                                      <p:cBhvr>
                                        <p:cTn id="168" dur="500"/>
                                        <p:tgtEl>
                                          <p:spTgt spid="128039"/>
                                        </p:tgtEl>
                                      </p:cBhvr>
                                    </p:animEffect>
                                  </p:childTnLst>
                                </p:cTn>
                              </p:par>
                            </p:childTnLst>
                          </p:cTn>
                        </p:par>
                      </p:childTnLst>
                    </p:cTn>
                  </p:par>
                  <p:par>
                    <p:cTn id="169" fill="hold" nodeType="clickPar">
                      <p:stCondLst>
                        <p:cond delay="indefinite"/>
                      </p:stCondLst>
                      <p:childTnLst>
                        <p:par>
                          <p:cTn id="170" fill="hold" nodeType="withGroup">
                            <p:stCondLst>
                              <p:cond delay="0"/>
                            </p:stCondLst>
                            <p:childTnLst>
                              <p:par>
                                <p:cTn id="171" presetID="1" presetClass="entr" presetSubtype="0" fill="hold" nodeType="clickEffect">
                                  <p:stCondLst>
                                    <p:cond delay="0"/>
                                  </p:stCondLst>
                                  <p:childTnLst>
                                    <p:set>
                                      <p:cBhvr>
                                        <p:cTn id="172" dur="1" fill="hold">
                                          <p:stCondLst>
                                            <p:cond delay="0"/>
                                          </p:stCondLst>
                                        </p:cTn>
                                        <p:tgtEl>
                                          <p:spTgt spid="128057"/>
                                        </p:tgtEl>
                                        <p:attrNameLst>
                                          <p:attrName>style.visibility</p:attrName>
                                        </p:attrNameLst>
                                      </p:cBhvr>
                                      <p:to>
                                        <p:strVal val="visible"/>
                                      </p:to>
                                    </p:set>
                                  </p:childTnLst>
                                </p:cTn>
                              </p:par>
                            </p:childTnLst>
                          </p:cTn>
                        </p:par>
                        <p:par>
                          <p:cTn id="173" fill="hold" nodeType="afterGroup">
                            <p:stCondLst>
                              <p:cond delay="0"/>
                            </p:stCondLst>
                            <p:childTnLst>
                              <p:par>
                                <p:cTn id="174" presetID="22" presetClass="entr" presetSubtype="8" fill="hold" nodeType="afterEffect">
                                  <p:stCondLst>
                                    <p:cond delay="0"/>
                                  </p:stCondLst>
                                  <p:childTnLst>
                                    <p:set>
                                      <p:cBhvr>
                                        <p:cTn id="175" dur="1" fill="hold">
                                          <p:stCondLst>
                                            <p:cond delay="0"/>
                                          </p:stCondLst>
                                        </p:cTn>
                                        <p:tgtEl>
                                          <p:spTgt spid="128050"/>
                                        </p:tgtEl>
                                        <p:attrNameLst>
                                          <p:attrName>style.visibility</p:attrName>
                                        </p:attrNameLst>
                                      </p:cBhvr>
                                      <p:to>
                                        <p:strVal val="visible"/>
                                      </p:to>
                                    </p:set>
                                    <p:animEffect transition="in" filter="wipe(left)">
                                      <p:cBhvr>
                                        <p:cTn id="176" dur="500"/>
                                        <p:tgtEl>
                                          <p:spTgt spid="128050"/>
                                        </p:tgtEl>
                                      </p:cBhvr>
                                    </p:animEffec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12" presetClass="entr" presetSubtype="4" fill="hold" nodeType="clickEffect">
                                  <p:stCondLst>
                                    <p:cond delay="0"/>
                                  </p:stCondLst>
                                  <p:childTnLst>
                                    <p:set>
                                      <p:cBhvr>
                                        <p:cTn id="180" dur="1" fill="hold">
                                          <p:stCondLst>
                                            <p:cond delay="0"/>
                                          </p:stCondLst>
                                        </p:cTn>
                                        <p:tgtEl>
                                          <p:spTgt spid="128033"/>
                                        </p:tgtEl>
                                        <p:attrNameLst>
                                          <p:attrName>style.visibility</p:attrName>
                                        </p:attrNameLst>
                                      </p:cBhvr>
                                      <p:to>
                                        <p:strVal val="visible"/>
                                      </p:to>
                                    </p:set>
                                    <p:animEffect transition="in" filter="slide(fromBottom)">
                                      <p:cBhvr>
                                        <p:cTn id="181" dur="500"/>
                                        <p:tgtEl>
                                          <p:spTgt spid="128033"/>
                                        </p:tgtEl>
                                      </p:cBhvr>
                                    </p:animEffect>
                                  </p:childTnLst>
                                </p:cTn>
                              </p:par>
                            </p:childTnLst>
                          </p:cTn>
                        </p:par>
                        <p:par>
                          <p:cTn id="182" fill="hold" nodeType="afterGroup">
                            <p:stCondLst>
                              <p:cond delay="500"/>
                            </p:stCondLst>
                            <p:childTnLst>
                              <p:par>
                                <p:cTn id="183" presetID="1" presetClass="entr" presetSubtype="0" fill="hold" nodeType="afterEffect">
                                  <p:stCondLst>
                                    <p:cond delay="0"/>
                                  </p:stCondLst>
                                  <p:childTnLst>
                                    <p:set>
                                      <p:cBhvr>
                                        <p:cTn id="184" dur="1" fill="hold">
                                          <p:stCondLst>
                                            <p:cond delay="499"/>
                                          </p:stCondLst>
                                        </p:cTn>
                                        <p:tgtEl>
                                          <p:spTgt spid="128037"/>
                                        </p:tgtEl>
                                        <p:attrNameLst>
                                          <p:attrName>style.visibility</p:attrName>
                                        </p:attrNameLst>
                                      </p:cBhvr>
                                      <p:to>
                                        <p:strVal val="visible"/>
                                      </p:to>
                                    </p:se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12" presetClass="entr" presetSubtype="4" fill="hold" nodeType="clickEffect">
                                  <p:stCondLst>
                                    <p:cond delay="0"/>
                                  </p:stCondLst>
                                  <p:childTnLst>
                                    <p:set>
                                      <p:cBhvr>
                                        <p:cTn id="188" dur="1" fill="hold">
                                          <p:stCondLst>
                                            <p:cond delay="0"/>
                                          </p:stCondLst>
                                        </p:cTn>
                                        <p:tgtEl>
                                          <p:spTgt spid="128034"/>
                                        </p:tgtEl>
                                        <p:attrNameLst>
                                          <p:attrName>style.visibility</p:attrName>
                                        </p:attrNameLst>
                                      </p:cBhvr>
                                      <p:to>
                                        <p:strVal val="visible"/>
                                      </p:to>
                                    </p:set>
                                    <p:animEffect transition="in" filter="slide(fromBottom)">
                                      <p:cBhvr>
                                        <p:cTn id="189" dur="500"/>
                                        <p:tgtEl>
                                          <p:spTgt spid="128034"/>
                                        </p:tgtEl>
                                      </p:cBhvr>
                                    </p:animEffect>
                                  </p:childTnLst>
                                </p:cTn>
                              </p:par>
                            </p:childTnLst>
                          </p:cTn>
                        </p:par>
                        <p:par>
                          <p:cTn id="190" fill="hold" nodeType="afterGroup">
                            <p:stCondLst>
                              <p:cond delay="500"/>
                            </p:stCondLst>
                            <p:childTnLst>
                              <p:par>
                                <p:cTn id="191" presetID="1" presetClass="entr" presetSubtype="0" fill="hold" nodeType="afterEffect">
                                  <p:stCondLst>
                                    <p:cond delay="0"/>
                                  </p:stCondLst>
                                  <p:childTnLst>
                                    <p:set>
                                      <p:cBhvr>
                                        <p:cTn id="192" dur="1" fill="hold">
                                          <p:stCondLst>
                                            <p:cond delay="499"/>
                                          </p:stCondLst>
                                        </p:cTn>
                                        <p:tgtEl>
                                          <p:spTgt spid="128038"/>
                                        </p:tgtEl>
                                        <p:attrNameLst>
                                          <p:attrName>style.visibility</p:attrName>
                                        </p:attrNameLst>
                                      </p:cBhvr>
                                      <p:to>
                                        <p:strVal val="visible"/>
                                      </p:to>
                                    </p:se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22" presetClass="entr" presetSubtype="8" fill="hold" nodeType="clickEffect">
                                  <p:stCondLst>
                                    <p:cond delay="0"/>
                                  </p:stCondLst>
                                  <p:childTnLst>
                                    <p:set>
                                      <p:cBhvr>
                                        <p:cTn id="196" dur="1" fill="hold">
                                          <p:stCondLst>
                                            <p:cond delay="0"/>
                                          </p:stCondLst>
                                        </p:cTn>
                                        <p:tgtEl>
                                          <p:spTgt spid="128040"/>
                                        </p:tgtEl>
                                        <p:attrNameLst>
                                          <p:attrName>style.visibility</p:attrName>
                                        </p:attrNameLst>
                                      </p:cBhvr>
                                      <p:to>
                                        <p:strVal val="visible"/>
                                      </p:to>
                                    </p:set>
                                    <p:animEffect transition="in" filter="wipe(left)">
                                      <p:cBhvr>
                                        <p:cTn id="197" dur="500"/>
                                        <p:tgtEl>
                                          <p:spTgt spid="128040"/>
                                        </p:tgtEl>
                                      </p:cBhvr>
                                    </p:animEffec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22" presetClass="entr" presetSubtype="8" fill="hold" nodeType="clickEffect">
                                  <p:stCondLst>
                                    <p:cond delay="0"/>
                                  </p:stCondLst>
                                  <p:childTnLst>
                                    <p:set>
                                      <p:cBhvr>
                                        <p:cTn id="201" dur="1" fill="hold">
                                          <p:stCondLst>
                                            <p:cond delay="0"/>
                                          </p:stCondLst>
                                        </p:cTn>
                                        <p:tgtEl>
                                          <p:spTgt spid="128044"/>
                                        </p:tgtEl>
                                        <p:attrNameLst>
                                          <p:attrName>style.visibility</p:attrName>
                                        </p:attrNameLst>
                                      </p:cBhvr>
                                      <p:to>
                                        <p:strVal val="visible"/>
                                      </p:to>
                                    </p:set>
                                    <p:animEffect transition="in" filter="wipe(left)">
                                      <p:cBhvr>
                                        <p:cTn id="202" dur="500"/>
                                        <p:tgtEl>
                                          <p:spTgt spid="128044"/>
                                        </p:tgtEl>
                                      </p:cBhvr>
                                    </p:animEffect>
                                  </p:childTnLst>
                                </p:cTn>
                              </p:par>
                            </p:childTnLst>
                          </p:cTn>
                        </p:par>
                      </p:childTnLst>
                    </p:cTn>
                  </p:par>
                  <p:par>
                    <p:cTn id="203" fill="hold" nodeType="clickPar">
                      <p:stCondLst>
                        <p:cond delay="indefinite"/>
                      </p:stCondLst>
                      <p:childTnLst>
                        <p:par>
                          <p:cTn id="204" fill="hold" nodeType="withGroup">
                            <p:stCondLst>
                              <p:cond delay="0"/>
                            </p:stCondLst>
                            <p:childTnLst>
                              <p:par>
                                <p:cTn id="205" presetID="22" presetClass="entr" presetSubtype="8" fill="hold" grpId="0" nodeType="clickEffect">
                                  <p:stCondLst>
                                    <p:cond delay="0"/>
                                  </p:stCondLst>
                                  <p:iterate type="wd">
                                    <p:tmPct val="100000"/>
                                  </p:iterate>
                                  <p:childTnLst>
                                    <p:set>
                                      <p:cBhvr>
                                        <p:cTn id="206" dur="1" fill="hold">
                                          <p:stCondLst>
                                            <p:cond delay="0"/>
                                          </p:stCondLst>
                                        </p:cTn>
                                        <p:tgtEl>
                                          <p:spTgt spid="128046"/>
                                        </p:tgtEl>
                                        <p:attrNameLst>
                                          <p:attrName>style.visibility</p:attrName>
                                        </p:attrNameLst>
                                      </p:cBhvr>
                                      <p:to>
                                        <p:strVal val="visible"/>
                                      </p:to>
                                    </p:set>
                                    <p:animEffect transition="in" filter="wipe(left)">
                                      <p:cBhvr>
                                        <p:cTn id="207" dur="300"/>
                                        <p:tgtEl>
                                          <p:spTgt spid="128046"/>
                                        </p:tgtEl>
                                      </p:cBhvr>
                                    </p:animEffect>
                                  </p:childTnLst>
                                </p:cTn>
                              </p:par>
                            </p:childTnLst>
                          </p:cTn>
                        </p:par>
                      </p:childTnLst>
                    </p:cTn>
                  </p:par>
                  <p:par>
                    <p:cTn id="208" fill="hold" nodeType="clickPar">
                      <p:stCondLst>
                        <p:cond delay="indefinite"/>
                      </p:stCondLst>
                      <p:childTnLst>
                        <p:par>
                          <p:cTn id="209" fill="hold" nodeType="withGroup">
                            <p:stCondLst>
                              <p:cond delay="0"/>
                            </p:stCondLst>
                            <p:childTnLst>
                              <p:par>
                                <p:cTn id="210" presetID="22" presetClass="entr" presetSubtype="8" fill="hold" nodeType="clickEffect">
                                  <p:stCondLst>
                                    <p:cond delay="0"/>
                                  </p:stCondLst>
                                  <p:childTnLst>
                                    <p:set>
                                      <p:cBhvr>
                                        <p:cTn id="211" dur="1" fill="hold">
                                          <p:stCondLst>
                                            <p:cond delay="0"/>
                                          </p:stCondLst>
                                        </p:cTn>
                                        <p:tgtEl>
                                          <p:spTgt spid="128045"/>
                                        </p:tgtEl>
                                        <p:attrNameLst>
                                          <p:attrName>style.visibility</p:attrName>
                                        </p:attrNameLst>
                                      </p:cBhvr>
                                      <p:to>
                                        <p:strVal val="visible"/>
                                      </p:to>
                                    </p:set>
                                    <p:animEffect transition="in" filter="wipe(left)">
                                      <p:cBhvr>
                                        <p:cTn id="212" dur="500"/>
                                        <p:tgtEl>
                                          <p:spTgt spid="128045"/>
                                        </p:tgtEl>
                                      </p:cBhvr>
                                    </p:animEffect>
                                  </p:childTnLst>
                                </p:cTn>
                              </p:par>
                            </p:childTnLst>
                          </p:cTn>
                        </p:par>
                      </p:childTnLst>
                    </p:cTn>
                  </p:par>
                  <p:par>
                    <p:cTn id="213" fill="hold" nodeType="clickPar">
                      <p:stCondLst>
                        <p:cond delay="indefinite"/>
                      </p:stCondLst>
                      <p:childTnLst>
                        <p:par>
                          <p:cTn id="214" fill="hold" nodeType="withGroup">
                            <p:stCondLst>
                              <p:cond delay="0"/>
                            </p:stCondLst>
                            <p:childTnLst>
                              <p:par>
                                <p:cTn id="215" presetID="1" presetClass="entr" presetSubtype="0" fill="hold" nodeType="clickEffect">
                                  <p:stCondLst>
                                    <p:cond delay="0"/>
                                  </p:stCondLst>
                                  <p:childTnLst>
                                    <p:set>
                                      <p:cBhvr>
                                        <p:cTn id="216" dur="1" fill="hold">
                                          <p:stCondLst>
                                            <p:cond delay="0"/>
                                          </p:stCondLst>
                                        </p:cTn>
                                        <p:tgtEl>
                                          <p:spTgt spid="128058"/>
                                        </p:tgtEl>
                                        <p:attrNameLst>
                                          <p:attrName>style.visibility</p:attrName>
                                        </p:attrNameLst>
                                      </p:cBhvr>
                                      <p:to>
                                        <p:strVal val="visible"/>
                                      </p:to>
                                    </p:set>
                                  </p:childTnLst>
                                </p:cTn>
                              </p:par>
                            </p:childTnLst>
                          </p:cTn>
                        </p:par>
                        <p:par>
                          <p:cTn id="217" fill="hold" nodeType="afterGroup">
                            <p:stCondLst>
                              <p:cond delay="0"/>
                            </p:stCondLst>
                            <p:childTnLst>
                              <p:par>
                                <p:cTn id="218" presetID="1" presetClass="entr" presetSubtype="0" fill="hold" nodeType="afterEffect">
                                  <p:stCondLst>
                                    <p:cond delay="0"/>
                                  </p:stCondLst>
                                  <p:childTnLst>
                                    <p:set>
                                      <p:cBhvr>
                                        <p:cTn id="219" dur="1" fill="hold">
                                          <p:stCondLst>
                                            <p:cond delay="0"/>
                                          </p:stCondLst>
                                        </p:cTn>
                                        <p:tgtEl>
                                          <p:spTgt spid="128054"/>
                                        </p:tgtEl>
                                        <p:attrNameLst>
                                          <p:attrName>style.visibility</p:attrName>
                                        </p:attrNameLst>
                                      </p:cBhvr>
                                      <p:to>
                                        <p:strVal val="visible"/>
                                      </p:to>
                                    </p:set>
                                  </p:childTnLst>
                                </p:cTn>
                              </p:par>
                            </p:childTnLst>
                          </p:cTn>
                        </p:par>
                      </p:childTnLst>
                    </p:cTn>
                  </p:par>
                  <p:par>
                    <p:cTn id="220" fill="hold" nodeType="clickPar">
                      <p:stCondLst>
                        <p:cond delay="indefinite"/>
                      </p:stCondLst>
                      <p:childTnLst>
                        <p:par>
                          <p:cTn id="221" fill="hold" nodeType="withGroup">
                            <p:stCondLst>
                              <p:cond delay="0"/>
                            </p:stCondLst>
                            <p:childTnLst>
                              <p:par>
                                <p:cTn id="222" presetID="1" presetClass="entr" presetSubtype="0" fill="hold" nodeType="clickEffect">
                                  <p:stCondLst>
                                    <p:cond delay="0"/>
                                  </p:stCondLst>
                                  <p:childTnLst>
                                    <p:set>
                                      <p:cBhvr>
                                        <p:cTn id="223" dur="1" fill="hold">
                                          <p:stCondLst>
                                            <p:cond delay="0"/>
                                          </p:stCondLst>
                                        </p:cTn>
                                        <p:tgtEl>
                                          <p:spTgt spid="128059"/>
                                        </p:tgtEl>
                                        <p:attrNameLst>
                                          <p:attrName>style.visibility</p:attrName>
                                        </p:attrNameLst>
                                      </p:cBhvr>
                                      <p:to>
                                        <p:strVal val="visible"/>
                                      </p:to>
                                    </p:set>
                                  </p:childTnLst>
                                </p:cTn>
                              </p:par>
                            </p:childTnLst>
                          </p:cTn>
                        </p:par>
                        <p:par>
                          <p:cTn id="224" fill="hold" nodeType="afterGroup">
                            <p:stCondLst>
                              <p:cond delay="0"/>
                            </p:stCondLst>
                            <p:childTnLst>
                              <p:par>
                                <p:cTn id="225" presetID="1" presetClass="entr" presetSubtype="0" fill="hold" nodeType="afterEffect">
                                  <p:stCondLst>
                                    <p:cond delay="0"/>
                                  </p:stCondLst>
                                  <p:childTnLst>
                                    <p:set>
                                      <p:cBhvr>
                                        <p:cTn id="226" dur="1" fill="hold">
                                          <p:stCondLst>
                                            <p:cond delay="0"/>
                                          </p:stCondLst>
                                        </p:cTn>
                                        <p:tgtEl>
                                          <p:spTgt spid="128055"/>
                                        </p:tgtEl>
                                        <p:attrNameLst>
                                          <p:attrName>style.visibility</p:attrName>
                                        </p:attrNameLst>
                                      </p:cBhvr>
                                      <p:to>
                                        <p:strVal val="visible"/>
                                      </p:to>
                                    </p:set>
                                  </p:childTnLst>
                                </p:cTn>
                              </p:par>
                            </p:childTnLst>
                          </p:cTn>
                        </p:par>
                      </p:childTnLst>
                    </p:cTn>
                  </p:par>
                  <p:par>
                    <p:cTn id="227" fill="hold" nodeType="clickPar">
                      <p:stCondLst>
                        <p:cond delay="indefinite"/>
                      </p:stCondLst>
                      <p:childTnLst>
                        <p:par>
                          <p:cTn id="228" fill="hold" nodeType="withGroup">
                            <p:stCondLst>
                              <p:cond delay="0"/>
                            </p:stCondLst>
                            <p:childTnLst>
                              <p:par>
                                <p:cTn id="229" presetID="22" presetClass="entr" presetSubtype="8" fill="hold" nodeType="clickEffect">
                                  <p:stCondLst>
                                    <p:cond delay="0"/>
                                  </p:stCondLst>
                                  <p:childTnLst>
                                    <p:set>
                                      <p:cBhvr>
                                        <p:cTn id="230" dur="1" fill="hold">
                                          <p:stCondLst>
                                            <p:cond delay="0"/>
                                          </p:stCondLst>
                                        </p:cTn>
                                        <p:tgtEl>
                                          <p:spTgt spid="128047"/>
                                        </p:tgtEl>
                                        <p:attrNameLst>
                                          <p:attrName>style.visibility</p:attrName>
                                        </p:attrNameLst>
                                      </p:cBhvr>
                                      <p:to>
                                        <p:strVal val="visible"/>
                                      </p:to>
                                    </p:set>
                                    <p:animEffect transition="in" filter="wipe(left)">
                                      <p:cBhvr>
                                        <p:cTn id="231" dur="500"/>
                                        <p:tgtEl>
                                          <p:spTgt spid="128047"/>
                                        </p:tgtEl>
                                      </p:cBhvr>
                                    </p:animEffect>
                                  </p:childTnLst>
                                </p:cTn>
                              </p:par>
                            </p:childTnLst>
                          </p:cTn>
                        </p:par>
                      </p:childTnLst>
                    </p:cTn>
                  </p:par>
                  <p:par>
                    <p:cTn id="232" fill="hold" nodeType="clickPar">
                      <p:stCondLst>
                        <p:cond delay="indefinite"/>
                      </p:stCondLst>
                      <p:childTnLst>
                        <p:par>
                          <p:cTn id="233" fill="hold" nodeType="withGroup">
                            <p:stCondLst>
                              <p:cond delay="0"/>
                            </p:stCondLst>
                            <p:childTnLst>
                              <p:par>
                                <p:cTn id="234" presetID="22" presetClass="entr" presetSubtype="8" fill="hold" nodeType="clickEffect">
                                  <p:stCondLst>
                                    <p:cond delay="0"/>
                                  </p:stCondLst>
                                  <p:childTnLst>
                                    <p:set>
                                      <p:cBhvr>
                                        <p:cTn id="235" dur="1" fill="hold">
                                          <p:stCondLst>
                                            <p:cond delay="0"/>
                                          </p:stCondLst>
                                        </p:cTn>
                                        <p:tgtEl>
                                          <p:spTgt spid="128048"/>
                                        </p:tgtEl>
                                        <p:attrNameLst>
                                          <p:attrName>style.visibility</p:attrName>
                                        </p:attrNameLst>
                                      </p:cBhvr>
                                      <p:to>
                                        <p:strVal val="visible"/>
                                      </p:to>
                                    </p:set>
                                    <p:animEffect transition="in" filter="wipe(left)">
                                      <p:cBhvr>
                                        <p:cTn id="236" dur="500"/>
                                        <p:tgtEl>
                                          <p:spTgt spid="128048"/>
                                        </p:tgtEl>
                                      </p:cBhvr>
                                    </p:animEffect>
                                  </p:childTnLst>
                                </p:cTn>
                              </p:par>
                            </p:childTnLst>
                          </p:cTn>
                        </p:par>
                      </p:childTnLst>
                    </p:cTn>
                  </p:par>
                  <p:par>
                    <p:cTn id="237" fill="hold" nodeType="clickPar">
                      <p:stCondLst>
                        <p:cond delay="indefinite"/>
                      </p:stCondLst>
                      <p:childTnLst>
                        <p:par>
                          <p:cTn id="238" fill="hold" nodeType="withGroup">
                            <p:stCondLst>
                              <p:cond delay="0"/>
                            </p:stCondLst>
                            <p:childTnLst>
                              <p:par>
                                <p:cTn id="239" presetID="22" presetClass="entr" presetSubtype="8" fill="hold" nodeType="clickEffect">
                                  <p:stCondLst>
                                    <p:cond delay="0"/>
                                  </p:stCondLst>
                                  <p:childTnLst>
                                    <p:set>
                                      <p:cBhvr>
                                        <p:cTn id="240" dur="1" fill="hold">
                                          <p:stCondLst>
                                            <p:cond delay="0"/>
                                          </p:stCondLst>
                                        </p:cTn>
                                        <p:tgtEl>
                                          <p:spTgt spid="128049"/>
                                        </p:tgtEl>
                                        <p:attrNameLst>
                                          <p:attrName>style.visibility</p:attrName>
                                        </p:attrNameLst>
                                      </p:cBhvr>
                                      <p:to>
                                        <p:strVal val="visible"/>
                                      </p:to>
                                    </p:set>
                                    <p:animEffect transition="in" filter="wipe(left)">
                                      <p:cBhvr>
                                        <p:cTn id="241" dur="500"/>
                                        <p:tgtEl>
                                          <p:spTgt spid="128049"/>
                                        </p:tgtEl>
                                      </p:cBhvr>
                                    </p:animEffect>
                                  </p:childTnLst>
                                </p:cTn>
                              </p:par>
                            </p:childTnLst>
                          </p:cTn>
                        </p:par>
                      </p:childTnLst>
                    </p:cTn>
                  </p:par>
                  <p:par>
                    <p:cTn id="242" fill="hold" nodeType="clickPar">
                      <p:stCondLst>
                        <p:cond delay="indefinite"/>
                      </p:stCondLst>
                      <p:childTnLst>
                        <p:par>
                          <p:cTn id="243" fill="hold" nodeType="withGroup">
                            <p:stCondLst>
                              <p:cond delay="0"/>
                            </p:stCondLst>
                            <p:childTnLst>
                              <p:par>
                                <p:cTn id="244" presetID="22" presetClass="entr" presetSubtype="8" fill="hold" grpId="0" nodeType="clickEffect">
                                  <p:stCondLst>
                                    <p:cond delay="0"/>
                                  </p:stCondLst>
                                  <p:childTnLst>
                                    <p:set>
                                      <p:cBhvr>
                                        <p:cTn id="245" dur="1" fill="hold">
                                          <p:stCondLst>
                                            <p:cond delay="0"/>
                                          </p:stCondLst>
                                        </p:cTn>
                                        <p:tgtEl>
                                          <p:spTgt spid="128051"/>
                                        </p:tgtEl>
                                        <p:attrNameLst>
                                          <p:attrName>style.visibility</p:attrName>
                                        </p:attrNameLst>
                                      </p:cBhvr>
                                      <p:to>
                                        <p:strVal val="visible"/>
                                      </p:to>
                                    </p:set>
                                    <p:animEffect transition="in" filter="wipe(left)">
                                      <p:cBhvr>
                                        <p:cTn id="246" dur="500"/>
                                        <p:tgtEl>
                                          <p:spTgt spid="128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2" grpId="0" autoUpdateAnimBg="0"/>
      <p:bldP spid="128003" grpId="0" animBg="1"/>
      <p:bldP spid="128004" grpId="0" animBg="1"/>
      <p:bldP spid="128005" grpId="0" animBg="1"/>
      <p:bldP spid="128010" grpId="0" autoUpdateAnimBg="0"/>
      <p:bldP spid="128012" grpId="0" animBg="1"/>
      <p:bldP spid="128013" grpId="0" animBg="1"/>
      <p:bldP spid="128024" grpId="0" animBg="1"/>
      <p:bldP spid="128028" grpId="0" animBg="1"/>
      <p:bldP spid="128046" grpId="0" autoUpdateAnimBg="0"/>
      <p:bldP spid="128051"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2">
            <a:extLst>
              <a:ext uri="{FF2B5EF4-FFF2-40B4-BE49-F238E27FC236}">
                <a16:creationId xmlns:a16="http://schemas.microsoft.com/office/drawing/2014/main" id="{99E480D8-1738-4FC7-BB78-7DB4E35F0F26}"/>
              </a:ext>
            </a:extLst>
          </p:cNvPr>
          <p:cNvSpPr txBox="1">
            <a:spLocks noChangeArrowheads="1"/>
          </p:cNvSpPr>
          <p:nvPr/>
        </p:nvSpPr>
        <p:spPr bwMode="auto">
          <a:xfrm>
            <a:off x="512763" y="257175"/>
            <a:ext cx="26876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rgbClr val="66FFFF"/>
                </a:solidFill>
                <a:latin typeface="Times New Roman" panose="02020603050405020304" pitchFamily="18" charset="0"/>
                <a:cs typeface="Times New Roman" panose="02020603050405020304" pitchFamily="18" charset="0"/>
              </a:rPr>
              <a:t>•  </a:t>
            </a:r>
            <a:r>
              <a:rPr kumimoji="1" lang="zh-CN" altLang="en-US" sz="2400" b="1">
                <a:solidFill>
                  <a:srgbClr val="66FFFF"/>
                </a:solidFill>
                <a:latin typeface="Times New Roman" panose="02020603050405020304" pitchFamily="18" charset="0"/>
              </a:rPr>
              <a:t>推广到一般情况</a:t>
            </a:r>
            <a:r>
              <a:rPr kumimoji="1" lang="zh-CN" altLang="en-US" sz="2800">
                <a:solidFill>
                  <a:schemeClr val="hlink"/>
                </a:solidFill>
                <a:latin typeface="Times New Roman" panose="02020603050405020304" pitchFamily="18" charset="0"/>
              </a:rPr>
              <a:t> </a:t>
            </a:r>
          </a:p>
        </p:txBody>
      </p:sp>
      <p:graphicFrame>
        <p:nvGraphicFramePr>
          <p:cNvPr id="129027" name="Object 3">
            <a:extLst>
              <a:ext uri="{FF2B5EF4-FFF2-40B4-BE49-F238E27FC236}">
                <a16:creationId xmlns:a16="http://schemas.microsoft.com/office/drawing/2014/main" id="{2F49BB18-0C1F-4948-9EBB-143D378D07D4}"/>
              </a:ext>
            </a:extLst>
          </p:cNvPr>
          <p:cNvGraphicFramePr>
            <a:graphicFrameLocks/>
          </p:cNvGraphicFramePr>
          <p:nvPr/>
        </p:nvGraphicFramePr>
        <p:xfrm>
          <a:off x="1295400" y="841375"/>
          <a:ext cx="914400" cy="431800"/>
        </p:xfrm>
        <a:graphic>
          <a:graphicData uri="http://schemas.openxmlformats.org/presentationml/2006/ole">
            <mc:AlternateContent xmlns:mc="http://schemas.openxmlformats.org/markup-compatibility/2006">
              <mc:Choice xmlns:v="urn:schemas-microsoft-com:vml" Requires="v">
                <p:oleObj spid="_x0000_s36951" name="Equation" r:id="rId3" imgW="819274" imgH="343017" progId="Equation.3">
                  <p:embed/>
                </p:oleObj>
              </mc:Choice>
              <mc:Fallback>
                <p:oleObj name="Equation" r:id="rId3" imgW="819274" imgH="343017"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841375"/>
                        <a:ext cx="9144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028" name="Object 4">
            <a:extLst>
              <a:ext uri="{FF2B5EF4-FFF2-40B4-BE49-F238E27FC236}">
                <a16:creationId xmlns:a16="http://schemas.microsoft.com/office/drawing/2014/main" id="{B233CC8A-2999-4918-B709-70064D2E6E3B}"/>
              </a:ext>
            </a:extLst>
          </p:cNvPr>
          <p:cNvGraphicFramePr>
            <a:graphicFrameLocks/>
          </p:cNvGraphicFramePr>
          <p:nvPr/>
        </p:nvGraphicFramePr>
        <p:xfrm>
          <a:off x="1219200" y="1517650"/>
          <a:ext cx="1169988" cy="431800"/>
        </p:xfrm>
        <a:graphic>
          <a:graphicData uri="http://schemas.openxmlformats.org/presentationml/2006/ole">
            <mc:AlternateContent xmlns:mc="http://schemas.openxmlformats.org/markup-compatibility/2006">
              <mc:Choice xmlns:v="urn:schemas-microsoft-com:vml" Requires="v">
                <p:oleObj spid="_x0000_s36952" name="Equation" r:id="rId5" imgW="1066741" imgH="343017" progId="Equation.3">
                  <p:embed/>
                </p:oleObj>
              </mc:Choice>
              <mc:Fallback>
                <p:oleObj name="Equation" r:id="rId5" imgW="1066741" imgH="343017" progId="Equation.3">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1517650"/>
                        <a:ext cx="11699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29" name="Text Box 5">
            <a:extLst>
              <a:ext uri="{FF2B5EF4-FFF2-40B4-BE49-F238E27FC236}">
                <a16:creationId xmlns:a16="http://schemas.microsoft.com/office/drawing/2014/main" id="{1A17BD2E-9AA0-4F3A-9851-E225667F8582}"/>
              </a:ext>
            </a:extLst>
          </p:cNvPr>
          <p:cNvSpPr txBox="1">
            <a:spLocks noChangeArrowheads="1"/>
          </p:cNvSpPr>
          <p:nvPr/>
        </p:nvSpPr>
        <p:spPr bwMode="auto">
          <a:xfrm>
            <a:off x="2514600" y="779463"/>
            <a:ext cx="25288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在环路</a:t>
            </a:r>
            <a:r>
              <a:rPr kumimoji="1" lang="zh-CN" altLang="en-US" sz="2400" b="1">
                <a:solidFill>
                  <a:srgbClr val="66FFFF"/>
                </a:solidFill>
                <a:latin typeface="Times New Roman" panose="02020603050405020304" pitchFamily="18" charset="0"/>
              </a:rPr>
              <a:t> </a:t>
            </a:r>
            <a:r>
              <a:rPr kumimoji="1" lang="en-US" altLang="zh-CN" sz="2400" b="1" i="1">
                <a:solidFill>
                  <a:srgbClr val="66FFFF"/>
                </a:solidFill>
                <a:latin typeface="Times New Roman" panose="02020603050405020304" pitchFamily="18" charset="0"/>
              </a:rPr>
              <a:t>L</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中</a:t>
            </a:r>
            <a:r>
              <a:rPr kumimoji="1" lang="zh-CN" altLang="en-US" sz="2800">
                <a:solidFill>
                  <a:srgbClr val="FFFF00"/>
                </a:solidFill>
                <a:latin typeface="Times New Roman" panose="02020603050405020304" pitchFamily="18" charset="0"/>
              </a:rPr>
              <a:t> </a:t>
            </a:r>
          </a:p>
        </p:txBody>
      </p:sp>
      <p:sp>
        <p:nvSpPr>
          <p:cNvPr id="129030" name="Text Box 6">
            <a:extLst>
              <a:ext uri="{FF2B5EF4-FFF2-40B4-BE49-F238E27FC236}">
                <a16:creationId xmlns:a16="http://schemas.microsoft.com/office/drawing/2014/main" id="{85CB0755-E84C-4627-9925-33B1C7BFC931}"/>
              </a:ext>
            </a:extLst>
          </p:cNvPr>
          <p:cNvSpPr txBox="1">
            <a:spLocks noChangeArrowheads="1"/>
          </p:cNvSpPr>
          <p:nvPr/>
        </p:nvSpPr>
        <p:spPr bwMode="auto">
          <a:xfrm>
            <a:off x="2544763" y="1493838"/>
            <a:ext cx="25288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在环路 </a:t>
            </a:r>
            <a:r>
              <a:rPr kumimoji="1" lang="en-US" altLang="zh-CN" sz="2400" b="1" i="1">
                <a:solidFill>
                  <a:srgbClr val="66FFFF"/>
                </a:solidFill>
                <a:latin typeface="Times New Roman" panose="02020603050405020304" pitchFamily="18" charset="0"/>
              </a:rPr>
              <a:t>L </a:t>
            </a:r>
            <a:r>
              <a:rPr kumimoji="1" lang="zh-CN" altLang="en-US" sz="2400" b="1">
                <a:solidFill>
                  <a:schemeClr val="bg1"/>
                </a:solidFill>
                <a:latin typeface="Times New Roman" panose="02020603050405020304" pitchFamily="18" charset="0"/>
              </a:rPr>
              <a:t>外</a:t>
            </a:r>
            <a:r>
              <a:rPr kumimoji="1" lang="zh-CN" altLang="en-US" sz="2800">
                <a:solidFill>
                  <a:srgbClr val="FFFF00"/>
                </a:solidFill>
                <a:latin typeface="Times New Roman" panose="02020603050405020304" pitchFamily="18" charset="0"/>
              </a:rPr>
              <a:t> </a:t>
            </a:r>
          </a:p>
        </p:txBody>
      </p:sp>
      <p:sp>
        <p:nvSpPr>
          <p:cNvPr id="129031" name="Freeform 7">
            <a:extLst>
              <a:ext uri="{FF2B5EF4-FFF2-40B4-BE49-F238E27FC236}">
                <a16:creationId xmlns:a16="http://schemas.microsoft.com/office/drawing/2014/main" id="{33443247-AD57-4C06-8C60-CF1D8B91170C}"/>
              </a:ext>
            </a:extLst>
          </p:cNvPr>
          <p:cNvSpPr>
            <a:spLocks/>
          </p:cNvSpPr>
          <p:nvPr/>
        </p:nvSpPr>
        <p:spPr bwMode="auto">
          <a:xfrm rot="9600791">
            <a:off x="5726113" y="550863"/>
            <a:ext cx="2967037" cy="1866900"/>
          </a:xfrm>
          <a:custGeom>
            <a:avLst/>
            <a:gdLst>
              <a:gd name="T0" fmla="*/ 2147483647 w 2648"/>
              <a:gd name="T1" fmla="*/ 2147483647 h 1184"/>
              <a:gd name="T2" fmla="*/ 2147483647 w 2648"/>
              <a:gd name="T3" fmla="*/ 2147483647 h 1184"/>
              <a:gd name="T4" fmla="*/ 2147483647 w 2648"/>
              <a:gd name="T5" fmla="*/ 2147483647 h 1184"/>
              <a:gd name="T6" fmla="*/ 2147483647 w 2648"/>
              <a:gd name="T7" fmla="*/ 2147483647 h 1184"/>
              <a:gd name="T8" fmla="*/ 2147483647 w 2648"/>
              <a:gd name="T9" fmla="*/ 2147483647 h 1184"/>
              <a:gd name="T10" fmla="*/ 2147483647 w 2648"/>
              <a:gd name="T11" fmla="*/ 2147483647 h 1184"/>
              <a:gd name="T12" fmla="*/ 2147483647 w 2648"/>
              <a:gd name="T13" fmla="*/ 2147483647 h 1184"/>
              <a:gd name="T14" fmla="*/ 2147483647 w 2648"/>
              <a:gd name="T15" fmla="*/ 2147483647 h 1184"/>
              <a:gd name="T16" fmla="*/ 2147483647 w 2648"/>
              <a:gd name="T17" fmla="*/ 2147483647 h 1184"/>
              <a:gd name="T18" fmla="*/ 2147483647 w 2648"/>
              <a:gd name="T19" fmla="*/ 2147483647 h 1184"/>
              <a:gd name="T20" fmla="*/ 2147483647 w 2648"/>
              <a:gd name="T21" fmla="*/ 2147483647 h 1184"/>
              <a:gd name="T22" fmla="*/ 2147483647 w 2648"/>
              <a:gd name="T23" fmla="*/ 2147483647 h 1184"/>
              <a:gd name="T24" fmla="*/ 2147483647 w 2648"/>
              <a:gd name="T25" fmla="*/ 2147483647 h 1184"/>
              <a:gd name="T26" fmla="*/ 2147483647 w 2648"/>
              <a:gd name="T27" fmla="*/ 2147483647 h 1184"/>
              <a:gd name="T28" fmla="*/ 2147483647 w 2648"/>
              <a:gd name="T29" fmla="*/ 2147483647 h 11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48" h="1184">
                <a:moveTo>
                  <a:pt x="112" y="208"/>
                </a:moveTo>
                <a:cubicBezTo>
                  <a:pt x="48" y="240"/>
                  <a:pt x="24" y="256"/>
                  <a:pt x="16" y="304"/>
                </a:cubicBezTo>
                <a:cubicBezTo>
                  <a:pt x="8" y="352"/>
                  <a:pt x="0" y="424"/>
                  <a:pt x="64" y="496"/>
                </a:cubicBezTo>
                <a:cubicBezTo>
                  <a:pt x="128" y="568"/>
                  <a:pt x="328" y="664"/>
                  <a:pt x="400" y="736"/>
                </a:cubicBezTo>
                <a:cubicBezTo>
                  <a:pt x="472" y="808"/>
                  <a:pt x="464" y="880"/>
                  <a:pt x="496" y="928"/>
                </a:cubicBezTo>
                <a:cubicBezTo>
                  <a:pt x="528" y="976"/>
                  <a:pt x="544" y="992"/>
                  <a:pt x="592" y="1024"/>
                </a:cubicBezTo>
                <a:cubicBezTo>
                  <a:pt x="640" y="1056"/>
                  <a:pt x="672" y="1096"/>
                  <a:pt x="784" y="1120"/>
                </a:cubicBezTo>
                <a:cubicBezTo>
                  <a:pt x="896" y="1144"/>
                  <a:pt x="1032" y="1184"/>
                  <a:pt x="1264" y="1168"/>
                </a:cubicBezTo>
                <a:cubicBezTo>
                  <a:pt x="1496" y="1152"/>
                  <a:pt x="1952" y="1152"/>
                  <a:pt x="2176" y="1024"/>
                </a:cubicBezTo>
                <a:cubicBezTo>
                  <a:pt x="2400" y="896"/>
                  <a:pt x="2568" y="544"/>
                  <a:pt x="2608" y="400"/>
                </a:cubicBezTo>
                <a:cubicBezTo>
                  <a:pt x="2648" y="256"/>
                  <a:pt x="2536" y="224"/>
                  <a:pt x="2416" y="160"/>
                </a:cubicBezTo>
                <a:cubicBezTo>
                  <a:pt x="2296" y="96"/>
                  <a:pt x="2136" y="32"/>
                  <a:pt x="1888" y="16"/>
                </a:cubicBezTo>
                <a:cubicBezTo>
                  <a:pt x="1640" y="0"/>
                  <a:pt x="1176" y="48"/>
                  <a:pt x="928" y="64"/>
                </a:cubicBezTo>
                <a:cubicBezTo>
                  <a:pt x="680" y="80"/>
                  <a:pt x="536" y="88"/>
                  <a:pt x="400" y="112"/>
                </a:cubicBezTo>
                <a:cubicBezTo>
                  <a:pt x="264" y="136"/>
                  <a:pt x="176" y="176"/>
                  <a:pt x="112" y="208"/>
                </a:cubicBezTo>
                <a:close/>
              </a:path>
            </a:pathLst>
          </a:custGeom>
          <a:noFill/>
          <a:ln w="28575"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9032" name="Object 8">
            <a:extLst>
              <a:ext uri="{FF2B5EF4-FFF2-40B4-BE49-F238E27FC236}">
                <a16:creationId xmlns:a16="http://schemas.microsoft.com/office/drawing/2014/main" id="{372A1391-E19A-4D83-86FB-E54FDFF73DFF}"/>
              </a:ext>
            </a:extLst>
          </p:cNvPr>
          <p:cNvGraphicFramePr>
            <a:graphicFrameLocks/>
          </p:cNvGraphicFramePr>
          <p:nvPr/>
        </p:nvGraphicFramePr>
        <p:xfrm>
          <a:off x="8458200" y="1905000"/>
          <a:ext cx="254000" cy="292100"/>
        </p:xfrm>
        <a:graphic>
          <a:graphicData uri="http://schemas.openxmlformats.org/presentationml/2006/ole">
            <mc:AlternateContent xmlns:mc="http://schemas.openxmlformats.org/markup-compatibility/2006">
              <mc:Choice xmlns:v="urn:schemas-microsoft-com:vml" Requires="v">
                <p:oleObj spid="_x0000_s36953" name="Equation" r:id="rId7" imgW="152341" imgH="190643" progId="Equation.3">
                  <p:embed/>
                </p:oleObj>
              </mc:Choice>
              <mc:Fallback>
                <p:oleObj name="Equation" r:id="rId7" imgW="152341" imgH="190643" progId="Equation.3">
                  <p:embed/>
                  <p:pic>
                    <p:nvPicPr>
                      <p:cNvPr id="0" name="Object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58200" y="1905000"/>
                        <a:ext cx="2540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33" name="Line 9">
            <a:extLst>
              <a:ext uri="{FF2B5EF4-FFF2-40B4-BE49-F238E27FC236}">
                <a16:creationId xmlns:a16="http://schemas.microsoft.com/office/drawing/2014/main" id="{CF4DECA6-7507-4CFC-BE63-DD1B39762DFB}"/>
              </a:ext>
            </a:extLst>
          </p:cNvPr>
          <p:cNvSpPr>
            <a:spLocks noChangeShapeType="1"/>
          </p:cNvSpPr>
          <p:nvPr/>
        </p:nvSpPr>
        <p:spPr bwMode="auto">
          <a:xfrm flipV="1">
            <a:off x="7808913" y="1654175"/>
            <a:ext cx="463550" cy="279400"/>
          </a:xfrm>
          <a:prstGeom prst="line">
            <a:avLst/>
          </a:prstGeom>
          <a:noFill/>
          <a:ln w="31750">
            <a:solidFill>
              <a:srgbClr val="66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9034" name="Object 10">
            <a:extLst>
              <a:ext uri="{FF2B5EF4-FFF2-40B4-BE49-F238E27FC236}">
                <a16:creationId xmlns:a16="http://schemas.microsoft.com/office/drawing/2014/main" id="{53A2D737-6B4F-4E4D-8EC0-B88C46D036AB}"/>
              </a:ext>
            </a:extLst>
          </p:cNvPr>
          <p:cNvGraphicFramePr>
            <a:graphicFrameLocks/>
          </p:cNvGraphicFramePr>
          <p:nvPr/>
        </p:nvGraphicFramePr>
        <p:xfrm>
          <a:off x="6629400" y="1600200"/>
          <a:ext cx="255588" cy="417513"/>
        </p:xfrm>
        <a:graphic>
          <a:graphicData uri="http://schemas.openxmlformats.org/presentationml/2006/ole">
            <mc:AlternateContent xmlns:mc="http://schemas.openxmlformats.org/markup-compatibility/2006">
              <mc:Choice xmlns:v="urn:schemas-microsoft-com:vml" Requires="v">
                <p:oleObj spid="_x0000_s36954" name="Equation" r:id="rId9" imgW="152341" imgH="314227" progId="Equation.3">
                  <p:embed/>
                </p:oleObj>
              </mc:Choice>
              <mc:Fallback>
                <p:oleObj name="Equation" r:id="rId9" imgW="152341" imgH="314227" progId="Equation.3">
                  <p:embed/>
                  <p:pic>
                    <p:nvPicPr>
                      <p:cNvPr id="0" name="Object 1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29400" y="1600200"/>
                        <a:ext cx="255588"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035" name="Object 11">
            <a:extLst>
              <a:ext uri="{FF2B5EF4-FFF2-40B4-BE49-F238E27FC236}">
                <a16:creationId xmlns:a16="http://schemas.microsoft.com/office/drawing/2014/main" id="{40B27664-FA3A-4EC8-8A10-3910EBA253E7}"/>
              </a:ext>
            </a:extLst>
          </p:cNvPr>
          <p:cNvGraphicFramePr>
            <a:graphicFrameLocks/>
          </p:cNvGraphicFramePr>
          <p:nvPr/>
        </p:nvGraphicFramePr>
        <p:xfrm>
          <a:off x="6781800" y="762000"/>
          <a:ext cx="306388" cy="417513"/>
        </p:xfrm>
        <a:graphic>
          <a:graphicData uri="http://schemas.openxmlformats.org/presentationml/2006/ole">
            <mc:AlternateContent xmlns:mc="http://schemas.openxmlformats.org/markup-compatibility/2006">
              <mc:Choice xmlns:v="urn:schemas-microsoft-com:vml" Requires="v">
                <p:oleObj spid="_x0000_s36955" name="Equation" r:id="rId11" imgW="209557" imgH="314227" progId="Equation.3">
                  <p:embed/>
                </p:oleObj>
              </mc:Choice>
              <mc:Fallback>
                <p:oleObj name="Equation" r:id="rId11" imgW="209557" imgH="314227" progId="Equation.3">
                  <p:embed/>
                  <p:pic>
                    <p:nvPicPr>
                      <p:cNvPr id="0" name="Object 1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1800" y="762000"/>
                        <a:ext cx="306388"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036" name="Object 12">
            <a:extLst>
              <a:ext uri="{FF2B5EF4-FFF2-40B4-BE49-F238E27FC236}">
                <a16:creationId xmlns:a16="http://schemas.microsoft.com/office/drawing/2014/main" id="{1D06861E-F3B1-49DA-B12F-4FFDAB34BB3F}"/>
              </a:ext>
            </a:extLst>
          </p:cNvPr>
          <p:cNvGraphicFramePr>
            <a:graphicFrameLocks/>
          </p:cNvGraphicFramePr>
          <p:nvPr/>
        </p:nvGraphicFramePr>
        <p:xfrm>
          <a:off x="7391400" y="990600"/>
          <a:ext cx="255588" cy="431800"/>
        </p:xfrm>
        <a:graphic>
          <a:graphicData uri="http://schemas.openxmlformats.org/presentationml/2006/ole">
            <mc:AlternateContent xmlns:mc="http://schemas.openxmlformats.org/markup-compatibility/2006">
              <mc:Choice xmlns:v="urn:schemas-microsoft-com:vml" Requires="v">
                <p:oleObj spid="_x0000_s36956" name="Equation" r:id="rId13" imgW="152341" imgH="343017" progId="Equation.3">
                  <p:embed/>
                </p:oleObj>
              </mc:Choice>
              <mc:Fallback>
                <p:oleObj name="Equation" r:id="rId13" imgW="152341" imgH="343017" progId="Equation.3">
                  <p:embed/>
                  <p:pic>
                    <p:nvPicPr>
                      <p:cNvPr id="0" name="Object 12"/>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91400" y="990600"/>
                        <a:ext cx="2555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037" name="Object 13">
            <a:extLst>
              <a:ext uri="{FF2B5EF4-FFF2-40B4-BE49-F238E27FC236}">
                <a16:creationId xmlns:a16="http://schemas.microsoft.com/office/drawing/2014/main" id="{95D1CA0E-0D3C-4280-B37A-E7EE21B3457F}"/>
              </a:ext>
            </a:extLst>
          </p:cNvPr>
          <p:cNvGraphicFramePr>
            <a:graphicFrameLocks/>
          </p:cNvGraphicFramePr>
          <p:nvPr/>
        </p:nvGraphicFramePr>
        <p:xfrm>
          <a:off x="7543800" y="2590800"/>
          <a:ext cx="508000" cy="431800"/>
        </p:xfrm>
        <a:graphic>
          <a:graphicData uri="http://schemas.openxmlformats.org/presentationml/2006/ole">
            <mc:AlternateContent xmlns:mc="http://schemas.openxmlformats.org/markup-compatibility/2006">
              <mc:Choice xmlns:v="urn:schemas-microsoft-com:vml" Requires="v">
                <p:oleObj spid="_x0000_s36957" name="Equation" r:id="rId15" imgW="409637" imgH="343017" progId="Equation.3">
                  <p:embed/>
                </p:oleObj>
              </mc:Choice>
              <mc:Fallback>
                <p:oleObj name="Equation" r:id="rId15" imgW="409637" imgH="343017" progId="Equation.3">
                  <p:embed/>
                  <p:pic>
                    <p:nvPicPr>
                      <p:cNvPr id="0" name="Object 13"/>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43800" y="2590800"/>
                        <a:ext cx="508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038" name="Object 14">
            <a:extLst>
              <a:ext uri="{FF2B5EF4-FFF2-40B4-BE49-F238E27FC236}">
                <a16:creationId xmlns:a16="http://schemas.microsoft.com/office/drawing/2014/main" id="{9F34B87D-F995-43C5-972D-5696437266E2}"/>
              </a:ext>
            </a:extLst>
          </p:cNvPr>
          <p:cNvGraphicFramePr>
            <a:graphicFrameLocks/>
          </p:cNvGraphicFramePr>
          <p:nvPr/>
        </p:nvGraphicFramePr>
        <p:xfrm>
          <a:off x="5715000" y="609600"/>
          <a:ext cx="306388" cy="431800"/>
        </p:xfrm>
        <a:graphic>
          <a:graphicData uri="http://schemas.openxmlformats.org/presentationml/2006/ole">
            <mc:AlternateContent xmlns:mc="http://schemas.openxmlformats.org/markup-compatibility/2006">
              <mc:Choice xmlns:v="urn:schemas-microsoft-com:vml" Requires="v">
                <p:oleObj spid="_x0000_s36958" name="Equation" r:id="rId17" imgW="209557" imgH="343017" progId="Equation.3">
                  <p:embed/>
                </p:oleObj>
              </mc:Choice>
              <mc:Fallback>
                <p:oleObj name="Equation" r:id="rId17" imgW="209557" imgH="343017" progId="Equation.3">
                  <p:embed/>
                  <p:pic>
                    <p:nvPicPr>
                      <p:cNvPr id="0" name="Object 1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15000" y="609600"/>
                        <a:ext cx="306388" cy="43180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039" name="Object 15">
            <a:extLst>
              <a:ext uri="{FF2B5EF4-FFF2-40B4-BE49-F238E27FC236}">
                <a16:creationId xmlns:a16="http://schemas.microsoft.com/office/drawing/2014/main" id="{5D22FAD7-6E14-4623-AEEC-C3E846554B39}"/>
              </a:ext>
            </a:extLst>
          </p:cNvPr>
          <p:cNvGraphicFramePr>
            <a:graphicFrameLocks/>
          </p:cNvGraphicFramePr>
          <p:nvPr/>
        </p:nvGraphicFramePr>
        <p:xfrm>
          <a:off x="8229600" y="1066800"/>
          <a:ext cx="306388" cy="431800"/>
        </p:xfrm>
        <a:graphic>
          <a:graphicData uri="http://schemas.openxmlformats.org/presentationml/2006/ole">
            <mc:AlternateContent xmlns:mc="http://schemas.openxmlformats.org/markup-compatibility/2006">
              <mc:Choice xmlns:v="urn:schemas-microsoft-com:vml" Requires="v">
                <p:oleObj spid="_x0000_s36959" name="Equation" r:id="rId19" imgW="209557" imgH="343017" progId="Equation.3">
                  <p:embed/>
                </p:oleObj>
              </mc:Choice>
              <mc:Fallback>
                <p:oleObj name="Equation" r:id="rId19" imgW="209557" imgH="343017" progId="Equation.3">
                  <p:embed/>
                  <p:pic>
                    <p:nvPicPr>
                      <p:cNvPr id="0" name="Object 15"/>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9600" y="1066800"/>
                        <a:ext cx="3063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40" name="Oval 16">
            <a:extLst>
              <a:ext uri="{FF2B5EF4-FFF2-40B4-BE49-F238E27FC236}">
                <a16:creationId xmlns:a16="http://schemas.microsoft.com/office/drawing/2014/main" id="{A5EC8FDA-49A2-43B2-85C1-2896121B5D75}"/>
              </a:ext>
            </a:extLst>
          </p:cNvPr>
          <p:cNvSpPr>
            <a:spLocks noChangeArrowheads="1"/>
          </p:cNvSpPr>
          <p:nvPr/>
        </p:nvSpPr>
        <p:spPr bwMode="auto">
          <a:xfrm>
            <a:off x="5851525" y="1846263"/>
            <a:ext cx="133350" cy="139700"/>
          </a:xfrm>
          <a:prstGeom prst="ellipse">
            <a:avLst/>
          </a:prstGeom>
          <a:solidFill>
            <a:srgbClr val="66FF33"/>
          </a:solidFill>
          <a:ln w="9525">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29041" name="Object 17">
            <a:extLst>
              <a:ext uri="{FF2B5EF4-FFF2-40B4-BE49-F238E27FC236}">
                <a16:creationId xmlns:a16="http://schemas.microsoft.com/office/drawing/2014/main" id="{1718D8C5-978E-4BEE-9AC3-87B92E283AE5}"/>
              </a:ext>
            </a:extLst>
          </p:cNvPr>
          <p:cNvGraphicFramePr>
            <a:graphicFrameLocks noChangeAspect="1"/>
          </p:cNvGraphicFramePr>
          <p:nvPr/>
        </p:nvGraphicFramePr>
        <p:xfrm>
          <a:off x="5541963" y="1462088"/>
          <a:ext cx="377825" cy="404812"/>
        </p:xfrm>
        <a:graphic>
          <a:graphicData uri="http://schemas.openxmlformats.org/presentationml/2006/ole">
            <mc:AlternateContent xmlns:mc="http://schemas.openxmlformats.org/markup-compatibility/2006">
              <mc:Choice xmlns:v="urn:schemas-microsoft-com:vml" Requires="v">
                <p:oleObj spid="_x0000_s36960" name="Equation" r:id="rId21" imgW="57216" imgH="66708" progId="Equation.3">
                  <p:embed/>
                </p:oleObj>
              </mc:Choice>
              <mc:Fallback>
                <p:oleObj name="Equation" r:id="rId21" imgW="57216" imgH="66708" progId="Equation.3">
                  <p:embed/>
                  <p:pic>
                    <p:nvPicPr>
                      <p:cNvPr id="0" name="Object 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41963" y="1462088"/>
                        <a:ext cx="377825" cy="404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42" name="AutoShape 18">
            <a:extLst>
              <a:ext uri="{FF2B5EF4-FFF2-40B4-BE49-F238E27FC236}">
                <a16:creationId xmlns:a16="http://schemas.microsoft.com/office/drawing/2014/main" id="{1C998CD5-454B-4F4E-AE62-32981553C62F}"/>
              </a:ext>
            </a:extLst>
          </p:cNvPr>
          <p:cNvSpPr>
            <a:spLocks/>
          </p:cNvSpPr>
          <p:nvPr/>
        </p:nvSpPr>
        <p:spPr bwMode="auto">
          <a:xfrm>
            <a:off x="1066800" y="914400"/>
            <a:ext cx="90488" cy="914400"/>
          </a:xfrm>
          <a:prstGeom prst="leftBrace">
            <a:avLst>
              <a:gd name="adj1" fmla="val 84210"/>
              <a:gd name="adj2" fmla="val 53472"/>
            </a:avLst>
          </a:prstGeom>
          <a:noFill/>
          <a:ln w="349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29043" name="Object 19">
            <a:extLst>
              <a:ext uri="{FF2B5EF4-FFF2-40B4-BE49-F238E27FC236}">
                <a16:creationId xmlns:a16="http://schemas.microsoft.com/office/drawing/2014/main" id="{768F2350-38F6-41E7-8793-44E543B570A0}"/>
              </a:ext>
            </a:extLst>
          </p:cNvPr>
          <p:cNvGraphicFramePr>
            <a:graphicFrameLocks/>
          </p:cNvGraphicFramePr>
          <p:nvPr/>
        </p:nvGraphicFramePr>
        <p:xfrm>
          <a:off x="879475" y="2798763"/>
          <a:ext cx="2908300" cy="608012"/>
        </p:xfrm>
        <a:graphic>
          <a:graphicData uri="http://schemas.openxmlformats.org/presentationml/2006/ole">
            <mc:AlternateContent xmlns:mc="http://schemas.openxmlformats.org/markup-compatibility/2006">
              <mc:Choice xmlns:v="urn:schemas-microsoft-com:vml" Requires="v">
                <p:oleObj spid="_x0000_s36961" name="Equation" r:id="rId23" imgW="2819371" imgH="514350" progId="Equation.3">
                  <p:embed/>
                </p:oleObj>
              </mc:Choice>
              <mc:Fallback>
                <p:oleObj name="Equation" r:id="rId23" imgW="2819371" imgH="514350" progId="Equation.3">
                  <p:embed/>
                  <p:pic>
                    <p:nvPicPr>
                      <p:cNvPr id="0" name="Object 19"/>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79475" y="2798763"/>
                        <a:ext cx="2908300"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44" name="Text Box 20">
            <a:extLst>
              <a:ext uri="{FF2B5EF4-FFF2-40B4-BE49-F238E27FC236}">
                <a16:creationId xmlns:a16="http://schemas.microsoft.com/office/drawing/2014/main" id="{14EBA178-A9F6-49C7-9EBE-3015D6A7A449}"/>
              </a:ext>
            </a:extLst>
          </p:cNvPr>
          <p:cNvSpPr txBox="1">
            <a:spLocks noChangeArrowheads="1"/>
          </p:cNvSpPr>
          <p:nvPr/>
        </p:nvSpPr>
        <p:spPr bwMode="auto">
          <a:xfrm>
            <a:off x="774700" y="2127250"/>
            <a:ext cx="2120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则磁场环流为</a:t>
            </a:r>
            <a:r>
              <a:rPr kumimoji="1" lang="zh-CN" altLang="en-US" sz="2800">
                <a:solidFill>
                  <a:schemeClr val="bg1"/>
                </a:solidFill>
                <a:latin typeface="Times New Roman" panose="02020603050405020304" pitchFamily="18" charset="0"/>
              </a:rPr>
              <a:t> </a:t>
            </a:r>
          </a:p>
        </p:txBody>
      </p:sp>
      <p:graphicFrame>
        <p:nvGraphicFramePr>
          <p:cNvPr id="129045" name="Object 21">
            <a:extLst>
              <a:ext uri="{FF2B5EF4-FFF2-40B4-BE49-F238E27FC236}">
                <a16:creationId xmlns:a16="http://schemas.microsoft.com/office/drawing/2014/main" id="{48C7D5F3-AD27-4F8D-9EC6-2E252C3D1918}"/>
              </a:ext>
            </a:extLst>
          </p:cNvPr>
          <p:cNvGraphicFramePr>
            <a:graphicFrameLocks/>
          </p:cNvGraphicFramePr>
          <p:nvPr/>
        </p:nvGraphicFramePr>
        <p:xfrm>
          <a:off x="850900" y="3775075"/>
          <a:ext cx="1854200" cy="608013"/>
        </p:xfrm>
        <a:graphic>
          <a:graphicData uri="http://schemas.openxmlformats.org/presentationml/2006/ole">
            <mc:AlternateContent xmlns:mc="http://schemas.openxmlformats.org/markup-compatibility/2006">
              <mc:Choice xmlns:v="urn:schemas-microsoft-com:vml" Requires="v">
                <p:oleObj spid="_x0000_s36962" name="Equation" r:id="rId25" imgW="1752629" imgH="514350" progId="Equation.3">
                  <p:embed/>
                </p:oleObj>
              </mc:Choice>
              <mc:Fallback>
                <p:oleObj name="Equation" r:id="rId25" imgW="1752629" imgH="514350" progId="Equation.3">
                  <p:embed/>
                  <p:pic>
                    <p:nvPicPr>
                      <p:cNvPr id="0" name="Object 21"/>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50900" y="3775075"/>
                        <a:ext cx="1854200"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046" name="Object 22">
            <a:extLst>
              <a:ext uri="{FF2B5EF4-FFF2-40B4-BE49-F238E27FC236}">
                <a16:creationId xmlns:a16="http://schemas.microsoft.com/office/drawing/2014/main" id="{F5187E26-4060-4D29-B351-09C603AFEB07}"/>
              </a:ext>
            </a:extLst>
          </p:cNvPr>
          <p:cNvGraphicFramePr>
            <a:graphicFrameLocks/>
          </p:cNvGraphicFramePr>
          <p:nvPr/>
        </p:nvGraphicFramePr>
        <p:xfrm>
          <a:off x="2795588" y="3587750"/>
          <a:ext cx="1843087" cy="939800"/>
        </p:xfrm>
        <a:graphic>
          <a:graphicData uri="http://schemas.openxmlformats.org/presentationml/2006/ole">
            <mc:AlternateContent xmlns:mc="http://schemas.openxmlformats.org/markup-compatibility/2006">
              <mc:Choice xmlns:v="urn:schemas-microsoft-com:vml" Requires="v">
                <p:oleObj spid="_x0000_s36963" name="Equation" r:id="rId27" imgW="1752629" imgH="838057" progId="Equation.3">
                  <p:embed/>
                </p:oleObj>
              </mc:Choice>
              <mc:Fallback>
                <p:oleObj name="Equation" r:id="rId27" imgW="1752629" imgH="838057" progId="Equation.3">
                  <p:embed/>
                  <p:pic>
                    <p:nvPicPr>
                      <p:cNvPr id="0" name="Object 22"/>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795588" y="3587750"/>
                        <a:ext cx="1843087"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047" name="Object 23">
            <a:extLst>
              <a:ext uri="{FF2B5EF4-FFF2-40B4-BE49-F238E27FC236}">
                <a16:creationId xmlns:a16="http://schemas.microsoft.com/office/drawing/2014/main" id="{FC590432-52BE-4313-AD9F-9474EE6FA102}"/>
              </a:ext>
            </a:extLst>
          </p:cNvPr>
          <p:cNvGraphicFramePr>
            <a:graphicFrameLocks/>
          </p:cNvGraphicFramePr>
          <p:nvPr/>
        </p:nvGraphicFramePr>
        <p:xfrm>
          <a:off x="4776788" y="3605213"/>
          <a:ext cx="2209800" cy="939800"/>
        </p:xfrm>
        <a:graphic>
          <a:graphicData uri="http://schemas.openxmlformats.org/presentationml/2006/ole">
            <mc:AlternateContent xmlns:mc="http://schemas.openxmlformats.org/markup-compatibility/2006">
              <mc:Choice xmlns:v="urn:schemas-microsoft-com:vml" Requires="v">
                <p:oleObj spid="_x0000_s36964" name="Equation" r:id="rId29" imgW="2114528" imgH="838057" progId="Equation.3">
                  <p:embed/>
                </p:oleObj>
              </mc:Choice>
              <mc:Fallback>
                <p:oleObj name="Equation" r:id="rId29" imgW="2114528" imgH="838057" progId="Equation.3">
                  <p:embed/>
                  <p:pic>
                    <p:nvPicPr>
                      <p:cNvPr id="0" name="Object 23"/>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776788" y="3605213"/>
                        <a:ext cx="22098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48" name="Text Box 24">
            <a:extLst>
              <a:ext uri="{FF2B5EF4-FFF2-40B4-BE49-F238E27FC236}">
                <a16:creationId xmlns:a16="http://schemas.microsoft.com/office/drawing/2014/main" id="{9294E17C-BD12-464B-A9F0-13613DC3AC78}"/>
              </a:ext>
            </a:extLst>
          </p:cNvPr>
          <p:cNvSpPr txBox="1">
            <a:spLocks noChangeArrowheads="1"/>
          </p:cNvSpPr>
          <p:nvPr/>
        </p:nvSpPr>
        <p:spPr bwMode="auto">
          <a:xfrm>
            <a:off x="4114800" y="4835525"/>
            <a:ext cx="287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rPr>
              <a:t> </a:t>
            </a:r>
            <a:r>
              <a:rPr kumimoji="1" lang="en-US" altLang="zh-CN" sz="2400" b="1">
                <a:solidFill>
                  <a:srgbClr val="FFFF00"/>
                </a:solidFill>
                <a:latin typeface="Times New Roman" panose="02020603050405020304" pitchFamily="18" charset="0"/>
              </a:rPr>
              <a:t>—— </a:t>
            </a:r>
            <a:r>
              <a:rPr kumimoji="1" lang="zh-CN" altLang="en-US" sz="2400" b="1">
                <a:solidFill>
                  <a:srgbClr val="FFFF00"/>
                </a:solidFill>
                <a:latin typeface="Times New Roman" panose="02020603050405020304" pitchFamily="18" charset="0"/>
              </a:rPr>
              <a:t>安培环路定律 </a:t>
            </a:r>
          </a:p>
        </p:txBody>
      </p:sp>
      <p:sp>
        <p:nvSpPr>
          <p:cNvPr id="129049" name="Text Box 25">
            <a:extLst>
              <a:ext uri="{FF2B5EF4-FFF2-40B4-BE49-F238E27FC236}">
                <a16:creationId xmlns:a16="http://schemas.microsoft.com/office/drawing/2014/main" id="{E287709C-7593-4C51-892D-45AB5E20B734}"/>
              </a:ext>
            </a:extLst>
          </p:cNvPr>
          <p:cNvSpPr txBox="1">
            <a:spLocks noChangeArrowheads="1"/>
          </p:cNvSpPr>
          <p:nvPr/>
        </p:nvSpPr>
        <p:spPr bwMode="auto">
          <a:xfrm>
            <a:off x="768350" y="5457825"/>
            <a:ext cx="8129588"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125000"/>
              </a:lnSpc>
            </a:pPr>
            <a:r>
              <a:rPr kumimoji="1" lang="zh-CN" altLang="en-US" sz="2400" b="1">
                <a:solidFill>
                  <a:schemeClr val="bg1"/>
                </a:solidFill>
                <a:latin typeface="Times New Roman" panose="02020603050405020304" pitchFamily="18" charset="0"/>
              </a:rPr>
              <a:t>恒定电流的磁场中，磁感应强度沿一闭合路径 </a:t>
            </a:r>
            <a:r>
              <a:rPr kumimoji="1" lang="en-US" altLang="zh-CN" sz="2400" b="1" i="1">
                <a:solidFill>
                  <a:schemeClr val="bg1"/>
                </a:solidFill>
                <a:latin typeface="Times New Roman" panose="02020603050405020304" pitchFamily="18" charset="0"/>
              </a:rPr>
              <a:t>L </a:t>
            </a:r>
            <a:r>
              <a:rPr kumimoji="1" lang="zh-CN" altLang="en-US" sz="2400" b="1">
                <a:solidFill>
                  <a:schemeClr val="bg1"/>
                </a:solidFill>
                <a:latin typeface="Times New Roman" panose="02020603050405020304" pitchFamily="18" charset="0"/>
              </a:rPr>
              <a:t>的线积分等于路径 </a:t>
            </a:r>
            <a:r>
              <a:rPr kumimoji="1" lang="en-US" altLang="zh-CN" sz="2400" b="1" i="1">
                <a:solidFill>
                  <a:schemeClr val="bg1"/>
                </a:solidFill>
                <a:latin typeface="Times New Roman" panose="02020603050405020304" pitchFamily="18" charset="0"/>
              </a:rPr>
              <a:t>L</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包围的电流强度的代数和的 </a:t>
            </a:r>
          </a:p>
        </p:txBody>
      </p:sp>
      <p:graphicFrame>
        <p:nvGraphicFramePr>
          <p:cNvPr id="129050" name="Object 26">
            <a:extLst>
              <a:ext uri="{FF2B5EF4-FFF2-40B4-BE49-F238E27FC236}">
                <a16:creationId xmlns:a16="http://schemas.microsoft.com/office/drawing/2014/main" id="{90C6C1C4-9122-4975-896A-48690CCCE0F1}"/>
              </a:ext>
            </a:extLst>
          </p:cNvPr>
          <p:cNvGraphicFramePr>
            <a:graphicFrameLocks noChangeAspect="1"/>
          </p:cNvGraphicFramePr>
          <p:nvPr/>
        </p:nvGraphicFramePr>
        <p:xfrm>
          <a:off x="6170613" y="6007100"/>
          <a:ext cx="417512" cy="387350"/>
        </p:xfrm>
        <a:graphic>
          <a:graphicData uri="http://schemas.openxmlformats.org/presentationml/2006/ole">
            <mc:AlternateContent xmlns:mc="http://schemas.openxmlformats.org/markup-compatibility/2006">
              <mc:Choice xmlns:v="urn:schemas-microsoft-com:vml" Requires="v">
                <p:oleObj spid="_x0000_s36965" name="公式" r:id="rId31" imgW="323989" imgH="343017" progId="Equation.3">
                  <p:embed/>
                </p:oleObj>
              </mc:Choice>
              <mc:Fallback>
                <p:oleObj name="公式" r:id="rId31" imgW="323989" imgH="343017" progId="Equation.3">
                  <p:embed/>
                  <p:pic>
                    <p:nvPicPr>
                      <p:cNvPr id="0" name="Object 26"/>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170613" y="6007100"/>
                        <a:ext cx="417512"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51" name="Text Box 27">
            <a:extLst>
              <a:ext uri="{FF2B5EF4-FFF2-40B4-BE49-F238E27FC236}">
                <a16:creationId xmlns:a16="http://schemas.microsoft.com/office/drawing/2014/main" id="{BE7E4914-0693-4E2A-8CC1-6B4D3FEC8EA4}"/>
              </a:ext>
            </a:extLst>
          </p:cNvPr>
          <p:cNvSpPr txBox="1">
            <a:spLocks noChangeArrowheads="1"/>
          </p:cNvSpPr>
          <p:nvPr/>
        </p:nvSpPr>
        <p:spPr bwMode="auto">
          <a:xfrm>
            <a:off x="6170613" y="5999163"/>
            <a:ext cx="873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     倍</a:t>
            </a:r>
          </a:p>
        </p:txBody>
      </p:sp>
      <p:graphicFrame>
        <p:nvGraphicFramePr>
          <p:cNvPr id="129052" name="Object 28">
            <a:extLst>
              <a:ext uri="{FF2B5EF4-FFF2-40B4-BE49-F238E27FC236}">
                <a16:creationId xmlns:a16="http://schemas.microsoft.com/office/drawing/2014/main" id="{FF383077-8745-49A3-BA1E-E718FE27AD4A}"/>
              </a:ext>
            </a:extLst>
          </p:cNvPr>
          <p:cNvGraphicFramePr>
            <a:graphicFrameLocks/>
          </p:cNvGraphicFramePr>
          <p:nvPr/>
        </p:nvGraphicFramePr>
        <p:xfrm>
          <a:off x="1335088" y="4719638"/>
          <a:ext cx="2525712" cy="609600"/>
        </p:xfrm>
        <a:graphic>
          <a:graphicData uri="http://schemas.openxmlformats.org/presentationml/2006/ole">
            <mc:AlternateContent xmlns:mc="http://schemas.openxmlformats.org/markup-compatibility/2006">
              <mc:Choice xmlns:v="urn:schemas-microsoft-com:vml" Requires="v">
                <p:oleObj spid="_x0000_s36966" name="公式" r:id="rId33" imgW="2429040" imgH="514350" progId="Equation.3">
                  <p:embed/>
                </p:oleObj>
              </mc:Choice>
              <mc:Fallback>
                <p:oleObj name="公式" r:id="rId33" imgW="2429040" imgH="514350" progId="Equation.3">
                  <p:embed/>
                  <p:pic>
                    <p:nvPicPr>
                      <p:cNvPr id="0" name="Object 28"/>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335088" y="4719638"/>
                        <a:ext cx="2525712" cy="609600"/>
                      </a:xfrm>
                      <a:prstGeom prst="rect">
                        <a:avLst/>
                      </a:prstGeom>
                      <a:noFill/>
                      <a:ln w="22225">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53" name="AutoShape 29">
            <a:extLst>
              <a:ext uri="{FF2B5EF4-FFF2-40B4-BE49-F238E27FC236}">
                <a16:creationId xmlns:a16="http://schemas.microsoft.com/office/drawing/2014/main" id="{D86310A2-5923-4799-976F-DA32FBA5182A}"/>
              </a:ext>
            </a:extLst>
          </p:cNvPr>
          <p:cNvSpPr>
            <a:spLocks noChangeArrowheads="1"/>
          </p:cNvSpPr>
          <p:nvPr/>
        </p:nvSpPr>
        <p:spPr bwMode="auto">
          <a:xfrm>
            <a:off x="4095750" y="2257425"/>
            <a:ext cx="1752600" cy="990600"/>
          </a:xfrm>
          <a:prstGeom prst="wedgeRectCallout">
            <a:avLst>
              <a:gd name="adj1" fmla="val 53625"/>
              <a:gd name="adj2" fmla="val -84296"/>
            </a:avLst>
          </a:prstGeom>
          <a:solidFill>
            <a:srgbClr val="006699"/>
          </a:solidFill>
          <a:ln w="9525">
            <a:solidFill>
              <a:srgbClr val="66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000" b="1">
                <a:solidFill>
                  <a:schemeClr val="bg1"/>
                </a:solidFill>
                <a:latin typeface="Times New Roman" panose="02020603050405020304" pitchFamily="18" charset="0"/>
                <a:ea typeface="楷体_GB2312" pitchFamily="49" charset="-122"/>
              </a:rPr>
              <a:t>环路上各点的磁场为所有电流的贡献</a:t>
            </a:r>
          </a:p>
        </p:txBody>
      </p:sp>
      <p:grpSp>
        <p:nvGrpSpPr>
          <p:cNvPr id="129054" name="Group 30">
            <a:extLst>
              <a:ext uri="{FF2B5EF4-FFF2-40B4-BE49-F238E27FC236}">
                <a16:creationId xmlns:a16="http://schemas.microsoft.com/office/drawing/2014/main" id="{94C52289-6CC8-4A69-8FB5-77861F331318}"/>
              </a:ext>
            </a:extLst>
          </p:cNvPr>
          <p:cNvGrpSpPr>
            <a:grpSpLocks/>
          </p:cNvGrpSpPr>
          <p:nvPr/>
        </p:nvGrpSpPr>
        <p:grpSpPr bwMode="auto">
          <a:xfrm>
            <a:off x="6019800" y="533400"/>
            <a:ext cx="2457450" cy="2305050"/>
            <a:chOff x="3792" y="336"/>
            <a:chExt cx="1548" cy="1452"/>
          </a:xfrm>
        </p:grpSpPr>
        <p:grpSp>
          <p:nvGrpSpPr>
            <p:cNvPr id="36895" name="Group 31">
              <a:extLst>
                <a:ext uri="{FF2B5EF4-FFF2-40B4-BE49-F238E27FC236}">
                  <a16:creationId xmlns:a16="http://schemas.microsoft.com/office/drawing/2014/main" id="{6814A59C-5E3E-4CFF-9FDF-095B0B3ABC85}"/>
                </a:ext>
              </a:extLst>
            </p:cNvPr>
            <p:cNvGrpSpPr>
              <a:grpSpLocks/>
            </p:cNvGrpSpPr>
            <p:nvPr/>
          </p:nvGrpSpPr>
          <p:grpSpPr bwMode="auto">
            <a:xfrm>
              <a:off x="4092" y="648"/>
              <a:ext cx="204" cy="204"/>
              <a:chOff x="5160" y="2196"/>
              <a:chExt cx="204" cy="204"/>
            </a:xfrm>
          </p:grpSpPr>
          <p:sp>
            <p:nvSpPr>
              <p:cNvPr id="36931" name="Oval 32">
                <a:extLst>
                  <a:ext uri="{FF2B5EF4-FFF2-40B4-BE49-F238E27FC236}">
                    <a16:creationId xmlns:a16="http://schemas.microsoft.com/office/drawing/2014/main" id="{C5D18A08-E67F-41E2-AD53-295044C78CCE}"/>
                  </a:ext>
                </a:extLst>
              </p:cNvPr>
              <p:cNvSpPr>
                <a:spLocks noChangeArrowheads="1"/>
              </p:cNvSpPr>
              <p:nvPr/>
            </p:nvSpPr>
            <p:spPr bwMode="auto">
              <a:xfrm>
                <a:off x="5160" y="2196"/>
                <a:ext cx="204" cy="204"/>
              </a:xfrm>
              <a:prstGeom prst="ellipse">
                <a:avLst/>
              </a:prstGeom>
              <a:solidFill>
                <a:srgbClr val="B5B5FF"/>
              </a:solidFill>
              <a:ln w="9525">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36932" name="Group 33">
                <a:extLst>
                  <a:ext uri="{FF2B5EF4-FFF2-40B4-BE49-F238E27FC236}">
                    <a16:creationId xmlns:a16="http://schemas.microsoft.com/office/drawing/2014/main" id="{6FDAB5E6-AE67-4D99-B141-F448B92D0359}"/>
                  </a:ext>
                </a:extLst>
              </p:cNvPr>
              <p:cNvGrpSpPr>
                <a:grpSpLocks/>
              </p:cNvGrpSpPr>
              <p:nvPr/>
            </p:nvGrpSpPr>
            <p:grpSpPr bwMode="auto">
              <a:xfrm>
                <a:off x="5199" y="2238"/>
                <a:ext cx="125" cy="120"/>
                <a:chOff x="2352" y="2027"/>
                <a:chExt cx="100" cy="96"/>
              </a:xfrm>
            </p:grpSpPr>
            <p:sp>
              <p:nvSpPr>
                <p:cNvPr id="36933" name="Line 34">
                  <a:extLst>
                    <a:ext uri="{FF2B5EF4-FFF2-40B4-BE49-F238E27FC236}">
                      <a16:creationId xmlns:a16="http://schemas.microsoft.com/office/drawing/2014/main" id="{BA868A59-62AF-4A11-90D0-904FC00883C4}"/>
                    </a:ext>
                  </a:extLst>
                </p:cNvPr>
                <p:cNvSpPr>
                  <a:spLocks noChangeShapeType="1"/>
                </p:cNvSpPr>
                <p:nvPr/>
              </p:nvSpPr>
              <p:spPr bwMode="auto">
                <a:xfrm flipH="1">
                  <a:off x="2352" y="2027"/>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34" name="Line 35">
                  <a:extLst>
                    <a:ext uri="{FF2B5EF4-FFF2-40B4-BE49-F238E27FC236}">
                      <a16:creationId xmlns:a16="http://schemas.microsoft.com/office/drawing/2014/main" id="{E3DED60D-7F2A-4BAE-8067-24538672A923}"/>
                    </a:ext>
                  </a:extLst>
                </p:cNvPr>
                <p:cNvSpPr>
                  <a:spLocks noChangeShapeType="1"/>
                </p:cNvSpPr>
                <p:nvPr/>
              </p:nvSpPr>
              <p:spPr bwMode="auto">
                <a:xfrm>
                  <a:off x="2356" y="2027"/>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36896" name="Group 36">
              <a:extLst>
                <a:ext uri="{FF2B5EF4-FFF2-40B4-BE49-F238E27FC236}">
                  <a16:creationId xmlns:a16="http://schemas.microsoft.com/office/drawing/2014/main" id="{26A0BF6F-175B-48FC-8788-9BBEE9FCC60E}"/>
                </a:ext>
              </a:extLst>
            </p:cNvPr>
            <p:cNvGrpSpPr>
              <a:grpSpLocks/>
            </p:cNvGrpSpPr>
            <p:nvPr/>
          </p:nvGrpSpPr>
          <p:grpSpPr bwMode="auto">
            <a:xfrm>
              <a:off x="4560" y="1248"/>
              <a:ext cx="204" cy="204"/>
              <a:chOff x="4428" y="2186"/>
              <a:chExt cx="204" cy="204"/>
            </a:xfrm>
          </p:grpSpPr>
          <p:sp>
            <p:nvSpPr>
              <p:cNvPr id="36929" name="Oval 37">
                <a:extLst>
                  <a:ext uri="{FF2B5EF4-FFF2-40B4-BE49-F238E27FC236}">
                    <a16:creationId xmlns:a16="http://schemas.microsoft.com/office/drawing/2014/main" id="{FEBBB09F-00D0-4086-BE23-4E2BECA9E673}"/>
                  </a:ext>
                </a:extLst>
              </p:cNvPr>
              <p:cNvSpPr>
                <a:spLocks noChangeArrowheads="1"/>
              </p:cNvSpPr>
              <p:nvPr/>
            </p:nvSpPr>
            <p:spPr bwMode="auto">
              <a:xfrm>
                <a:off x="4428" y="2186"/>
                <a:ext cx="204" cy="204"/>
              </a:xfrm>
              <a:prstGeom prst="ellipse">
                <a:avLst/>
              </a:prstGeom>
              <a:solidFill>
                <a:srgbClr val="B5B5FF"/>
              </a:solidFill>
              <a:ln w="9525">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930" name="Oval 38">
                <a:extLst>
                  <a:ext uri="{FF2B5EF4-FFF2-40B4-BE49-F238E27FC236}">
                    <a16:creationId xmlns:a16="http://schemas.microsoft.com/office/drawing/2014/main" id="{E4C4B571-0011-4535-8EA0-0A88C246E8AD}"/>
                  </a:ext>
                </a:extLst>
              </p:cNvPr>
              <p:cNvSpPr>
                <a:spLocks noChangeArrowheads="1"/>
              </p:cNvSpPr>
              <p:nvPr/>
            </p:nvSpPr>
            <p:spPr bwMode="auto">
              <a:xfrm>
                <a:off x="4507" y="2264"/>
                <a:ext cx="47" cy="47"/>
              </a:xfrm>
              <a:prstGeom prst="ellipse">
                <a:avLst/>
              </a:prstGeom>
              <a:solidFill>
                <a:srgbClr val="FF33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36897" name="Group 39">
              <a:extLst>
                <a:ext uri="{FF2B5EF4-FFF2-40B4-BE49-F238E27FC236}">
                  <a16:creationId xmlns:a16="http://schemas.microsoft.com/office/drawing/2014/main" id="{6A8BA59D-A85F-4D12-9F84-B74082037909}"/>
                </a:ext>
              </a:extLst>
            </p:cNvPr>
            <p:cNvGrpSpPr>
              <a:grpSpLocks/>
            </p:cNvGrpSpPr>
            <p:nvPr/>
          </p:nvGrpSpPr>
          <p:grpSpPr bwMode="auto">
            <a:xfrm>
              <a:off x="4032" y="1200"/>
              <a:ext cx="204" cy="204"/>
              <a:chOff x="4428" y="2186"/>
              <a:chExt cx="204" cy="204"/>
            </a:xfrm>
          </p:grpSpPr>
          <p:sp>
            <p:nvSpPr>
              <p:cNvPr id="36927" name="Oval 40">
                <a:extLst>
                  <a:ext uri="{FF2B5EF4-FFF2-40B4-BE49-F238E27FC236}">
                    <a16:creationId xmlns:a16="http://schemas.microsoft.com/office/drawing/2014/main" id="{A869D0B5-710E-4737-B501-FC56FD48F750}"/>
                  </a:ext>
                </a:extLst>
              </p:cNvPr>
              <p:cNvSpPr>
                <a:spLocks noChangeArrowheads="1"/>
              </p:cNvSpPr>
              <p:nvPr/>
            </p:nvSpPr>
            <p:spPr bwMode="auto">
              <a:xfrm>
                <a:off x="4428" y="2186"/>
                <a:ext cx="204" cy="204"/>
              </a:xfrm>
              <a:prstGeom prst="ellipse">
                <a:avLst/>
              </a:prstGeom>
              <a:solidFill>
                <a:srgbClr val="B5B5FF"/>
              </a:solidFill>
              <a:ln w="9525">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928" name="Oval 41">
                <a:extLst>
                  <a:ext uri="{FF2B5EF4-FFF2-40B4-BE49-F238E27FC236}">
                    <a16:creationId xmlns:a16="http://schemas.microsoft.com/office/drawing/2014/main" id="{AD846A3D-A12A-47E1-A338-C4C25DAAC5E9}"/>
                  </a:ext>
                </a:extLst>
              </p:cNvPr>
              <p:cNvSpPr>
                <a:spLocks noChangeArrowheads="1"/>
              </p:cNvSpPr>
              <p:nvPr/>
            </p:nvSpPr>
            <p:spPr bwMode="auto">
              <a:xfrm>
                <a:off x="4507" y="2264"/>
                <a:ext cx="47" cy="47"/>
              </a:xfrm>
              <a:prstGeom prst="ellipse">
                <a:avLst/>
              </a:prstGeom>
              <a:solidFill>
                <a:srgbClr val="FF33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36898" name="Group 42">
              <a:extLst>
                <a:ext uri="{FF2B5EF4-FFF2-40B4-BE49-F238E27FC236}">
                  <a16:creationId xmlns:a16="http://schemas.microsoft.com/office/drawing/2014/main" id="{E10F2108-BEF7-498C-8854-5CCC7D1FD3E8}"/>
                </a:ext>
              </a:extLst>
            </p:cNvPr>
            <p:cNvGrpSpPr>
              <a:grpSpLocks/>
            </p:cNvGrpSpPr>
            <p:nvPr/>
          </p:nvGrpSpPr>
          <p:grpSpPr bwMode="auto">
            <a:xfrm>
              <a:off x="4560" y="432"/>
              <a:ext cx="204" cy="204"/>
              <a:chOff x="4428" y="2186"/>
              <a:chExt cx="204" cy="204"/>
            </a:xfrm>
          </p:grpSpPr>
          <p:sp>
            <p:nvSpPr>
              <p:cNvPr id="36925" name="Oval 43">
                <a:extLst>
                  <a:ext uri="{FF2B5EF4-FFF2-40B4-BE49-F238E27FC236}">
                    <a16:creationId xmlns:a16="http://schemas.microsoft.com/office/drawing/2014/main" id="{8E94604B-F63C-422D-A671-F1C5B0E8A1B6}"/>
                  </a:ext>
                </a:extLst>
              </p:cNvPr>
              <p:cNvSpPr>
                <a:spLocks noChangeArrowheads="1"/>
              </p:cNvSpPr>
              <p:nvPr/>
            </p:nvSpPr>
            <p:spPr bwMode="auto">
              <a:xfrm>
                <a:off x="4428" y="2186"/>
                <a:ext cx="204" cy="204"/>
              </a:xfrm>
              <a:prstGeom prst="ellipse">
                <a:avLst/>
              </a:prstGeom>
              <a:solidFill>
                <a:srgbClr val="B5B5FF"/>
              </a:solidFill>
              <a:ln w="9525">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926" name="Oval 44">
                <a:extLst>
                  <a:ext uri="{FF2B5EF4-FFF2-40B4-BE49-F238E27FC236}">
                    <a16:creationId xmlns:a16="http://schemas.microsoft.com/office/drawing/2014/main" id="{1EBE2A79-44E8-4609-AF45-25850000BEA0}"/>
                  </a:ext>
                </a:extLst>
              </p:cNvPr>
              <p:cNvSpPr>
                <a:spLocks noChangeArrowheads="1"/>
              </p:cNvSpPr>
              <p:nvPr/>
            </p:nvSpPr>
            <p:spPr bwMode="auto">
              <a:xfrm>
                <a:off x="4507" y="2264"/>
                <a:ext cx="47" cy="47"/>
              </a:xfrm>
              <a:prstGeom prst="ellipse">
                <a:avLst/>
              </a:prstGeom>
              <a:solidFill>
                <a:srgbClr val="FF33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36899" name="Group 45">
              <a:extLst>
                <a:ext uri="{FF2B5EF4-FFF2-40B4-BE49-F238E27FC236}">
                  <a16:creationId xmlns:a16="http://schemas.microsoft.com/office/drawing/2014/main" id="{1C36ED1F-8421-4F43-AAE2-691029774369}"/>
                </a:ext>
              </a:extLst>
            </p:cNvPr>
            <p:cNvGrpSpPr>
              <a:grpSpLocks/>
            </p:cNvGrpSpPr>
            <p:nvPr/>
          </p:nvGrpSpPr>
          <p:grpSpPr bwMode="auto">
            <a:xfrm>
              <a:off x="4992" y="672"/>
              <a:ext cx="204" cy="204"/>
              <a:chOff x="5160" y="2196"/>
              <a:chExt cx="204" cy="204"/>
            </a:xfrm>
          </p:grpSpPr>
          <p:sp>
            <p:nvSpPr>
              <p:cNvPr id="36921" name="Oval 46">
                <a:extLst>
                  <a:ext uri="{FF2B5EF4-FFF2-40B4-BE49-F238E27FC236}">
                    <a16:creationId xmlns:a16="http://schemas.microsoft.com/office/drawing/2014/main" id="{4C7A6268-7CF7-4E7A-AEB2-1A893C3706E3}"/>
                  </a:ext>
                </a:extLst>
              </p:cNvPr>
              <p:cNvSpPr>
                <a:spLocks noChangeArrowheads="1"/>
              </p:cNvSpPr>
              <p:nvPr/>
            </p:nvSpPr>
            <p:spPr bwMode="auto">
              <a:xfrm>
                <a:off x="5160" y="2196"/>
                <a:ext cx="204" cy="204"/>
              </a:xfrm>
              <a:prstGeom prst="ellipse">
                <a:avLst/>
              </a:prstGeom>
              <a:solidFill>
                <a:srgbClr val="B5B5FF"/>
              </a:solidFill>
              <a:ln w="9525">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36922" name="Group 47">
                <a:extLst>
                  <a:ext uri="{FF2B5EF4-FFF2-40B4-BE49-F238E27FC236}">
                    <a16:creationId xmlns:a16="http://schemas.microsoft.com/office/drawing/2014/main" id="{56E449FC-5AC8-4003-B27C-2485BF56F976}"/>
                  </a:ext>
                </a:extLst>
              </p:cNvPr>
              <p:cNvGrpSpPr>
                <a:grpSpLocks/>
              </p:cNvGrpSpPr>
              <p:nvPr/>
            </p:nvGrpSpPr>
            <p:grpSpPr bwMode="auto">
              <a:xfrm>
                <a:off x="5199" y="2238"/>
                <a:ext cx="125" cy="120"/>
                <a:chOff x="2352" y="2027"/>
                <a:chExt cx="100" cy="96"/>
              </a:xfrm>
            </p:grpSpPr>
            <p:sp>
              <p:nvSpPr>
                <p:cNvPr id="36923" name="Line 48">
                  <a:extLst>
                    <a:ext uri="{FF2B5EF4-FFF2-40B4-BE49-F238E27FC236}">
                      <a16:creationId xmlns:a16="http://schemas.microsoft.com/office/drawing/2014/main" id="{B3598EA4-5170-40E8-9B55-7C94B7CA7E0C}"/>
                    </a:ext>
                  </a:extLst>
                </p:cNvPr>
                <p:cNvSpPr>
                  <a:spLocks noChangeShapeType="1"/>
                </p:cNvSpPr>
                <p:nvPr/>
              </p:nvSpPr>
              <p:spPr bwMode="auto">
                <a:xfrm flipH="1">
                  <a:off x="2352" y="2027"/>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24" name="Line 49">
                  <a:extLst>
                    <a:ext uri="{FF2B5EF4-FFF2-40B4-BE49-F238E27FC236}">
                      <a16:creationId xmlns:a16="http://schemas.microsoft.com/office/drawing/2014/main" id="{66E6D612-CD2F-494C-A87D-7E94F69934A7}"/>
                    </a:ext>
                  </a:extLst>
                </p:cNvPr>
                <p:cNvSpPr>
                  <a:spLocks noChangeShapeType="1"/>
                </p:cNvSpPr>
                <p:nvPr/>
              </p:nvSpPr>
              <p:spPr bwMode="auto">
                <a:xfrm>
                  <a:off x="2356" y="2027"/>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36900" name="Group 50">
              <a:extLst>
                <a:ext uri="{FF2B5EF4-FFF2-40B4-BE49-F238E27FC236}">
                  <a16:creationId xmlns:a16="http://schemas.microsoft.com/office/drawing/2014/main" id="{1AC661F2-B8AF-4E47-903F-748CCA6D6A36}"/>
                </a:ext>
              </a:extLst>
            </p:cNvPr>
            <p:cNvGrpSpPr>
              <a:grpSpLocks/>
            </p:cNvGrpSpPr>
            <p:nvPr/>
          </p:nvGrpSpPr>
          <p:grpSpPr bwMode="auto">
            <a:xfrm>
              <a:off x="4512" y="912"/>
              <a:ext cx="204" cy="204"/>
              <a:chOff x="5160" y="2196"/>
              <a:chExt cx="204" cy="204"/>
            </a:xfrm>
          </p:grpSpPr>
          <p:sp>
            <p:nvSpPr>
              <p:cNvPr id="36917" name="Oval 51">
                <a:extLst>
                  <a:ext uri="{FF2B5EF4-FFF2-40B4-BE49-F238E27FC236}">
                    <a16:creationId xmlns:a16="http://schemas.microsoft.com/office/drawing/2014/main" id="{8BD2EA96-6240-4583-9D09-9CDA61FAB301}"/>
                  </a:ext>
                </a:extLst>
              </p:cNvPr>
              <p:cNvSpPr>
                <a:spLocks noChangeArrowheads="1"/>
              </p:cNvSpPr>
              <p:nvPr/>
            </p:nvSpPr>
            <p:spPr bwMode="auto">
              <a:xfrm>
                <a:off x="5160" y="2196"/>
                <a:ext cx="204" cy="204"/>
              </a:xfrm>
              <a:prstGeom prst="ellipse">
                <a:avLst/>
              </a:prstGeom>
              <a:solidFill>
                <a:srgbClr val="B5B5FF"/>
              </a:solidFill>
              <a:ln w="9525">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36918" name="Group 52">
                <a:extLst>
                  <a:ext uri="{FF2B5EF4-FFF2-40B4-BE49-F238E27FC236}">
                    <a16:creationId xmlns:a16="http://schemas.microsoft.com/office/drawing/2014/main" id="{3E3F8F63-F7DD-4BBD-98FF-0FAFE63936AF}"/>
                  </a:ext>
                </a:extLst>
              </p:cNvPr>
              <p:cNvGrpSpPr>
                <a:grpSpLocks/>
              </p:cNvGrpSpPr>
              <p:nvPr/>
            </p:nvGrpSpPr>
            <p:grpSpPr bwMode="auto">
              <a:xfrm>
                <a:off x="5199" y="2238"/>
                <a:ext cx="125" cy="120"/>
                <a:chOff x="2352" y="2027"/>
                <a:chExt cx="100" cy="96"/>
              </a:xfrm>
            </p:grpSpPr>
            <p:sp>
              <p:nvSpPr>
                <p:cNvPr id="36919" name="Line 53">
                  <a:extLst>
                    <a:ext uri="{FF2B5EF4-FFF2-40B4-BE49-F238E27FC236}">
                      <a16:creationId xmlns:a16="http://schemas.microsoft.com/office/drawing/2014/main" id="{E34E21C0-5AE4-43E4-A986-C7E5A0E64F69}"/>
                    </a:ext>
                  </a:extLst>
                </p:cNvPr>
                <p:cNvSpPr>
                  <a:spLocks noChangeShapeType="1"/>
                </p:cNvSpPr>
                <p:nvPr/>
              </p:nvSpPr>
              <p:spPr bwMode="auto">
                <a:xfrm flipH="1">
                  <a:off x="2352" y="2027"/>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20" name="Line 54">
                  <a:extLst>
                    <a:ext uri="{FF2B5EF4-FFF2-40B4-BE49-F238E27FC236}">
                      <a16:creationId xmlns:a16="http://schemas.microsoft.com/office/drawing/2014/main" id="{5D243F66-A9A3-4C45-B656-4ECA545B5E3C}"/>
                    </a:ext>
                  </a:extLst>
                </p:cNvPr>
                <p:cNvSpPr>
                  <a:spLocks noChangeShapeType="1"/>
                </p:cNvSpPr>
                <p:nvPr/>
              </p:nvSpPr>
              <p:spPr bwMode="auto">
                <a:xfrm>
                  <a:off x="2356" y="2027"/>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36901" name="Group 55">
              <a:extLst>
                <a:ext uri="{FF2B5EF4-FFF2-40B4-BE49-F238E27FC236}">
                  <a16:creationId xmlns:a16="http://schemas.microsoft.com/office/drawing/2014/main" id="{120614FE-4BB4-4E7A-9D94-C85A17DD4B29}"/>
                </a:ext>
              </a:extLst>
            </p:cNvPr>
            <p:cNvGrpSpPr>
              <a:grpSpLocks/>
            </p:cNvGrpSpPr>
            <p:nvPr/>
          </p:nvGrpSpPr>
          <p:grpSpPr bwMode="auto">
            <a:xfrm>
              <a:off x="4512" y="1584"/>
              <a:ext cx="204" cy="204"/>
              <a:chOff x="5160" y="2196"/>
              <a:chExt cx="204" cy="204"/>
            </a:xfrm>
          </p:grpSpPr>
          <p:sp>
            <p:nvSpPr>
              <p:cNvPr id="36913" name="Oval 56">
                <a:extLst>
                  <a:ext uri="{FF2B5EF4-FFF2-40B4-BE49-F238E27FC236}">
                    <a16:creationId xmlns:a16="http://schemas.microsoft.com/office/drawing/2014/main" id="{68A30898-D7B6-4B8D-B8FF-947B4628DC1F}"/>
                  </a:ext>
                </a:extLst>
              </p:cNvPr>
              <p:cNvSpPr>
                <a:spLocks noChangeArrowheads="1"/>
              </p:cNvSpPr>
              <p:nvPr/>
            </p:nvSpPr>
            <p:spPr bwMode="auto">
              <a:xfrm>
                <a:off x="5160" y="2196"/>
                <a:ext cx="204" cy="204"/>
              </a:xfrm>
              <a:prstGeom prst="ellipse">
                <a:avLst/>
              </a:prstGeom>
              <a:solidFill>
                <a:srgbClr val="B5B5FF"/>
              </a:solidFill>
              <a:ln w="9525">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36914" name="Group 57">
                <a:extLst>
                  <a:ext uri="{FF2B5EF4-FFF2-40B4-BE49-F238E27FC236}">
                    <a16:creationId xmlns:a16="http://schemas.microsoft.com/office/drawing/2014/main" id="{6226A51C-FF9D-4304-B788-6CB7C4371212}"/>
                  </a:ext>
                </a:extLst>
              </p:cNvPr>
              <p:cNvGrpSpPr>
                <a:grpSpLocks/>
              </p:cNvGrpSpPr>
              <p:nvPr/>
            </p:nvGrpSpPr>
            <p:grpSpPr bwMode="auto">
              <a:xfrm>
                <a:off x="5199" y="2238"/>
                <a:ext cx="125" cy="120"/>
                <a:chOff x="2352" y="2027"/>
                <a:chExt cx="100" cy="96"/>
              </a:xfrm>
            </p:grpSpPr>
            <p:sp>
              <p:nvSpPr>
                <p:cNvPr id="36915" name="Line 58">
                  <a:extLst>
                    <a:ext uri="{FF2B5EF4-FFF2-40B4-BE49-F238E27FC236}">
                      <a16:creationId xmlns:a16="http://schemas.microsoft.com/office/drawing/2014/main" id="{D6A288A4-3F60-4BFC-ABFE-6FF368D1FEDF}"/>
                    </a:ext>
                  </a:extLst>
                </p:cNvPr>
                <p:cNvSpPr>
                  <a:spLocks noChangeShapeType="1"/>
                </p:cNvSpPr>
                <p:nvPr/>
              </p:nvSpPr>
              <p:spPr bwMode="auto">
                <a:xfrm flipH="1">
                  <a:off x="2352" y="2027"/>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16" name="Line 59">
                  <a:extLst>
                    <a:ext uri="{FF2B5EF4-FFF2-40B4-BE49-F238E27FC236}">
                      <a16:creationId xmlns:a16="http://schemas.microsoft.com/office/drawing/2014/main" id="{89D88FC9-2F0C-4B09-8DB5-5A9884BF4012}"/>
                    </a:ext>
                  </a:extLst>
                </p:cNvPr>
                <p:cNvSpPr>
                  <a:spLocks noChangeShapeType="1"/>
                </p:cNvSpPr>
                <p:nvPr/>
              </p:nvSpPr>
              <p:spPr bwMode="auto">
                <a:xfrm>
                  <a:off x="2356" y="2027"/>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36902" name="Group 60">
              <a:extLst>
                <a:ext uri="{FF2B5EF4-FFF2-40B4-BE49-F238E27FC236}">
                  <a16:creationId xmlns:a16="http://schemas.microsoft.com/office/drawing/2014/main" id="{04F07444-8DED-4489-AD6F-7C9F2CDC42FF}"/>
                </a:ext>
              </a:extLst>
            </p:cNvPr>
            <p:cNvGrpSpPr>
              <a:grpSpLocks/>
            </p:cNvGrpSpPr>
            <p:nvPr/>
          </p:nvGrpSpPr>
          <p:grpSpPr bwMode="auto">
            <a:xfrm>
              <a:off x="3792" y="384"/>
              <a:ext cx="204" cy="204"/>
              <a:chOff x="5160" y="2196"/>
              <a:chExt cx="204" cy="204"/>
            </a:xfrm>
          </p:grpSpPr>
          <p:sp>
            <p:nvSpPr>
              <p:cNvPr id="36909" name="Oval 61">
                <a:extLst>
                  <a:ext uri="{FF2B5EF4-FFF2-40B4-BE49-F238E27FC236}">
                    <a16:creationId xmlns:a16="http://schemas.microsoft.com/office/drawing/2014/main" id="{84E9CAFA-F7EB-42EB-8D40-233903EBAF1A}"/>
                  </a:ext>
                </a:extLst>
              </p:cNvPr>
              <p:cNvSpPr>
                <a:spLocks noChangeArrowheads="1"/>
              </p:cNvSpPr>
              <p:nvPr/>
            </p:nvSpPr>
            <p:spPr bwMode="auto">
              <a:xfrm>
                <a:off x="5160" y="2196"/>
                <a:ext cx="204" cy="204"/>
              </a:xfrm>
              <a:prstGeom prst="ellipse">
                <a:avLst/>
              </a:prstGeom>
              <a:solidFill>
                <a:srgbClr val="B5B5FF"/>
              </a:solidFill>
              <a:ln w="9525">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36910" name="Group 62">
                <a:extLst>
                  <a:ext uri="{FF2B5EF4-FFF2-40B4-BE49-F238E27FC236}">
                    <a16:creationId xmlns:a16="http://schemas.microsoft.com/office/drawing/2014/main" id="{0FCA50B0-762D-4B89-8415-7AAF61C34B29}"/>
                  </a:ext>
                </a:extLst>
              </p:cNvPr>
              <p:cNvGrpSpPr>
                <a:grpSpLocks/>
              </p:cNvGrpSpPr>
              <p:nvPr/>
            </p:nvGrpSpPr>
            <p:grpSpPr bwMode="auto">
              <a:xfrm>
                <a:off x="5199" y="2238"/>
                <a:ext cx="125" cy="120"/>
                <a:chOff x="2352" y="2027"/>
                <a:chExt cx="100" cy="96"/>
              </a:xfrm>
            </p:grpSpPr>
            <p:sp>
              <p:nvSpPr>
                <p:cNvPr id="36911" name="Line 63">
                  <a:extLst>
                    <a:ext uri="{FF2B5EF4-FFF2-40B4-BE49-F238E27FC236}">
                      <a16:creationId xmlns:a16="http://schemas.microsoft.com/office/drawing/2014/main" id="{C3694C0F-6D54-41FA-8497-7AFE12E8F729}"/>
                    </a:ext>
                  </a:extLst>
                </p:cNvPr>
                <p:cNvSpPr>
                  <a:spLocks noChangeShapeType="1"/>
                </p:cNvSpPr>
                <p:nvPr/>
              </p:nvSpPr>
              <p:spPr bwMode="auto">
                <a:xfrm flipH="1">
                  <a:off x="2352" y="2027"/>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12" name="Line 64">
                  <a:extLst>
                    <a:ext uri="{FF2B5EF4-FFF2-40B4-BE49-F238E27FC236}">
                      <a16:creationId xmlns:a16="http://schemas.microsoft.com/office/drawing/2014/main" id="{D531C674-3748-4147-84A9-46019E8495A3}"/>
                    </a:ext>
                  </a:extLst>
                </p:cNvPr>
                <p:cNvSpPr>
                  <a:spLocks noChangeShapeType="1"/>
                </p:cNvSpPr>
                <p:nvPr/>
              </p:nvSpPr>
              <p:spPr bwMode="auto">
                <a:xfrm>
                  <a:off x="2356" y="2027"/>
                  <a:ext cx="96" cy="9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36903" name="Group 65">
              <a:extLst>
                <a:ext uri="{FF2B5EF4-FFF2-40B4-BE49-F238E27FC236}">
                  <a16:creationId xmlns:a16="http://schemas.microsoft.com/office/drawing/2014/main" id="{1E64F4D4-F72F-405A-A09D-3CAE1A29E696}"/>
                </a:ext>
              </a:extLst>
            </p:cNvPr>
            <p:cNvGrpSpPr>
              <a:grpSpLocks/>
            </p:cNvGrpSpPr>
            <p:nvPr/>
          </p:nvGrpSpPr>
          <p:grpSpPr bwMode="auto">
            <a:xfrm>
              <a:off x="5136" y="336"/>
              <a:ext cx="204" cy="204"/>
              <a:chOff x="4428" y="2186"/>
              <a:chExt cx="204" cy="204"/>
            </a:xfrm>
          </p:grpSpPr>
          <p:sp>
            <p:nvSpPr>
              <p:cNvPr id="36907" name="Oval 66">
                <a:extLst>
                  <a:ext uri="{FF2B5EF4-FFF2-40B4-BE49-F238E27FC236}">
                    <a16:creationId xmlns:a16="http://schemas.microsoft.com/office/drawing/2014/main" id="{1E8B06BE-E835-4211-A1C1-6F9741C2D5FC}"/>
                  </a:ext>
                </a:extLst>
              </p:cNvPr>
              <p:cNvSpPr>
                <a:spLocks noChangeArrowheads="1"/>
              </p:cNvSpPr>
              <p:nvPr/>
            </p:nvSpPr>
            <p:spPr bwMode="auto">
              <a:xfrm>
                <a:off x="4428" y="2186"/>
                <a:ext cx="204" cy="204"/>
              </a:xfrm>
              <a:prstGeom prst="ellipse">
                <a:avLst/>
              </a:prstGeom>
              <a:solidFill>
                <a:srgbClr val="B5B5FF"/>
              </a:solidFill>
              <a:ln w="9525">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908" name="Oval 67">
                <a:extLst>
                  <a:ext uri="{FF2B5EF4-FFF2-40B4-BE49-F238E27FC236}">
                    <a16:creationId xmlns:a16="http://schemas.microsoft.com/office/drawing/2014/main" id="{AEBD1853-4A8F-4A16-848D-91521C933EE1}"/>
                  </a:ext>
                </a:extLst>
              </p:cNvPr>
              <p:cNvSpPr>
                <a:spLocks noChangeArrowheads="1"/>
              </p:cNvSpPr>
              <p:nvPr/>
            </p:nvSpPr>
            <p:spPr bwMode="auto">
              <a:xfrm>
                <a:off x="4507" y="2264"/>
                <a:ext cx="47" cy="47"/>
              </a:xfrm>
              <a:prstGeom prst="ellipse">
                <a:avLst/>
              </a:prstGeom>
              <a:solidFill>
                <a:srgbClr val="FF33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36904" name="Group 68">
              <a:extLst>
                <a:ext uri="{FF2B5EF4-FFF2-40B4-BE49-F238E27FC236}">
                  <a16:creationId xmlns:a16="http://schemas.microsoft.com/office/drawing/2014/main" id="{1DB30181-F3ED-4F2E-860C-82C92A4A24C8}"/>
                </a:ext>
              </a:extLst>
            </p:cNvPr>
            <p:cNvGrpSpPr>
              <a:grpSpLocks/>
            </p:cNvGrpSpPr>
            <p:nvPr/>
          </p:nvGrpSpPr>
          <p:grpSpPr bwMode="auto">
            <a:xfrm>
              <a:off x="5088" y="1392"/>
              <a:ext cx="204" cy="204"/>
              <a:chOff x="4428" y="2186"/>
              <a:chExt cx="204" cy="204"/>
            </a:xfrm>
          </p:grpSpPr>
          <p:sp>
            <p:nvSpPr>
              <p:cNvPr id="36905" name="Oval 69">
                <a:extLst>
                  <a:ext uri="{FF2B5EF4-FFF2-40B4-BE49-F238E27FC236}">
                    <a16:creationId xmlns:a16="http://schemas.microsoft.com/office/drawing/2014/main" id="{2143358B-C48A-46BD-995E-DF3D69F6084E}"/>
                  </a:ext>
                </a:extLst>
              </p:cNvPr>
              <p:cNvSpPr>
                <a:spLocks noChangeArrowheads="1"/>
              </p:cNvSpPr>
              <p:nvPr/>
            </p:nvSpPr>
            <p:spPr bwMode="auto">
              <a:xfrm>
                <a:off x="4428" y="2186"/>
                <a:ext cx="204" cy="204"/>
              </a:xfrm>
              <a:prstGeom prst="ellipse">
                <a:avLst/>
              </a:prstGeom>
              <a:solidFill>
                <a:srgbClr val="B5B5FF"/>
              </a:solidFill>
              <a:ln w="9525">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906" name="Oval 70">
                <a:extLst>
                  <a:ext uri="{FF2B5EF4-FFF2-40B4-BE49-F238E27FC236}">
                    <a16:creationId xmlns:a16="http://schemas.microsoft.com/office/drawing/2014/main" id="{275618CC-DF82-4D68-A3DD-626C7C353C78}"/>
                  </a:ext>
                </a:extLst>
              </p:cNvPr>
              <p:cNvSpPr>
                <a:spLocks noChangeArrowheads="1"/>
              </p:cNvSpPr>
              <p:nvPr/>
            </p:nvSpPr>
            <p:spPr bwMode="auto">
              <a:xfrm>
                <a:off x="4507" y="2264"/>
                <a:ext cx="47" cy="47"/>
              </a:xfrm>
              <a:prstGeom prst="ellipse">
                <a:avLst/>
              </a:prstGeom>
              <a:solidFill>
                <a:srgbClr val="FF33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9026"/>
                                        </p:tgtEl>
                                        <p:attrNameLst>
                                          <p:attrName>style.visibility</p:attrName>
                                        </p:attrNameLst>
                                      </p:cBhvr>
                                      <p:to>
                                        <p:strVal val="visible"/>
                                      </p:to>
                                    </p:set>
                                    <p:animEffect transition="in" filter="wipe(left)">
                                      <p:cBhvr>
                                        <p:cTn id="7" dur="500"/>
                                        <p:tgtEl>
                                          <p:spTgt spid="1290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129054"/>
                                        </p:tgtEl>
                                        <p:attrNameLst>
                                          <p:attrName>style.visibility</p:attrName>
                                        </p:attrNameLst>
                                      </p:cBhvr>
                                      <p:to>
                                        <p:strVal val="visible"/>
                                      </p:to>
                                    </p:set>
                                    <p:animEffect transition="in" filter="box(out)">
                                      <p:cBhvr>
                                        <p:cTn id="12" dur="500"/>
                                        <p:tgtEl>
                                          <p:spTgt spid="1290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129034"/>
                                        </p:tgtEl>
                                        <p:attrNameLst>
                                          <p:attrName>style.visibility</p:attrName>
                                        </p:attrNameLst>
                                      </p:cBhvr>
                                      <p:to>
                                        <p:strVal val="visible"/>
                                      </p:to>
                                    </p:set>
                                  </p:childTnLst>
                                </p:cTn>
                              </p:par>
                            </p:childTnLst>
                          </p:cTn>
                        </p:par>
                        <p:par>
                          <p:cTn id="17" fill="hold" nodeType="afterGroup">
                            <p:stCondLst>
                              <p:cond delay="500"/>
                            </p:stCondLst>
                            <p:childTnLst>
                              <p:par>
                                <p:cTn id="18" presetID="1" presetClass="entr" presetSubtype="0" fill="hold" nodeType="afterEffect">
                                  <p:stCondLst>
                                    <p:cond delay="0"/>
                                  </p:stCondLst>
                                  <p:childTnLst>
                                    <p:set>
                                      <p:cBhvr>
                                        <p:cTn id="19" dur="1" fill="hold">
                                          <p:stCondLst>
                                            <p:cond delay="499"/>
                                          </p:stCondLst>
                                        </p:cTn>
                                        <p:tgtEl>
                                          <p:spTgt spid="129035"/>
                                        </p:tgtEl>
                                        <p:attrNameLst>
                                          <p:attrName>style.visibility</p:attrName>
                                        </p:attrNameLst>
                                      </p:cBhvr>
                                      <p:to>
                                        <p:strVal val="visible"/>
                                      </p:to>
                                    </p:set>
                                  </p:childTnLst>
                                </p:cTn>
                              </p:par>
                            </p:childTnLst>
                          </p:cTn>
                        </p:par>
                        <p:par>
                          <p:cTn id="20" fill="hold" nodeType="afterGroup">
                            <p:stCondLst>
                              <p:cond delay="1000"/>
                            </p:stCondLst>
                            <p:childTnLst>
                              <p:par>
                                <p:cTn id="21" presetID="1" presetClass="entr" presetSubtype="0" fill="hold" nodeType="afterEffect">
                                  <p:stCondLst>
                                    <p:cond delay="0"/>
                                  </p:stCondLst>
                                  <p:childTnLst>
                                    <p:set>
                                      <p:cBhvr>
                                        <p:cTn id="22" dur="1" fill="hold">
                                          <p:stCondLst>
                                            <p:cond delay="499"/>
                                          </p:stCondLst>
                                        </p:cTn>
                                        <p:tgtEl>
                                          <p:spTgt spid="129036"/>
                                        </p:tgtEl>
                                        <p:attrNameLst>
                                          <p:attrName>style.visibility</p:attrName>
                                        </p:attrNameLst>
                                      </p:cBhvr>
                                      <p:to>
                                        <p:strVal val="visible"/>
                                      </p:to>
                                    </p:set>
                                  </p:childTnLst>
                                </p:cTn>
                              </p:par>
                            </p:childTnLst>
                          </p:cTn>
                        </p:par>
                        <p:par>
                          <p:cTn id="23" fill="hold" nodeType="afterGroup">
                            <p:stCondLst>
                              <p:cond delay="1500"/>
                            </p:stCondLst>
                            <p:childTnLst>
                              <p:par>
                                <p:cTn id="24" presetID="1" presetClass="entr" presetSubtype="0" fill="hold" nodeType="afterEffect">
                                  <p:stCondLst>
                                    <p:cond delay="0"/>
                                  </p:stCondLst>
                                  <p:childTnLst>
                                    <p:set>
                                      <p:cBhvr>
                                        <p:cTn id="25" dur="1" fill="hold">
                                          <p:stCondLst>
                                            <p:cond delay="499"/>
                                          </p:stCondLst>
                                        </p:cTn>
                                        <p:tgtEl>
                                          <p:spTgt spid="129039"/>
                                        </p:tgtEl>
                                        <p:attrNameLst>
                                          <p:attrName>style.visibility</p:attrName>
                                        </p:attrNameLst>
                                      </p:cBhvr>
                                      <p:to>
                                        <p:strVal val="visible"/>
                                      </p:to>
                                    </p:set>
                                  </p:childTnLst>
                                </p:cTn>
                              </p:par>
                            </p:childTnLst>
                          </p:cTn>
                        </p:par>
                        <p:par>
                          <p:cTn id="26" fill="hold" nodeType="afterGroup">
                            <p:stCondLst>
                              <p:cond delay="2000"/>
                            </p:stCondLst>
                            <p:childTnLst>
                              <p:par>
                                <p:cTn id="27" presetID="1" presetClass="entr" presetSubtype="0" fill="hold" nodeType="afterEffect">
                                  <p:stCondLst>
                                    <p:cond delay="0"/>
                                  </p:stCondLst>
                                  <p:childTnLst>
                                    <p:set>
                                      <p:cBhvr>
                                        <p:cTn id="28" dur="1" fill="hold">
                                          <p:stCondLst>
                                            <p:cond delay="499"/>
                                          </p:stCondLst>
                                        </p:cTn>
                                        <p:tgtEl>
                                          <p:spTgt spid="129037"/>
                                        </p:tgtEl>
                                        <p:attrNameLst>
                                          <p:attrName>style.visibility</p:attrName>
                                        </p:attrNameLst>
                                      </p:cBhvr>
                                      <p:to>
                                        <p:strVal val="visible"/>
                                      </p:to>
                                    </p:set>
                                  </p:childTnLst>
                                </p:cTn>
                              </p:par>
                            </p:childTnLst>
                          </p:cTn>
                        </p:par>
                        <p:par>
                          <p:cTn id="29" fill="hold" nodeType="afterGroup">
                            <p:stCondLst>
                              <p:cond delay="2500"/>
                            </p:stCondLst>
                            <p:childTnLst>
                              <p:par>
                                <p:cTn id="30" presetID="1" presetClass="entr" presetSubtype="0" fill="hold" nodeType="afterEffect">
                                  <p:stCondLst>
                                    <p:cond delay="0"/>
                                  </p:stCondLst>
                                  <p:childTnLst>
                                    <p:set>
                                      <p:cBhvr>
                                        <p:cTn id="31" dur="1" fill="hold">
                                          <p:stCondLst>
                                            <p:cond delay="499"/>
                                          </p:stCondLst>
                                        </p:cTn>
                                        <p:tgtEl>
                                          <p:spTgt spid="129038"/>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3" presetClass="entr" presetSubtype="16" fill="hold" nodeType="clickEffect">
                                  <p:stCondLst>
                                    <p:cond delay="0"/>
                                  </p:stCondLst>
                                  <p:childTnLst>
                                    <p:set>
                                      <p:cBhvr>
                                        <p:cTn id="35" dur="1" fill="hold">
                                          <p:stCondLst>
                                            <p:cond delay="0"/>
                                          </p:stCondLst>
                                        </p:cTn>
                                        <p:tgtEl>
                                          <p:spTgt spid="129031"/>
                                        </p:tgtEl>
                                        <p:attrNameLst>
                                          <p:attrName>style.visibility</p:attrName>
                                        </p:attrNameLst>
                                      </p:cBhvr>
                                      <p:to>
                                        <p:strVal val="visible"/>
                                      </p:to>
                                    </p:set>
                                    <p:anim calcmode="lin" valueType="num">
                                      <p:cBhvr>
                                        <p:cTn id="36" dur="500" fill="hold"/>
                                        <p:tgtEl>
                                          <p:spTgt spid="129031"/>
                                        </p:tgtEl>
                                        <p:attrNameLst>
                                          <p:attrName>ppt_w</p:attrName>
                                        </p:attrNameLst>
                                      </p:cBhvr>
                                      <p:tavLst>
                                        <p:tav tm="0">
                                          <p:val>
                                            <p:fltVal val="0"/>
                                          </p:val>
                                        </p:tav>
                                        <p:tav tm="100000">
                                          <p:val>
                                            <p:strVal val="#ppt_w"/>
                                          </p:val>
                                        </p:tav>
                                      </p:tavLst>
                                    </p:anim>
                                    <p:anim calcmode="lin" valueType="num">
                                      <p:cBhvr>
                                        <p:cTn id="37" dur="500" fill="hold"/>
                                        <p:tgtEl>
                                          <p:spTgt spid="129031"/>
                                        </p:tgtEl>
                                        <p:attrNameLst>
                                          <p:attrName>ppt_h</p:attrName>
                                        </p:attrNameLst>
                                      </p:cBhvr>
                                      <p:tavLst>
                                        <p:tav tm="0">
                                          <p:val>
                                            <p:fltVal val="0"/>
                                          </p:val>
                                        </p:tav>
                                        <p:tav tm="100000">
                                          <p:val>
                                            <p:strVal val="#ppt_h"/>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29033"/>
                                        </p:tgtEl>
                                        <p:attrNameLst>
                                          <p:attrName>style.visibility</p:attrName>
                                        </p:attrNameLst>
                                      </p:cBhvr>
                                      <p:to>
                                        <p:strVal val="visible"/>
                                      </p:to>
                                    </p:set>
                                    <p:animEffect transition="in" filter="wipe(left)">
                                      <p:cBhvr>
                                        <p:cTn id="42" dur="500"/>
                                        <p:tgtEl>
                                          <p:spTgt spid="129033"/>
                                        </p:tgtEl>
                                      </p:cBhvr>
                                    </p:animEffect>
                                  </p:childTnLst>
                                </p:cTn>
                              </p:par>
                            </p:childTnLst>
                          </p:cTn>
                        </p:par>
                        <p:par>
                          <p:cTn id="43" fill="hold" nodeType="afterGroup">
                            <p:stCondLst>
                              <p:cond delay="500"/>
                            </p:stCondLst>
                            <p:childTnLst>
                              <p:par>
                                <p:cTn id="44" presetID="1" presetClass="entr" presetSubtype="0" fill="hold" nodeType="afterEffect">
                                  <p:stCondLst>
                                    <p:cond delay="0"/>
                                  </p:stCondLst>
                                  <p:childTnLst>
                                    <p:set>
                                      <p:cBhvr>
                                        <p:cTn id="45" dur="1" fill="hold">
                                          <p:stCondLst>
                                            <p:cond delay="499"/>
                                          </p:stCondLst>
                                        </p:cTn>
                                        <p:tgtEl>
                                          <p:spTgt spid="129032"/>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6" presetClass="entr" presetSubtype="42" fill="hold" grpId="0" nodeType="clickEffect">
                                  <p:stCondLst>
                                    <p:cond delay="0"/>
                                  </p:stCondLst>
                                  <p:childTnLst>
                                    <p:set>
                                      <p:cBhvr>
                                        <p:cTn id="49" dur="1" fill="hold">
                                          <p:stCondLst>
                                            <p:cond delay="0"/>
                                          </p:stCondLst>
                                        </p:cTn>
                                        <p:tgtEl>
                                          <p:spTgt spid="129042"/>
                                        </p:tgtEl>
                                        <p:attrNameLst>
                                          <p:attrName>style.visibility</p:attrName>
                                        </p:attrNameLst>
                                      </p:cBhvr>
                                      <p:to>
                                        <p:strVal val="visible"/>
                                      </p:to>
                                    </p:set>
                                    <p:animEffect transition="in" filter="barn(outHorizontal)">
                                      <p:cBhvr>
                                        <p:cTn id="50" dur="500"/>
                                        <p:tgtEl>
                                          <p:spTgt spid="12904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129027"/>
                                        </p:tgtEl>
                                        <p:attrNameLst>
                                          <p:attrName>style.visibility</p:attrName>
                                        </p:attrNameLst>
                                      </p:cBhvr>
                                      <p:to>
                                        <p:strVal val="visible"/>
                                      </p:to>
                                    </p:set>
                                    <p:animEffect transition="in" filter="wipe(left)">
                                      <p:cBhvr>
                                        <p:cTn id="55" dur="500"/>
                                        <p:tgtEl>
                                          <p:spTgt spid="12902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29029"/>
                                        </p:tgtEl>
                                        <p:attrNameLst>
                                          <p:attrName>style.visibility</p:attrName>
                                        </p:attrNameLst>
                                      </p:cBhvr>
                                      <p:to>
                                        <p:strVal val="visible"/>
                                      </p:to>
                                    </p:set>
                                    <p:animEffect transition="in" filter="wipe(left)">
                                      <p:cBhvr>
                                        <p:cTn id="60" dur="500"/>
                                        <p:tgtEl>
                                          <p:spTgt spid="129029"/>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129028"/>
                                        </p:tgtEl>
                                        <p:attrNameLst>
                                          <p:attrName>style.visibility</p:attrName>
                                        </p:attrNameLst>
                                      </p:cBhvr>
                                      <p:to>
                                        <p:strVal val="visible"/>
                                      </p:to>
                                    </p:set>
                                    <p:animEffect transition="in" filter="wipe(left)">
                                      <p:cBhvr>
                                        <p:cTn id="65" dur="500"/>
                                        <p:tgtEl>
                                          <p:spTgt spid="129028"/>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29030"/>
                                        </p:tgtEl>
                                        <p:attrNameLst>
                                          <p:attrName>style.visibility</p:attrName>
                                        </p:attrNameLst>
                                      </p:cBhvr>
                                      <p:to>
                                        <p:strVal val="visible"/>
                                      </p:to>
                                    </p:set>
                                    <p:animEffect transition="in" filter="wipe(left)">
                                      <p:cBhvr>
                                        <p:cTn id="70" dur="500"/>
                                        <p:tgtEl>
                                          <p:spTgt spid="129030"/>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2" presetClass="entr" presetSubtype="4" fill="hold" grpId="0" nodeType="clickEffect">
                                  <p:stCondLst>
                                    <p:cond delay="0"/>
                                  </p:stCondLst>
                                  <p:childTnLst>
                                    <p:set>
                                      <p:cBhvr>
                                        <p:cTn id="74" dur="1" fill="hold">
                                          <p:stCondLst>
                                            <p:cond delay="0"/>
                                          </p:stCondLst>
                                        </p:cTn>
                                        <p:tgtEl>
                                          <p:spTgt spid="129040"/>
                                        </p:tgtEl>
                                        <p:attrNameLst>
                                          <p:attrName>style.visibility</p:attrName>
                                        </p:attrNameLst>
                                      </p:cBhvr>
                                      <p:to>
                                        <p:strVal val="visible"/>
                                      </p:to>
                                    </p:set>
                                    <p:animEffect transition="in" filter="slide(fromBottom)">
                                      <p:cBhvr>
                                        <p:cTn id="75" dur="500"/>
                                        <p:tgtEl>
                                          <p:spTgt spid="129040"/>
                                        </p:tgtEl>
                                      </p:cBhvr>
                                    </p:animEffect>
                                  </p:childTnLst>
                                </p:cTn>
                              </p:par>
                            </p:childTnLst>
                          </p:cTn>
                        </p:par>
                        <p:par>
                          <p:cTn id="76" fill="hold" nodeType="afterGroup">
                            <p:stCondLst>
                              <p:cond delay="500"/>
                            </p:stCondLst>
                            <p:childTnLst>
                              <p:par>
                                <p:cTn id="77" presetID="1" presetClass="entr" presetSubtype="0" fill="hold" nodeType="afterEffect">
                                  <p:stCondLst>
                                    <p:cond delay="1000"/>
                                  </p:stCondLst>
                                  <p:childTnLst>
                                    <p:set>
                                      <p:cBhvr>
                                        <p:cTn id="78" dur="1" fill="hold">
                                          <p:stCondLst>
                                            <p:cond delay="499"/>
                                          </p:stCondLst>
                                        </p:cTn>
                                        <p:tgtEl>
                                          <p:spTgt spid="129041"/>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29053"/>
                                        </p:tgtEl>
                                        <p:attrNameLst>
                                          <p:attrName>style.visibility</p:attrName>
                                        </p:attrNameLst>
                                      </p:cBhvr>
                                      <p:to>
                                        <p:strVal val="visible"/>
                                      </p:to>
                                    </p:set>
                                    <p:animEffect transition="in" filter="wipe(left)">
                                      <p:cBhvr>
                                        <p:cTn id="83" dur="500"/>
                                        <p:tgtEl>
                                          <p:spTgt spid="129053"/>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129044"/>
                                        </p:tgtEl>
                                        <p:attrNameLst>
                                          <p:attrName>style.visibility</p:attrName>
                                        </p:attrNameLst>
                                      </p:cBhvr>
                                      <p:to>
                                        <p:strVal val="visible"/>
                                      </p:to>
                                    </p:set>
                                    <p:animEffect transition="in" filter="wipe(left)">
                                      <p:cBhvr>
                                        <p:cTn id="88" dur="500"/>
                                        <p:tgtEl>
                                          <p:spTgt spid="129044"/>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nodeType="clickEffect">
                                  <p:stCondLst>
                                    <p:cond delay="0"/>
                                  </p:stCondLst>
                                  <p:childTnLst>
                                    <p:set>
                                      <p:cBhvr>
                                        <p:cTn id="92" dur="1" fill="hold">
                                          <p:stCondLst>
                                            <p:cond delay="0"/>
                                          </p:stCondLst>
                                        </p:cTn>
                                        <p:tgtEl>
                                          <p:spTgt spid="129043"/>
                                        </p:tgtEl>
                                        <p:attrNameLst>
                                          <p:attrName>style.visibility</p:attrName>
                                        </p:attrNameLst>
                                      </p:cBhvr>
                                      <p:to>
                                        <p:strVal val="visible"/>
                                      </p:to>
                                    </p:set>
                                    <p:animEffect transition="in" filter="wipe(left)">
                                      <p:cBhvr>
                                        <p:cTn id="93" dur="500"/>
                                        <p:tgtEl>
                                          <p:spTgt spid="129043"/>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129045"/>
                                        </p:tgtEl>
                                        <p:attrNameLst>
                                          <p:attrName>style.visibility</p:attrName>
                                        </p:attrNameLst>
                                      </p:cBhvr>
                                      <p:to>
                                        <p:strVal val="visible"/>
                                      </p:to>
                                    </p:set>
                                    <p:animEffect transition="in" filter="wipe(left)">
                                      <p:cBhvr>
                                        <p:cTn id="98" dur="500"/>
                                        <p:tgtEl>
                                          <p:spTgt spid="129045"/>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nodeType="clickEffect">
                                  <p:stCondLst>
                                    <p:cond delay="0"/>
                                  </p:stCondLst>
                                  <p:childTnLst>
                                    <p:set>
                                      <p:cBhvr>
                                        <p:cTn id="102" dur="1" fill="hold">
                                          <p:stCondLst>
                                            <p:cond delay="0"/>
                                          </p:stCondLst>
                                        </p:cTn>
                                        <p:tgtEl>
                                          <p:spTgt spid="129046"/>
                                        </p:tgtEl>
                                        <p:attrNameLst>
                                          <p:attrName>style.visibility</p:attrName>
                                        </p:attrNameLst>
                                      </p:cBhvr>
                                      <p:to>
                                        <p:strVal val="visible"/>
                                      </p:to>
                                    </p:set>
                                    <p:animEffect transition="in" filter="wipe(left)">
                                      <p:cBhvr>
                                        <p:cTn id="103" dur="500"/>
                                        <p:tgtEl>
                                          <p:spTgt spid="129046"/>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nodeType="clickEffect">
                                  <p:stCondLst>
                                    <p:cond delay="0"/>
                                  </p:stCondLst>
                                  <p:childTnLst>
                                    <p:set>
                                      <p:cBhvr>
                                        <p:cTn id="107" dur="1" fill="hold">
                                          <p:stCondLst>
                                            <p:cond delay="0"/>
                                          </p:stCondLst>
                                        </p:cTn>
                                        <p:tgtEl>
                                          <p:spTgt spid="129047"/>
                                        </p:tgtEl>
                                        <p:attrNameLst>
                                          <p:attrName>style.visibility</p:attrName>
                                        </p:attrNameLst>
                                      </p:cBhvr>
                                      <p:to>
                                        <p:strVal val="visible"/>
                                      </p:to>
                                    </p:set>
                                    <p:animEffect transition="in" filter="wipe(left)">
                                      <p:cBhvr>
                                        <p:cTn id="108" dur="500"/>
                                        <p:tgtEl>
                                          <p:spTgt spid="129047"/>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nodeType="clickEffect">
                                  <p:stCondLst>
                                    <p:cond delay="0"/>
                                  </p:stCondLst>
                                  <p:childTnLst>
                                    <p:set>
                                      <p:cBhvr>
                                        <p:cTn id="112" dur="1" fill="hold">
                                          <p:stCondLst>
                                            <p:cond delay="0"/>
                                          </p:stCondLst>
                                        </p:cTn>
                                        <p:tgtEl>
                                          <p:spTgt spid="129052"/>
                                        </p:tgtEl>
                                        <p:attrNameLst>
                                          <p:attrName>style.visibility</p:attrName>
                                        </p:attrNameLst>
                                      </p:cBhvr>
                                      <p:to>
                                        <p:strVal val="visible"/>
                                      </p:to>
                                    </p:set>
                                    <p:animEffect transition="in" filter="wipe(left)">
                                      <p:cBhvr>
                                        <p:cTn id="113" dur="500"/>
                                        <p:tgtEl>
                                          <p:spTgt spid="129052"/>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129048"/>
                                        </p:tgtEl>
                                        <p:attrNameLst>
                                          <p:attrName>style.visibility</p:attrName>
                                        </p:attrNameLst>
                                      </p:cBhvr>
                                      <p:to>
                                        <p:strVal val="visible"/>
                                      </p:to>
                                    </p:set>
                                    <p:animEffect transition="in" filter="wipe(left)">
                                      <p:cBhvr>
                                        <p:cTn id="118" dur="500"/>
                                        <p:tgtEl>
                                          <p:spTgt spid="129048"/>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129049"/>
                                        </p:tgtEl>
                                        <p:attrNameLst>
                                          <p:attrName>style.visibility</p:attrName>
                                        </p:attrNameLst>
                                      </p:cBhvr>
                                      <p:to>
                                        <p:strVal val="visible"/>
                                      </p:to>
                                    </p:set>
                                    <p:animEffect transition="in" filter="wipe(left)">
                                      <p:cBhvr>
                                        <p:cTn id="123" dur="500"/>
                                        <p:tgtEl>
                                          <p:spTgt spid="129049"/>
                                        </p:tgtEl>
                                      </p:cBhvr>
                                    </p:animEffect>
                                  </p:childTnLst>
                                </p:cTn>
                              </p:par>
                            </p:childTnLst>
                          </p:cTn>
                        </p:par>
                        <p:par>
                          <p:cTn id="124" fill="hold" nodeType="afterGroup">
                            <p:stCondLst>
                              <p:cond delay="500"/>
                            </p:stCondLst>
                            <p:childTnLst>
                              <p:par>
                                <p:cTn id="125" presetID="22" presetClass="entr" presetSubtype="8" fill="hold" nodeType="afterEffect">
                                  <p:stCondLst>
                                    <p:cond delay="0"/>
                                  </p:stCondLst>
                                  <p:childTnLst>
                                    <p:set>
                                      <p:cBhvr>
                                        <p:cTn id="126" dur="1" fill="hold">
                                          <p:stCondLst>
                                            <p:cond delay="0"/>
                                          </p:stCondLst>
                                        </p:cTn>
                                        <p:tgtEl>
                                          <p:spTgt spid="129050"/>
                                        </p:tgtEl>
                                        <p:attrNameLst>
                                          <p:attrName>style.visibility</p:attrName>
                                        </p:attrNameLst>
                                      </p:cBhvr>
                                      <p:to>
                                        <p:strVal val="visible"/>
                                      </p:to>
                                    </p:set>
                                    <p:animEffect transition="in" filter="wipe(left)">
                                      <p:cBhvr>
                                        <p:cTn id="127" dur="500"/>
                                        <p:tgtEl>
                                          <p:spTgt spid="129050"/>
                                        </p:tgtEl>
                                      </p:cBhvr>
                                    </p:animEffect>
                                  </p:childTnLst>
                                </p:cTn>
                              </p:par>
                            </p:childTnLst>
                          </p:cTn>
                        </p:par>
                        <p:par>
                          <p:cTn id="128" fill="hold" nodeType="afterGroup">
                            <p:stCondLst>
                              <p:cond delay="1000"/>
                            </p:stCondLst>
                            <p:childTnLst>
                              <p:par>
                                <p:cTn id="129" presetID="22" presetClass="entr" presetSubtype="8" fill="hold" grpId="0" nodeType="afterEffect">
                                  <p:stCondLst>
                                    <p:cond delay="0"/>
                                  </p:stCondLst>
                                  <p:childTnLst>
                                    <p:set>
                                      <p:cBhvr>
                                        <p:cTn id="130" dur="1" fill="hold">
                                          <p:stCondLst>
                                            <p:cond delay="0"/>
                                          </p:stCondLst>
                                        </p:cTn>
                                        <p:tgtEl>
                                          <p:spTgt spid="129051"/>
                                        </p:tgtEl>
                                        <p:attrNameLst>
                                          <p:attrName>style.visibility</p:attrName>
                                        </p:attrNameLst>
                                      </p:cBhvr>
                                      <p:to>
                                        <p:strVal val="visible"/>
                                      </p:to>
                                    </p:set>
                                    <p:animEffect transition="in" filter="wipe(left)">
                                      <p:cBhvr>
                                        <p:cTn id="131" dur="500"/>
                                        <p:tgtEl>
                                          <p:spTgt spid="129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autoUpdateAnimBg="0"/>
      <p:bldP spid="129029" grpId="0" autoUpdateAnimBg="0"/>
      <p:bldP spid="129030" grpId="0" autoUpdateAnimBg="0"/>
      <p:bldP spid="129040" grpId="0" animBg="1"/>
      <p:bldP spid="129042" grpId="0" animBg="1"/>
      <p:bldP spid="129044" grpId="0" autoUpdateAnimBg="0"/>
      <p:bldP spid="129048" grpId="0" autoUpdateAnimBg="0"/>
      <p:bldP spid="129049" grpId="0" autoUpdateAnimBg="0"/>
      <p:bldP spid="129051" grpId="0" autoUpdateAnimBg="0"/>
      <p:bldP spid="129053"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a:extLst>
              <a:ext uri="{FF2B5EF4-FFF2-40B4-BE49-F238E27FC236}">
                <a16:creationId xmlns:a16="http://schemas.microsoft.com/office/drawing/2014/main" id="{41F8CA25-49DF-4284-A7C8-F59E064150F1}"/>
              </a:ext>
            </a:extLst>
          </p:cNvPr>
          <p:cNvSpPr txBox="1">
            <a:spLocks noChangeArrowheads="1"/>
          </p:cNvSpPr>
          <p:nvPr/>
        </p:nvSpPr>
        <p:spPr bwMode="auto">
          <a:xfrm>
            <a:off x="762000" y="919163"/>
            <a:ext cx="701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Times New Roman" panose="02020603050405020304" pitchFamily="18" charset="0"/>
                <a:ea typeface="楷体_GB2312" pitchFamily="49" charset="-122"/>
              </a:rPr>
              <a:t>(1) </a:t>
            </a:r>
            <a:r>
              <a:rPr kumimoji="1" lang="zh-CN" altLang="en-US" sz="2400" b="1">
                <a:solidFill>
                  <a:schemeClr val="bg1"/>
                </a:solidFill>
                <a:latin typeface="楷体_GB2312" pitchFamily="49" charset="-122"/>
                <a:ea typeface="楷体_GB2312" pitchFamily="49" charset="-122"/>
              </a:rPr>
              <a:t>积分回路方向与电流方向呈右螺旋关系</a:t>
            </a:r>
            <a:endParaRPr kumimoji="1" lang="zh-CN" altLang="en-US" sz="2800">
              <a:solidFill>
                <a:schemeClr val="hlink"/>
              </a:solidFill>
              <a:latin typeface="楷体_GB2312" pitchFamily="49" charset="-122"/>
              <a:ea typeface="楷体_GB2312" pitchFamily="49" charset="-122"/>
            </a:endParaRPr>
          </a:p>
        </p:txBody>
      </p:sp>
      <p:sp>
        <p:nvSpPr>
          <p:cNvPr id="37891" name="Text Box 3">
            <a:extLst>
              <a:ext uri="{FF2B5EF4-FFF2-40B4-BE49-F238E27FC236}">
                <a16:creationId xmlns:a16="http://schemas.microsoft.com/office/drawing/2014/main" id="{47173F95-4781-498B-9F18-52552566627F}"/>
              </a:ext>
            </a:extLst>
          </p:cNvPr>
          <p:cNvSpPr txBox="1">
            <a:spLocks noChangeArrowheads="1"/>
          </p:cNvSpPr>
          <p:nvPr/>
        </p:nvSpPr>
        <p:spPr bwMode="auto">
          <a:xfrm>
            <a:off x="1162050" y="1376363"/>
            <a:ext cx="27368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ea typeface="楷体_GB2312" pitchFamily="49" charset="-122"/>
              </a:rPr>
              <a:t>满足右螺旋关系时</a:t>
            </a:r>
            <a:r>
              <a:rPr kumimoji="1" lang="zh-CN" altLang="en-US" sz="2800">
                <a:solidFill>
                  <a:schemeClr val="bg1"/>
                </a:solidFill>
                <a:latin typeface="Times New Roman" panose="02020603050405020304" pitchFamily="18" charset="0"/>
              </a:rPr>
              <a:t> </a:t>
            </a:r>
          </a:p>
        </p:txBody>
      </p:sp>
      <p:graphicFrame>
        <p:nvGraphicFramePr>
          <p:cNvPr id="37892" name="Object 4">
            <a:extLst>
              <a:ext uri="{FF2B5EF4-FFF2-40B4-BE49-F238E27FC236}">
                <a16:creationId xmlns:a16="http://schemas.microsoft.com/office/drawing/2014/main" id="{63D90B2C-8E22-4F2F-849A-571BABF616CA}"/>
              </a:ext>
            </a:extLst>
          </p:cNvPr>
          <p:cNvGraphicFramePr>
            <a:graphicFrameLocks/>
          </p:cNvGraphicFramePr>
          <p:nvPr/>
        </p:nvGraphicFramePr>
        <p:xfrm>
          <a:off x="3803650" y="1466850"/>
          <a:ext cx="812800" cy="431800"/>
        </p:xfrm>
        <a:graphic>
          <a:graphicData uri="http://schemas.openxmlformats.org/presentationml/2006/ole">
            <mc:AlternateContent xmlns:mc="http://schemas.openxmlformats.org/markup-compatibility/2006">
              <mc:Choice xmlns:v="urn:schemas-microsoft-com:vml" Requires="v">
                <p:oleObj spid="_x0000_s37902" name="Equation" r:id="rId3" imgW="723798" imgH="343017" progId="Equation.3">
                  <p:embed/>
                </p:oleObj>
              </mc:Choice>
              <mc:Fallback>
                <p:oleObj name="Equation" r:id="rId3" imgW="723798" imgH="343017"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3650" y="1466850"/>
                        <a:ext cx="812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93" name="Text Box 5">
            <a:extLst>
              <a:ext uri="{FF2B5EF4-FFF2-40B4-BE49-F238E27FC236}">
                <a16:creationId xmlns:a16="http://schemas.microsoft.com/office/drawing/2014/main" id="{81592A5B-2FEB-4D35-8FD4-4C854B252752}"/>
              </a:ext>
            </a:extLst>
          </p:cNvPr>
          <p:cNvSpPr txBox="1">
            <a:spLocks noChangeArrowheads="1"/>
          </p:cNvSpPr>
          <p:nvPr/>
        </p:nvSpPr>
        <p:spPr bwMode="auto">
          <a:xfrm>
            <a:off x="5365750" y="1385888"/>
            <a:ext cx="9779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楷体_GB2312" pitchFamily="49" charset="-122"/>
                <a:ea typeface="楷体_GB2312" pitchFamily="49" charset="-122"/>
              </a:rPr>
              <a:t>反之</a:t>
            </a:r>
            <a:r>
              <a:rPr kumimoji="1" lang="zh-CN" altLang="en-US" sz="2800">
                <a:solidFill>
                  <a:schemeClr val="bg1"/>
                </a:solidFill>
                <a:latin typeface="楷体_GB2312" pitchFamily="49" charset="-122"/>
                <a:ea typeface="楷体_GB2312" pitchFamily="49" charset="-122"/>
              </a:rPr>
              <a:t> </a:t>
            </a:r>
          </a:p>
        </p:txBody>
      </p:sp>
      <p:graphicFrame>
        <p:nvGraphicFramePr>
          <p:cNvPr id="37894" name="Object 6">
            <a:extLst>
              <a:ext uri="{FF2B5EF4-FFF2-40B4-BE49-F238E27FC236}">
                <a16:creationId xmlns:a16="http://schemas.microsoft.com/office/drawing/2014/main" id="{0C1A7D2E-143B-48AC-8E7C-D71AB6B79D34}"/>
              </a:ext>
            </a:extLst>
          </p:cNvPr>
          <p:cNvGraphicFramePr>
            <a:graphicFrameLocks/>
          </p:cNvGraphicFramePr>
          <p:nvPr/>
        </p:nvGraphicFramePr>
        <p:xfrm>
          <a:off x="6326188" y="1484313"/>
          <a:ext cx="798512" cy="431800"/>
        </p:xfrm>
        <a:graphic>
          <a:graphicData uri="http://schemas.openxmlformats.org/presentationml/2006/ole">
            <mc:AlternateContent xmlns:mc="http://schemas.openxmlformats.org/markup-compatibility/2006">
              <mc:Choice xmlns:v="urn:schemas-microsoft-com:vml" Requires="v">
                <p:oleObj spid="_x0000_s37903" name="Equation" r:id="rId5" imgW="695365" imgH="343017" progId="Equation.3">
                  <p:embed/>
                </p:oleObj>
              </mc:Choice>
              <mc:Fallback>
                <p:oleObj name="Equation" r:id="rId5" imgW="695365" imgH="343017" progId="Equation.3">
                  <p:embed/>
                  <p:pic>
                    <p:nvPicPr>
                      <p:cNvPr id="0" name="Object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6188" y="1484313"/>
                        <a:ext cx="7985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95" name="Text Box 7">
            <a:extLst>
              <a:ext uri="{FF2B5EF4-FFF2-40B4-BE49-F238E27FC236}">
                <a16:creationId xmlns:a16="http://schemas.microsoft.com/office/drawing/2014/main" id="{7434EE8E-25C6-464A-A954-9CC4869CD772}"/>
              </a:ext>
            </a:extLst>
          </p:cNvPr>
          <p:cNvSpPr txBox="1">
            <a:spLocks noChangeArrowheads="1"/>
          </p:cNvSpPr>
          <p:nvPr/>
        </p:nvSpPr>
        <p:spPr bwMode="auto">
          <a:xfrm>
            <a:off x="762000" y="1954213"/>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Times New Roman" panose="02020603050405020304" pitchFamily="18" charset="0"/>
                <a:ea typeface="楷体_GB2312" pitchFamily="49" charset="-122"/>
              </a:rPr>
              <a:t>(2) </a:t>
            </a:r>
            <a:r>
              <a:rPr kumimoji="1" lang="zh-CN" altLang="en-US" sz="2400" b="1">
                <a:solidFill>
                  <a:schemeClr val="bg1"/>
                </a:solidFill>
                <a:latin typeface="楷体_GB2312" pitchFamily="49" charset="-122"/>
                <a:ea typeface="楷体_GB2312" pitchFamily="49" charset="-122"/>
              </a:rPr>
              <a:t>磁场是有旋场</a:t>
            </a:r>
            <a:endParaRPr kumimoji="1" lang="zh-CN" altLang="en-US" sz="2400">
              <a:solidFill>
                <a:schemeClr val="bg1"/>
              </a:solidFill>
              <a:latin typeface="楷体_GB2312" pitchFamily="49" charset="-122"/>
              <a:ea typeface="楷体_GB2312" pitchFamily="49" charset="-122"/>
            </a:endParaRPr>
          </a:p>
        </p:txBody>
      </p:sp>
      <p:sp>
        <p:nvSpPr>
          <p:cNvPr id="37896" name="Text Box 8">
            <a:extLst>
              <a:ext uri="{FF2B5EF4-FFF2-40B4-BE49-F238E27FC236}">
                <a16:creationId xmlns:a16="http://schemas.microsoft.com/office/drawing/2014/main" id="{56A9C828-7071-46C4-9B0E-BF662CCB49DE}"/>
              </a:ext>
            </a:extLst>
          </p:cNvPr>
          <p:cNvSpPr txBox="1">
            <a:spLocks noChangeArrowheads="1"/>
          </p:cNvSpPr>
          <p:nvPr/>
        </p:nvSpPr>
        <p:spPr bwMode="auto">
          <a:xfrm>
            <a:off x="3200400" y="1903413"/>
            <a:ext cx="4038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ea typeface="楷体_GB2312" pitchFamily="49" charset="-122"/>
              </a:rPr>
              <a:t>电流是磁场涡旋的轴心</a:t>
            </a:r>
            <a:r>
              <a:rPr kumimoji="1" lang="zh-CN" altLang="en-US" sz="2800">
                <a:solidFill>
                  <a:schemeClr val="hlink"/>
                </a:solidFill>
                <a:latin typeface="Times New Roman" panose="02020603050405020304" pitchFamily="18" charset="0"/>
              </a:rPr>
              <a:t> </a:t>
            </a:r>
          </a:p>
        </p:txBody>
      </p:sp>
      <p:sp>
        <p:nvSpPr>
          <p:cNvPr id="37897" name="Text Box 9">
            <a:extLst>
              <a:ext uri="{FF2B5EF4-FFF2-40B4-BE49-F238E27FC236}">
                <a16:creationId xmlns:a16="http://schemas.microsoft.com/office/drawing/2014/main" id="{6951AE3E-61FE-4646-BF0B-0FBF229CF0A2}"/>
              </a:ext>
            </a:extLst>
          </p:cNvPr>
          <p:cNvSpPr txBox="1">
            <a:spLocks noChangeArrowheads="1"/>
          </p:cNvSpPr>
          <p:nvPr/>
        </p:nvSpPr>
        <p:spPr bwMode="auto">
          <a:xfrm>
            <a:off x="755650" y="2422525"/>
            <a:ext cx="8159750" cy="286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76250" indent="-4762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125000"/>
              </a:lnSpc>
            </a:pPr>
            <a:r>
              <a:rPr kumimoji="1" lang="en-US" altLang="zh-CN" sz="2400" b="1">
                <a:solidFill>
                  <a:schemeClr val="bg1"/>
                </a:solidFill>
                <a:latin typeface="Times New Roman" panose="02020603050405020304" pitchFamily="18" charset="0"/>
                <a:ea typeface="楷体_GB2312" pitchFamily="49" charset="-122"/>
              </a:rPr>
              <a:t>(3) </a:t>
            </a:r>
            <a:r>
              <a:rPr kumimoji="1" lang="zh-CN" altLang="en-US" sz="2400" b="1">
                <a:solidFill>
                  <a:schemeClr val="bg1"/>
                </a:solidFill>
                <a:latin typeface="楷体_GB2312" pitchFamily="49" charset="-122"/>
                <a:ea typeface="楷体_GB2312" pitchFamily="49" charset="-122"/>
              </a:rPr>
              <a:t>安培环路定理是恒定磁场的基本定理之一</a:t>
            </a:r>
            <a:endParaRPr kumimoji="1" lang="en-US" altLang="zh-CN" sz="2400" b="1">
              <a:solidFill>
                <a:schemeClr val="bg1"/>
              </a:solidFill>
              <a:latin typeface="楷体_GB2312" pitchFamily="49" charset="-122"/>
              <a:ea typeface="楷体_GB2312" pitchFamily="49" charset="-122"/>
            </a:endParaRPr>
          </a:p>
          <a:p>
            <a:pPr algn="l" eaLnBrk="1" hangingPunct="1">
              <a:lnSpc>
                <a:spcPct val="125000"/>
              </a:lnSpc>
            </a:pPr>
            <a:r>
              <a:rPr kumimoji="1" lang="zh-CN" altLang="en-US" sz="2400" b="1">
                <a:solidFill>
                  <a:schemeClr val="bg1"/>
                </a:solidFill>
                <a:latin typeface="楷体_GB2312" pitchFamily="49" charset="-122"/>
                <a:ea typeface="楷体_GB2312" pitchFamily="49" charset="-122"/>
              </a:rPr>
              <a:t>经麦克斯韦推广后，成为电磁场理论的重要基础之一</a:t>
            </a:r>
            <a:endParaRPr kumimoji="1" lang="en-US" altLang="zh-CN" sz="2400" b="1">
              <a:solidFill>
                <a:schemeClr val="bg1"/>
              </a:solidFill>
              <a:latin typeface="楷体_GB2312" pitchFamily="49" charset="-122"/>
              <a:ea typeface="楷体_GB2312" pitchFamily="49" charset="-122"/>
            </a:endParaRPr>
          </a:p>
          <a:p>
            <a:pPr algn="l" eaLnBrk="1" hangingPunct="1">
              <a:lnSpc>
                <a:spcPct val="125000"/>
              </a:lnSpc>
            </a:pPr>
            <a:endParaRPr kumimoji="1" lang="en-US" altLang="zh-CN" sz="2400" b="1">
              <a:solidFill>
                <a:schemeClr val="bg1"/>
              </a:solidFill>
              <a:latin typeface="楷体_GB2312" pitchFamily="49" charset="-122"/>
              <a:ea typeface="楷体_GB2312" pitchFamily="49" charset="-122"/>
            </a:endParaRPr>
          </a:p>
          <a:p>
            <a:pPr algn="l" eaLnBrk="1" hangingPunct="1">
              <a:lnSpc>
                <a:spcPct val="125000"/>
              </a:lnSpc>
            </a:pPr>
            <a:r>
              <a:rPr kumimoji="1" lang="zh-CN" altLang="en-US" sz="2400" b="1">
                <a:solidFill>
                  <a:schemeClr val="bg1"/>
                </a:solidFill>
                <a:latin typeface="楷体_GB2312" pitchFamily="49" charset="-122"/>
                <a:ea typeface="楷体_GB2312" pitchFamily="49" charset="-122"/>
              </a:rPr>
              <a:t>经过这两节，我们知道磁场是</a:t>
            </a:r>
            <a:r>
              <a:rPr kumimoji="1" lang="zh-CN" altLang="en-US" sz="2400" b="1">
                <a:solidFill>
                  <a:srgbClr val="FF0000"/>
                </a:solidFill>
                <a:latin typeface="楷体_GB2312" pitchFamily="49" charset="-122"/>
                <a:ea typeface="楷体_GB2312" pitchFamily="49" charset="-122"/>
              </a:rPr>
              <a:t>无源有旋的</a:t>
            </a:r>
            <a:endParaRPr kumimoji="1" lang="en-US" altLang="zh-CN" sz="2400" b="1">
              <a:solidFill>
                <a:srgbClr val="FF0000"/>
              </a:solidFill>
              <a:latin typeface="楷体_GB2312" pitchFamily="49" charset="-122"/>
              <a:ea typeface="楷体_GB2312" pitchFamily="49" charset="-122"/>
            </a:endParaRPr>
          </a:p>
          <a:p>
            <a:pPr algn="l" eaLnBrk="1" hangingPunct="1">
              <a:lnSpc>
                <a:spcPct val="125000"/>
              </a:lnSpc>
            </a:pPr>
            <a:r>
              <a:rPr kumimoji="1" lang="zh-CN" altLang="en-US" sz="2400" b="1">
                <a:solidFill>
                  <a:schemeClr val="bg1"/>
                </a:solidFill>
                <a:latin typeface="楷体_GB2312" pitchFamily="49" charset="-122"/>
                <a:ea typeface="楷体_GB2312" pitchFamily="49" charset="-122"/>
              </a:rPr>
              <a:t>而静电场是</a:t>
            </a:r>
            <a:r>
              <a:rPr kumimoji="1" lang="zh-CN" altLang="en-US" sz="2400" b="1">
                <a:solidFill>
                  <a:srgbClr val="FF0000"/>
                </a:solidFill>
                <a:latin typeface="楷体_GB2312" pitchFamily="49" charset="-122"/>
                <a:ea typeface="楷体_GB2312" pitchFamily="49" charset="-122"/>
              </a:rPr>
              <a:t>有源无旋的</a:t>
            </a:r>
            <a:endParaRPr kumimoji="1" lang="en-US" altLang="zh-CN" sz="2400" b="1">
              <a:solidFill>
                <a:srgbClr val="FF0000"/>
              </a:solidFill>
              <a:latin typeface="楷体_GB2312" pitchFamily="49" charset="-122"/>
              <a:ea typeface="楷体_GB2312" pitchFamily="49" charset="-122"/>
            </a:endParaRPr>
          </a:p>
          <a:p>
            <a:pPr algn="l" eaLnBrk="1" hangingPunct="1">
              <a:lnSpc>
                <a:spcPct val="125000"/>
              </a:lnSpc>
            </a:pPr>
            <a:r>
              <a:rPr kumimoji="1" lang="zh-CN" altLang="en-US" sz="2400" b="1">
                <a:solidFill>
                  <a:schemeClr val="bg1"/>
                </a:solidFill>
                <a:latin typeface="楷体_GB2312" pitchFamily="49" charset="-122"/>
                <a:ea typeface="楷体_GB2312" pitchFamily="49" charset="-122"/>
              </a:rPr>
              <a:t>变化的电场呢？在下一章中讲授</a:t>
            </a:r>
            <a:endParaRPr kumimoji="1" lang="zh-CN" altLang="en-US" sz="2400">
              <a:solidFill>
                <a:schemeClr val="bg1"/>
              </a:solidFill>
              <a:latin typeface="楷体_GB2312" pitchFamily="49" charset="-122"/>
              <a:ea typeface="楷体_GB2312" pitchFamily="49" charset="-122"/>
            </a:endParaRPr>
          </a:p>
        </p:txBody>
      </p:sp>
      <p:sp>
        <p:nvSpPr>
          <p:cNvPr id="37898" name="Rectangle 30">
            <a:extLst>
              <a:ext uri="{FF2B5EF4-FFF2-40B4-BE49-F238E27FC236}">
                <a16:creationId xmlns:a16="http://schemas.microsoft.com/office/drawing/2014/main" id="{C9D3EF8A-705F-428F-83B8-23D8806811B6}"/>
              </a:ext>
            </a:extLst>
          </p:cNvPr>
          <p:cNvSpPr>
            <a:spLocks noChangeArrowheads="1"/>
          </p:cNvSpPr>
          <p:nvPr/>
        </p:nvSpPr>
        <p:spPr bwMode="auto">
          <a:xfrm>
            <a:off x="766763" y="476250"/>
            <a:ext cx="1466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rPr>
              <a:t>讨论</a:t>
            </a:r>
          </a:p>
        </p:txBody>
      </p:sp>
      <p:sp>
        <p:nvSpPr>
          <p:cNvPr id="37899" name="AutoShape 32">
            <a:extLst>
              <a:ext uri="{FF2B5EF4-FFF2-40B4-BE49-F238E27FC236}">
                <a16:creationId xmlns:a16="http://schemas.microsoft.com/office/drawing/2014/main" id="{52C323CD-5D5F-48F8-93FE-33890C5D55C8}"/>
              </a:ext>
            </a:extLst>
          </p:cNvPr>
          <p:cNvSpPr>
            <a:spLocks noChangeArrowheads="1"/>
          </p:cNvSpPr>
          <p:nvPr/>
        </p:nvSpPr>
        <p:spPr bwMode="auto">
          <a:xfrm>
            <a:off x="395288" y="428625"/>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Group 2">
            <a:extLst>
              <a:ext uri="{FF2B5EF4-FFF2-40B4-BE49-F238E27FC236}">
                <a16:creationId xmlns:a16="http://schemas.microsoft.com/office/drawing/2014/main" id="{F0AEB638-FAE2-4262-84E1-9E4727980757}"/>
              </a:ext>
            </a:extLst>
          </p:cNvPr>
          <p:cNvGrpSpPr>
            <a:grpSpLocks/>
          </p:cNvGrpSpPr>
          <p:nvPr/>
        </p:nvGrpSpPr>
        <p:grpSpPr bwMode="auto">
          <a:xfrm>
            <a:off x="6754813" y="862013"/>
            <a:ext cx="1219200" cy="2743200"/>
            <a:chOff x="4255" y="543"/>
            <a:chExt cx="768" cy="1728"/>
          </a:xfrm>
        </p:grpSpPr>
        <p:sp>
          <p:nvSpPr>
            <p:cNvPr id="38965" name="AutoShape 3">
              <a:extLst>
                <a:ext uri="{FF2B5EF4-FFF2-40B4-BE49-F238E27FC236}">
                  <a16:creationId xmlns:a16="http://schemas.microsoft.com/office/drawing/2014/main" id="{C7B670F6-7B3F-4B99-A268-4EB5201C2121}"/>
                </a:ext>
              </a:extLst>
            </p:cNvPr>
            <p:cNvSpPr>
              <a:spLocks noChangeArrowheads="1"/>
            </p:cNvSpPr>
            <p:nvPr/>
          </p:nvSpPr>
          <p:spPr bwMode="auto">
            <a:xfrm>
              <a:off x="4255" y="543"/>
              <a:ext cx="768" cy="1728"/>
            </a:xfrm>
            <a:prstGeom prst="can">
              <a:avLst>
                <a:gd name="adj" fmla="val 29448"/>
              </a:avLst>
            </a:prstGeom>
            <a:gradFill rotWithShape="0">
              <a:gsLst>
                <a:gs pos="0">
                  <a:srgbClr val="33CCCC"/>
                </a:gs>
                <a:gs pos="100000">
                  <a:srgbClr val="185E5E"/>
                </a:gs>
              </a:gsLst>
              <a:lin ang="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66" name="Oval 4">
              <a:extLst>
                <a:ext uri="{FF2B5EF4-FFF2-40B4-BE49-F238E27FC236}">
                  <a16:creationId xmlns:a16="http://schemas.microsoft.com/office/drawing/2014/main" id="{6A08B163-4FAB-4E66-AC25-66D245C28DBC}"/>
                </a:ext>
              </a:extLst>
            </p:cNvPr>
            <p:cNvSpPr>
              <a:spLocks noChangeArrowheads="1"/>
            </p:cNvSpPr>
            <p:nvPr/>
          </p:nvSpPr>
          <p:spPr bwMode="auto">
            <a:xfrm>
              <a:off x="4320" y="588"/>
              <a:ext cx="648" cy="132"/>
            </a:xfrm>
            <a:prstGeom prst="ellipse">
              <a:avLst/>
            </a:prstGeom>
            <a:solidFill>
              <a:srgbClr val="006699"/>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38915" name="Text Box 5">
            <a:extLst>
              <a:ext uri="{FF2B5EF4-FFF2-40B4-BE49-F238E27FC236}">
                <a16:creationId xmlns:a16="http://schemas.microsoft.com/office/drawing/2014/main" id="{7A1047A3-8910-4A78-9AFA-1EF5D65D0D5B}"/>
              </a:ext>
            </a:extLst>
          </p:cNvPr>
          <p:cNvSpPr txBox="1">
            <a:spLocks noChangeArrowheads="1"/>
          </p:cNvSpPr>
          <p:nvPr/>
        </p:nvSpPr>
        <p:spPr bwMode="auto">
          <a:xfrm>
            <a:off x="211138" y="388938"/>
            <a:ext cx="60166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a:solidFill>
                  <a:srgbClr val="FFFF00"/>
                </a:solidFill>
                <a:latin typeface="Times New Roman" panose="02020603050405020304" pitchFamily="18" charset="0"/>
              </a:rPr>
              <a:t>二</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安培环路定理的应用举例（重点）</a:t>
            </a:r>
            <a:r>
              <a:rPr kumimoji="1" lang="zh-CN" altLang="en-US" sz="2400" b="1">
                <a:solidFill>
                  <a:schemeClr val="bg1"/>
                </a:solidFill>
                <a:latin typeface="Times New Roman" panose="02020603050405020304" pitchFamily="18" charset="0"/>
              </a:rPr>
              <a:t> </a:t>
            </a:r>
          </a:p>
        </p:txBody>
      </p:sp>
      <p:sp>
        <p:nvSpPr>
          <p:cNvPr id="38916" name="Text Box 6">
            <a:extLst>
              <a:ext uri="{FF2B5EF4-FFF2-40B4-BE49-F238E27FC236}">
                <a16:creationId xmlns:a16="http://schemas.microsoft.com/office/drawing/2014/main" id="{DB079A56-34E2-4C6C-B98E-7ADD208A04F6}"/>
              </a:ext>
            </a:extLst>
          </p:cNvPr>
          <p:cNvSpPr txBox="1">
            <a:spLocks noChangeArrowheads="1"/>
          </p:cNvSpPr>
          <p:nvPr/>
        </p:nvSpPr>
        <p:spPr bwMode="auto">
          <a:xfrm>
            <a:off x="230188" y="1023938"/>
            <a:ext cx="636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rPr>
              <a:t>例  </a:t>
            </a:r>
          </a:p>
        </p:txBody>
      </p:sp>
      <p:sp>
        <p:nvSpPr>
          <p:cNvPr id="38917" name="Text Box 7">
            <a:extLst>
              <a:ext uri="{FF2B5EF4-FFF2-40B4-BE49-F238E27FC236}">
                <a16:creationId xmlns:a16="http://schemas.microsoft.com/office/drawing/2014/main" id="{6F3EBFDE-90FC-4F73-B1A5-B066D5F613C0}"/>
              </a:ext>
            </a:extLst>
          </p:cNvPr>
          <p:cNvSpPr txBox="1">
            <a:spLocks noChangeArrowheads="1"/>
          </p:cNvSpPr>
          <p:nvPr/>
        </p:nvSpPr>
        <p:spPr bwMode="auto">
          <a:xfrm>
            <a:off x="785813" y="965200"/>
            <a:ext cx="4806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求无限长圆柱面电流的磁场分布。</a:t>
            </a:r>
            <a:r>
              <a:rPr kumimoji="1" lang="zh-CN" altLang="en-US" sz="2800">
                <a:solidFill>
                  <a:schemeClr val="hlink"/>
                </a:solidFill>
                <a:latin typeface="Times New Roman" panose="02020603050405020304" pitchFamily="18" charset="0"/>
              </a:rPr>
              <a:t> </a:t>
            </a:r>
          </a:p>
        </p:txBody>
      </p:sp>
      <p:graphicFrame>
        <p:nvGraphicFramePr>
          <p:cNvPr id="38918" name="Object 8">
            <a:extLst>
              <a:ext uri="{FF2B5EF4-FFF2-40B4-BE49-F238E27FC236}">
                <a16:creationId xmlns:a16="http://schemas.microsoft.com/office/drawing/2014/main" id="{29C2763D-82E5-44BF-94D6-0AA38D352A8C}"/>
              </a:ext>
            </a:extLst>
          </p:cNvPr>
          <p:cNvGraphicFramePr>
            <a:graphicFrameLocks/>
          </p:cNvGraphicFramePr>
          <p:nvPr/>
        </p:nvGraphicFramePr>
        <p:xfrm>
          <a:off x="8039100" y="862013"/>
          <a:ext cx="276225" cy="292100"/>
        </p:xfrm>
        <a:graphic>
          <a:graphicData uri="http://schemas.openxmlformats.org/presentationml/2006/ole">
            <mc:AlternateContent xmlns:mc="http://schemas.openxmlformats.org/markup-compatibility/2006">
              <mc:Choice xmlns:v="urn:schemas-microsoft-com:vml" Requires="v">
                <p:oleObj spid="_x0000_s38986" name="Equation" r:id="rId3" imgW="190602" imgH="190643" progId="Equation.3">
                  <p:embed/>
                </p:oleObj>
              </mc:Choice>
              <mc:Fallback>
                <p:oleObj name="Equation" r:id="rId3" imgW="190602" imgH="190643" progId="Equation.3">
                  <p:embed/>
                  <p:pic>
                    <p:nvPicPr>
                      <p:cNvPr id="0"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9100" y="862013"/>
                        <a:ext cx="276225"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19" name="Object 9">
            <a:extLst>
              <a:ext uri="{FF2B5EF4-FFF2-40B4-BE49-F238E27FC236}">
                <a16:creationId xmlns:a16="http://schemas.microsoft.com/office/drawing/2014/main" id="{30E2A5BD-4FC5-48C3-896A-B7F4B0790149}"/>
              </a:ext>
            </a:extLst>
          </p:cNvPr>
          <p:cNvGraphicFramePr>
            <a:graphicFrameLocks/>
          </p:cNvGraphicFramePr>
          <p:nvPr/>
        </p:nvGraphicFramePr>
        <p:xfrm>
          <a:off x="6819900" y="3071813"/>
          <a:ext cx="201613" cy="292100"/>
        </p:xfrm>
        <a:graphic>
          <a:graphicData uri="http://schemas.openxmlformats.org/presentationml/2006/ole">
            <mc:AlternateContent xmlns:mc="http://schemas.openxmlformats.org/markup-compatibility/2006">
              <mc:Choice xmlns:v="urn:schemas-microsoft-com:vml" Requires="v">
                <p:oleObj spid="_x0000_s38987" name="Equation" r:id="rId5" imgW="114432" imgH="190643" progId="Equation.3">
                  <p:embed/>
                </p:oleObj>
              </mc:Choice>
              <mc:Fallback>
                <p:oleObj name="Equation" r:id="rId5" imgW="114432" imgH="190643" progId="Equation.3">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9900" y="3071813"/>
                        <a:ext cx="201613"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0" name="Oval 10">
            <a:extLst>
              <a:ext uri="{FF2B5EF4-FFF2-40B4-BE49-F238E27FC236}">
                <a16:creationId xmlns:a16="http://schemas.microsoft.com/office/drawing/2014/main" id="{0B9C8465-4088-4D49-B04C-894229CE7E63}"/>
              </a:ext>
            </a:extLst>
          </p:cNvPr>
          <p:cNvSpPr>
            <a:spLocks noChangeArrowheads="1"/>
          </p:cNvSpPr>
          <p:nvPr/>
        </p:nvSpPr>
        <p:spPr bwMode="auto">
          <a:xfrm>
            <a:off x="6069013" y="1852613"/>
            <a:ext cx="2590800" cy="914400"/>
          </a:xfrm>
          <a:prstGeom prst="ellipse">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21" name="Line 11">
            <a:extLst>
              <a:ext uri="{FF2B5EF4-FFF2-40B4-BE49-F238E27FC236}">
                <a16:creationId xmlns:a16="http://schemas.microsoft.com/office/drawing/2014/main" id="{CBA3E3DF-4EF0-46E6-B6C1-9FA4C60772C7}"/>
              </a:ext>
            </a:extLst>
          </p:cNvPr>
          <p:cNvSpPr>
            <a:spLocks noChangeShapeType="1"/>
          </p:cNvSpPr>
          <p:nvPr/>
        </p:nvSpPr>
        <p:spPr bwMode="auto">
          <a:xfrm flipV="1">
            <a:off x="7135813" y="2767013"/>
            <a:ext cx="0" cy="685800"/>
          </a:xfrm>
          <a:prstGeom prst="line">
            <a:avLst/>
          </a:prstGeom>
          <a:noFill/>
          <a:ln w="2857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2" name="Oval 12">
            <a:extLst>
              <a:ext uri="{FF2B5EF4-FFF2-40B4-BE49-F238E27FC236}">
                <a16:creationId xmlns:a16="http://schemas.microsoft.com/office/drawing/2014/main" id="{F4F17902-2D33-41EB-91B4-0C6219938E37}"/>
              </a:ext>
            </a:extLst>
          </p:cNvPr>
          <p:cNvSpPr>
            <a:spLocks noChangeArrowheads="1"/>
          </p:cNvSpPr>
          <p:nvPr/>
        </p:nvSpPr>
        <p:spPr bwMode="auto">
          <a:xfrm>
            <a:off x="8583613" y="2157413"/>
            <a:ext cx="1524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8923" name="Object 13">
            <a:extLst>
              <a:ext uri="{FF2B5EF4-FFF2-40B4-BE49-F238E27FC236}">
                <a16:creationId xmlns:a16="http://schemas.microsoft.com/office/drawing/2014/main" id="{72ED3874-99F3-446D-9CC2-16DAE1628517}"/>
              </a:ext>
            </a:extLst>
          </p:cNvPr>
          <p:cNvGraphicFramePr>
            <a:graphicFrameLocks/>
          </p:cNvGraphicFramePr>
          <p:nvPr/>
        </p:nvGraphicFramePr>
        <p:xfrm>
          <a:off x="8115300" y="2309813"/>
          <a:ext cx="190500" cy="215900"/>
        </p:xfrm>
        <a:graphic>
          <a:graphicData uri="http://schemas.openxmlformats.org/presentationml/2006/ole">
            <mc:AlternateContent xmlns:mc="http://schemas.openxmlformats.org/markup-compatibility/2006">
              <mc:Choice xmlns:v="urn:schemas-microsoft-com:vml" Requires="v">
                <p:oleObj spid="_x0000_s38988" name="Equation" r:id="rId7" imgW="85648" imgH="114456" progId="Equation.3">
                  <p:embed/>
                </p:oleObj>
              </mc:Choice>
              <mc:Fallback>
                <p:oleObj name="Equation" r:id="rId7" imgW="85648" imgH="114456" progId="Equation.3">
                  <p:embed/>
                  <p:pic>
                    <p:nvPicPr>
                      <p:cNvPr id="0" name="Object 1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5300" y="2309813"/>
                        <a:ext cx="1905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4" name="Rectangle 14">
            <a:extLst>
              <a:ext uri="{FF2B5EF4-FFF2-40B4-BE49-F238E27FC236}">
                <a16:creationId xmlns:a16="http://schemas.microsoft.com/office/drawing/2014/main" id="{AEE11342-DD5A-4266-A1E8-4EC3BB925BD2}"/>
              </a:ext>
            </a:extLst>
          </p:cNvPr>
          <p:cNvSpPr>
            <a:spLocks noChangeArrowheads="1"/>
          </p:cNvSpPr>
          <p:nvPr/>
        </p:nvSpPr>
        <p:spPr bwMode="auto">
          <a:xfrm>
            <a:off x="8469313" y="1662113"/>
            <a:ext cx="369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FFFF00"/>
                </a:solidFill>
                <a:latin typeface="Times New Roman" panose="02020603050405020304" pitchFamily="18" charset="0"/>
              </a:rPr>
              <a:t>P</a:t>
            </a:r>
          </a:p>
        </p:txBody>
      </p:sp>
      <p:sp>
        <p:nvSpPr>
          <p:cNvPr id="38925" name="Rectangle 15">
            <a:extLst>
              <a:ext uri="{FF2B5EF4-FFF2-40B4-BE49-F238E27FC236}">
                <a16:creationId xmlns:a16="http://schemas.microsoft.com/office/drawing/2014/main" id="{41549399-FE31-4D57-A2A5-22BCDC87CED3}"/>
              </a:ext>
            </a:extLst>
          </p:cNvPr>
          <p:cNvSpPr>
            <a:spLocks noChangeArrowheads="1"/>
          </p:cNvSpPr>
          <p:nvPr/>
        </p:nvSpPr>
        <p:spPr bwMode="auto">
          <a:xfrm>
            <a:off x="8050213" y="2614613"/>
            <a:ext cx="369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FFFF00"/>
                </a:solidFill>
                <a:latin typeface="Times New Roman" panose="02020603050405020304" pitchFamily="18" charset="0"/>
              </a:rPr>
              <a:t>L</a:t>
            </a:r>
          </a:p>
        </p:txBody>
      </p:sp>
      <p:sp>
        <p:nvSpPr>
          <p:cNvPr id="38926" name="Text Box 16">
            <a:extLst>
              <a:ext uri="{FF2B5EF4-FFF2-40B4-BE49-F238E27FC236}">
                <a16:creationId xmlns:a16="http://schemas.microsoft.com/office/drawing/2014/main" id="{9AEE6F5C-FE44-40DE-9DFC-C49400AF6E80}"/>
              </a:ext>
            </a:extLst>
          </p:cNvPr>
          <p:cNvSpPr txBox="1">
            <a:spLocks noChangeArrowheads="1"/>
          </p:cNvSpPr>
          <p:nvPr/>
        </p:nvSpPr>
        <p:spPr bwMode="auto">
          <a:xfrm>
            <a:off x="246063" y="1541463"/>
            <a:ext cx="5778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rPr>
              <a:t>解</a:t>
            </a:r>
            <a:r>
              <a:rPr kumimoji="1" lang="zh-CN" altLang="en-US" sz="2800">
                <a:solidFill>
                  <a:schemeClr val="hlink"/>
                </a:solidFill>
                <a:latin typeface="Times New Roman" panose="02020603050405020304" pitchFamily="18" charset="0"/>
              </a:rPr>
              <a:t> </a:t>
            </a:r>
          </a:p>
        </p:txBody>
      </p:sp>
      <p:sp>
        <p:nvSpPr>
          <p:cNvPr id="38927" name="Text Box 17">
            <a:extLst>
              <a:ext uri="{FF2B5EF4-FFF2-40B4-BE49-F238E27FC236}">
                <a16:creationId xmlns:a16="http://schemas.microsoft.com/office/drawing/2014/main" id="{174368CA-AEB5-471A-BB4A-35F278177904}"/>
              </a:ext>
            </a:extLst>
          </p:cNvPr>
          <p:cNvSpPr txBox="1">
            <a:spLocks noChangeArrowheads="1"/>
          </p:cNvSpPr>
          <p:nvPr/>
        </p:nvSpPr>
        <p:spPr bwMode="auto">
          <a:xfrm>
            <a:off x="744538" y="1524000"/>
            <a:ext cx="5445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系统有轴对称性，圆周上各点的</a:t>
            </a:r>
            <a:r>
              <a:rPr kumimoji="1" lang="zh-CN" altLang="en-US" sz="2400" b="1">
                <a:solidFill>
                  <a:srgbClr val="66FFFF"/>
                </a:solidFill>
                <a:latin typeface="Times New Roman" panose="02020603050405020304" pitchFamily="18" charset="0"/>
              </a:rPr>
              <a:t> </a:t>
            </a:r>
            <a:r>
              <a:rPr kumimoji="1" lang="en-US" altLang="zh-CN" sz="2800" b="1" i="1">
                <a:solidFill>
                  <a:srgbClr val="66FFFF"/>
                </a:solidFill>
                <a:latin typeface="Times New Roman" panose="02020603050405020304" pitchFamily="18" charset="0"/>
              </a:rPr>
              <a:t>B</a:t>
            </a:r>
            <a:r>
              <a:rPr kumimoji="1" lang="en-US" altLang="zh-CN" sz="2400" b="1">
                <a:solidFill>
                  <a:schemeClr val="bg1"/>
                </a:solidFill>
                <a:latin typeface="Times New Roman" panose="02020603050405020304" pitchFamily="18" charset="0"/>
              </a:rPr>
              <a:t> </a:t>
            </a:r>
            <a:r>
              <a:rPr kumimoji="1" lang="zh-CN" altLang="en-US" sz="2400" b="1">
                <a:solidFill>
                  <a:schemeClr val="bg1"/>
                </a:solidFill>
                <a:latin typeface="Times New Roman" panose="02020603050405020304" pitchFamily="18" charset="0"/>
              </a:rPr>
              <a:t>相同</a:t>
            </a:r>
          </a:p>
        </p:txBody>
      </p:sp>
      <p:sp>
        <p:nvSpPr>
          <p:cNvPr id="38928" name="AutoShape 18">
            <a:extLst>
              <a:ext uri="{FF2B5EF4-FFF2-40B4-BE49-F238E27FC236}">
                <a16:creationId xmlns:a16="http://schemas.microsoft.com/office/drawing/2014/main" id="{D06BFC16-BAD7-4D56-8E26-B1F4A26ABF1A}"/>
              </a:ext>
            </a:extLst>
          </p:cNvPr>
          <p:cNvSpPr>
            <a:spLocks noChangeArrowheads="1"/>
          </p:cNvSpPr>
          <p:nvPr/>
        </p:nvSpPr>
        <p:spPr bwMode="auto">
          <a:xfrm>
            <a:off x="6529388" y="4762500"/>
            <a:ext cx="1143000" cy="1066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46" y="10800"/>
                </a:moveTo>
                <a:cubicBezTo>
                  <a:pt x="2346" y="15469"/>
                  <a:pt x="6131" y="19254"/>
                  <a:pt x="10800" y="19254"/>
                </a:cubicBezTo>
                <a:cubicBezTo>
                  <a:pt x="15469" y="19254"/>
                  <a:pt x="19254" y="15469"/>
                  <a:pt x="19254" y="10800"/>
                </a:cubicBezTo>
                <a:cubicBezTo>
                  <a:pt x="19254" y="6131"/>
                  <a:pt x="15469" y="2346"/>
                  <a:pt x="10800" y="2346"/>
                </a:cubicBezTo>
                <a:cubicBezTo>
                  <a:pt x="6131" y="2346"/>
                  <a:pt x="2346" y="6131"/>
                  <a:pt x="2346" y="10800"/>
                </a:cubicBez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9" name="Oval 19">
            <a:extLst>
              <a:ext uri="{FF2B5EF4-FFF2-40B4-BE49-F238E27FC236}">
                <a16:creationId xmlns:a16="http://schemas.microsoft.com/office/drawing/2014/main" id="{241B1680-C38F-42F2-AFC1-277C8538E9AD}"/>
              </a:ext>
            </a:extLst>
          </p:cNvPr>
          <p:cNvSpPr>
            <a:spLocks noChangeArrowheads="1"/>
          </p:cNvSpPr>
          <p:nvPr/>
        </p:nvSpPr>
        <p:spPr bwMode="auto">
          <a:xfrm>
            <a:off x="6072188" y="4305300"/>
            <a:ext cx="2057400" cy="1981200"/>
          </a:xfrm>
          <a:prstGeom prst="ellipse">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30" name="Line 20">
            <a:extLst>
              <a:ext uri="{FF2B5EF4-FFF2-40B4-BE49-F238E27FC236}">
                <a16:creationId xmlns:a16="http://schemas.microsoft.com/office/drawing/2014/main" id="{4F7577BA-563E-4547-A297-EB13172B520F}"/>
              </a:ext>
            </a:extLst>
          </p:cNvPr>
          <p:cNvSpPr>
            <a:spLocks noChangeShapeType="1"/>
          </p:cNvSpPr>
          <p:nvPr/>
        </p:nvSpPr>
        <p:spPr bwMode="auto">
          <a:xfrm>
            <a:off x="7443788" y="4914900"/>
            <a:ext cx="685800" cy="381000"/>
          </a:xfrm>
          <a:prstGeom prst="line">
            <a:avLst/>
          </a:prstGeom>
          <a:noFill/>
          <a:ln w="2857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1" name="Line 21">
            <a:extLst>
              <a:ext uri="{FF2B5EF4-FFF2-40B4-BE49-F238E27FC236}">
                <a16:creationId xmlns:a16="http://schemas.microsoft.com/office/drawing/2014/main" id="{254FB06C-136B-418F-A50A-761A2EE1F5E9}"/>
              </a:ext>
            </a:extLst>
          </p:cNvPr>
          <p:cNvSpPr>
            <a:spLocks noChangeShapeType="1"/>
          </p:cNvSpPr>
          <p:nvPr/>
        </p:nvSpPr>
        <p:spPr bwMode="auto">
          <a:xfrm flipV="1">
            <a:off x="7443788" y="5295900"/>
            <a:ext cx="685800" cy="381000"/>
          </a:xfrm>
          <a:prstGeom prst="line">
            <a:avLst/>
          </a:prstGeom>
          <a:noFill/>
          <a:ln w="2857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2" name="Oval 22">
            <a:extLst>
              <a:ext uri="{FF2B5EF4-FFF2-40B4-BE49-F238E27FC236}">
                <a16:creationId xmlns:a16="http://schemas.microsoft.com/office/drawing/2014/main" id="{7504D0F4-23F8-4A60-8125-0425E67B6853}"/>
              </a:ext>
            </a:extLst>
          </p:cNvPr>
          <p:cNvSpPr>
            <a:spLocks noChangeArrowheads="1"/>
          </p:cNvSpPr>
          <p:nvPr/>
        </p:nvSpPr>
        <p:spPr bwMode="auto">
          <a:xfrm>
            <a:off x="7367588" y="4838700"/>
            <a:ext cx="1524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33" name="Oval 23">
            <a:extLst>
              <a:ext uri="{FF2B5EF4-FFF2-40B4-BE49-F238E27FC236}">
                <a16:creationId xmlns:a16="http://schemas.microsoft.com/office/drawing/2014/main" id="{4B333FDF-2BA8-44CF-92BB-6A82C4BF5FAB}"/>
              </a:ext>
            </a:extLst>
          </p:cNvPr>
          <p:cNvSpPr>
            <a:spLocks noChangeArrowheads="1"/>
          </p:cNvSpPr>
          <p:nvPr/>
        </p:nvSpPr>
        <p:spPr bwMode="auto">
          <a:xfrm>
            <a:off x="7367588" y="5600700"/>
            <a:ext cx="1524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34" name="Rectangle 24">
            <a:extLst>
              <a:ext uri="{FF2B5EF4-FFF2-40B4-BE49-F238E27FC236}">
                <a16:creationId xmlns:a16="http://schemas.microsoft.com/office/drawing/2014/main" id="{B36ADB08-2A9A-41EE-A4AF-A2A945FF7B9B}"/>
              </a:ext>
            </a:extLst>
          </p:cNvPr>
          <p:cNvSpPr>
            <a:spLocks noChangeArrowheads="1"/>
          </p:cNvSpPr>
          <p:nvPr/>
        </p:nvSpPr>
        <p:spPr bwMode="auto">
          <a:xfrm>
            <a:off x="8229600" y="5078413"/>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FFFF00"/>
                </a:solidFill>
                <a:latin typeface="Times New Roman" panose="02020603050405020304" pitchFamily="18" charset="0"/>
              </a:rPr>
              <a:t>P</a:t>
            </a:r>
          </a:p>
        </p:txBody>
      </p:sp>
      <p:sp>
        <p:nvSpPr>
          <p:cNvPr id="38935" name="Line 25">
            <a:extLst>
              <a:ext uri="{FF2B5EF4-FFF2-40B4-BE49-F238E27FC236}">
                <a16:creationId xmlns:a16="http://schemas.microsoft.com/office/drawing/2014/main" id="{C1AAB3F4-5170-48E4-8456-D1A10763E1A1}"/>
              </a:ext>
            </a:extLst>
          </p:cNvPr>
          <p:cNvSpPr>
            <a:spLocks noChangeShapeType="1"/>
          </p:cNvSpPr>
          <p:nvPr/>
        </p:nvSpPr>
        <p:spPr bwMode="auto">
          <a:xfrm>
            <a:off x="5767388" y="5295900"/>
            <a:ext cx="2362200" cy="0"/>
          </a:xfrm>
          <a:prstGeom prst="line">
            <a:avLst/>
          </a:prstGeom>
          <a:noFill/>
          <a:ln w="1587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6" name="Line 26">
            <a:extLst>
              <a:ext uri="{FF2B5EF4-FFF2-40B4-BE49-F238E27FC236}">
                <a16:creationId xmlns:a16="http://schemas.microsoft.com/office/drawing/2014/main" id="{EBD5C537-A9F6-4E93-B081-D82B24365070}"/>
              </a:ext>
            </a:extLst>
          </p:cNvPr>
          <p:cNvSpPr>
            <a:spLocks noChangeShapeType="1"/>
          </p:cNvSpPr>
          <p:nvPr/>
        </p:nvSpPr>
        <p:spPr bwMode="auto">
          <a:xfrm flipV="1">
            <a:off x="8129588" y="4686300"/>
            <a:ext cx="381000" cy="609600"/>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7" name="Line 27">
            <a:extLst>
              <a:ext uri="{FF2B5EF4-FFF2-40B4-BE49-F238E27FC236}">
                <a16:creationId xmlns:a16="http://schemas.microsoft.com/office/drawing/2014/main" id="{85A745FC-75A0-4578-BD1B-5B07D0CD4850}"/>
              </a:ext>
            </a:extLst>
          </p:cNvPr>
          <p:cNvSpPr>
            <a:spLocks noChangeShapeType="1"/>
          </p:cNvSpPr>
          <p:nvPr/>
        </p:nvSpPr>
        <p:spPr bwMode="auto">
          <a:xfrm flipH="1" flipV="1">
            <a:off x="7748588" y="4686300"/>
            <a:ext cx="381000" cy="609600"/>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8" name="Line 28">
            <a:extLst>
              <a:ext uri="{FF2B5EF4-FFF2-40B4-BE49-F238E27FC236}">
                <a16:creationId xmlns:a16="http://schemas.microsoft.com/office/drawing/2014/main" id="{F839698D-A9C8-43C8-9207-6DE4A2A251BF}"/>
              </a:ext>
            </a:extLst>
          </p:cNvPr>
          <p:cNvSpPr>
            <a:spLocks noChangeShapeType="1"/>
          </p:cNvSpPr>
          <p:nvPr/>
        </p:nvSpPr>
        <p:spPr bwMode="auto">
          <a:xfrm flipV="1">
            <a:off x="8129588" y="4152900"/>
            <a:ext cx="0" cy="11430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8939" name="Object 29">
            <a:extLst>
              <a:ext uri="{FF2B5EF4-FFF2-40B4-BE49-F238E27FC236}">
                <a16:creationId xmlns:a16="http://schemas.microsoft.com/office/drawing/2014/main" id="{46BCC0EB-5016-4137-A106-3F7352786C03}"/>
              </a:ext>
            </a:extLst>
          </p:cNvPr>
          <p:cNvGraphicFramePr>
            <a:graphicFrameLocks/>
          </p:cNvGraphicFramePr>
          <p:nvPr/>
        </p:nvGraphicFramePr>
        <p:xfrm>
          <a:off x="7019925" y="5373688"/>
          <a:ext cx="366713" cy="315912"/>
        </p:xfrm>
        <a:graphic>
          <a:graphicData uri="http://schemas.openxmlformats.org/presentationml/2006/ole">
            <mc:AlternateContent xmlns:mc="http://schemas.openxmlformats.org/markup-compatibility/2006">
              <mc:Choice xmlns:v="urn:schemas-microsoft-com:vml" Requires="v">
                <p:oleObj spid="_x0000_s38989" name="Equation" r:id="rId9" imgW="266773" imgH="228561" progId="Equation.3">
                  <p:embed/>
                </p:oleObj>
              </mc:Choice>
              <mc:Fallback>
                <p:oleObj name="Equation" r:id="rId9" imgW="266773" imgH="228561" progId="Equation.3">
                  <p:embed/>
                  <p:pic>
                    <p:nvPicPr>
                      <p:cNvPr id="0" name="Object 2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19925" y="5373688"/>
                        <a:ext cx="3667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40" name="Object 30">
            <a:extLst>
              <a:ext uri="{FF2B5EF4-FFF2-40B4-BE49-F238E27FC236}">
                <a16:creationId xmlns:a16="http://schemas.microsoft.com/office/drawing/2014/main" id="{8C4ED702-61A8-4D1C-ACB2-B985A49A93E0}"/>
              </a:ext>
            </a:extLst>
          </p:cNvPr>
          <p:cNvGraphicFramePr>
            <a:graphicFrameLocks/>
          </p:cNvGraphicFramePr>
          <p:nvPr/>
        </p:nvGraphicFramePr>
        <p:xfrm>
          <a:off x="6962775" y="4979988"/>
          <a:ext cx="419100" cy="314325"/>
        </p:xfrm>
        <a:graphic>
          <a:graphicData uri="http://schemas.openxmlformats.org/presentationml/2006/ole">
            <mc:AlternateContent xmlns:mc="http://schemas.openxmlformats.org/markup-compatibility/2006">
              <mc:Choice xmlns:v="urn:schemas-microsoft-com:vml" Requires="v">
                <p:oleObj spid="_x0000_s38990" name="Equation" r:id="rId11" imgW="323989" imgH="228561" progId="Equation.3">
                  <p:embed/>
                </p:oleObj>
              </mc:Choice>
              <mc:Fallback>
                <p:oleObj name="Equation" r:id="rId11" imgW="323989" imgH="228561" progId="Equation.3">
                  <p:embed/>
                  <p:pic>
                    <p:nvPicPr>
                      <p:cNvPr id="0" name="Object 3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62775" y="4979988"/>
                        <a:ext cx="419100"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41" name="Object 31">
            <a:extLst>
              <a:ext uri="{FF2B5EF4-FFF2-40B4-BE49-F238E27FC236}">
                <a16:creationId xmlns:a16="http://schemas.microsoft.com/office/drawing/2014/main" id="{7A7E27F6-11B2-40FC-9F2D-D39B9BDC5353}"/>
              </a:ext>
            </a:extLst>
          </p:cNvPr>
          <p:cNvGraphicFramePr>
            <a:graphicFrameLocks/>
          </p:cNvGraphicFramePr>
          <p:nvPr/>
        </p:nvGraphicFramePr>
        <p:xfrm>
          <a:off x="7380288" y="4498975"/>
          <a:ext cx="346075" cy="284163"/>
        </p:xfrm>
        <a:graphic>
          <a:graphicData uri="http://schemas.openxmlformats.org/presentationml/2006/ole">
            <mc:AlternateContent xmlns:mc="http://schemas.openxmlformats.org/markup-compatibility/2006">
              <mc:Choice xmlns:v="urn:schemas-microsoft-com:vml" Requires="v">
                <p:oleObj spid="_x0000_s38991" name="Equation" r:id="rId13" imgW="333466" imgH="266830" progId="Equation.3">
                  <p:embed/>
                </p:oleObj>
              </mc:Choice>
              <mc:Fallback>
                <p:oleObj name="Equation" r:id="rId13" imgW="333466" imgH="266830" progId="Equation.3">
                  <p:embed/>
                  <p:pic>
                    <p:nvPicPr>
                      <p:cNvPr id="0" name="Object 3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80288" y="4498975"/>
                        <a:ext cx="346075" cy="284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42" name="Object 32">
            <a:extLst>
              <a:ext uri="{FF2B5EF4-FFF2-40B4-BE49-F238E27FC236}">
                <a16:creationId xmlns:a16="http://schemas.microsoft.com/office/drawing/2014/main" id="{2696A7A5-3CA9-498B-9C6C-51129A238E74}"/>
              </a:ext>
            </a:extLst>
          </p:cNvPr>
          <p:cNvGraphicFramePr>
            <a:graphicFrameLocks/>
          </p:cNvGraphicFramePr>
          <p:nvPr/>
        </p:nvGraphicFramePr>
        <p:xfrm>
          <a:off x="8316913" y="4365625"/>
          <a:ext cx="400050" cy="284163"/>
        </p:xfrm>
        <a:graphic>
          <a:graphicData uri="http://schemas.openxmlformats.org/presentationml/2006/ole">
            <mc:AlternateContent xmlns:mc="http://schemas.openxmlformats.org/markup-compatibility/2006">
              <mc:Choice xmlns:v="urn:schemas-microsoft-com:vml" Requires="v">
                <p:oleObj spid="_x0000_s38992" name="Equation" r:id="rId15" imgW="400160" imgH="266830" progId="Equation.3">
                  <p:embed/>
                </p:oleObj>
              </mc:Choice>
              <mc:Fallback>
                <p:oleObj name="Equation" r:id="rId15" imgW="400160" imgH="266830" progId="Equation.3">
                  <p:embed/>
                  <p:pic>
                    <p:nvPicPr>
                      <p:cNvPr id="0" name="Object 3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16913" y="4365625"/>
                        <a:ext cx="400050" cy="284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43" name="Text Box 33">
            <a:extLst>
              <a:ext uri="{FF2B5EF4-FFF2-40B4-BE49-F238E27FC236}">
                <a16:creationId xmlns:a16="http://schemas.microsoft.com/office/drawing/2014/main" id="{B3CE72E2-0B31-424D-9F22-88E6694B3703}"/>
              </a:ext>
            </a:extLst>
          </p:cNvPr>
          <p:cNvSpPr txBox="1">
            <a:spLocks noChangeArrowheads="1"/>
          </p:cNvSpPr>
          <p:nvPr/>
        </p:nvSpPr>
        <p:spPr bwMode="auto">
          <a:xfrm>
            <a:off x="1660525" y="2082800"/>
            <a:ext cx="5464175"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125000"/>
              </a:lnSpc>
            </a:pPr>
            <a:r>
              <a:rPr kumimoji="1" lang="zh-CN" altLang="en-US" sz="2400" b="1">
                <a:solidFill>
                  <a:schemeClr val="bg1"/>
                </a:solidFill>
                <a:latin typeface="Times New Roman" panose="02020603050405020304" pitchFamily="18" charset="0"/>
              </a:rPr>
              <a:t>时</a:t>
            </a:r>
            <a:r>
              <a:rPr kumimoji="1" lang="zh-CN" altLang="en-US" sz="2400" b="1">
                <a:solidFill>
                  <a:schemeClr val="bg1"/>
                </a:solidFill>
              </a:rPr>
              <a:t>过圆柱面外</a:t>
            </a:r>
            <a:r>
              <a:rPr kumimoji="1" lang="en-US" altLang="zh-CN" sz="2800" b="1" i="1">
                <a:solidFill>
                  <a:srgbClr val="66FFFF"/>
                </a:solidFill>
                <a:latin typeface="Times New Roman" panose="02020603050405020304" pitchFamily="18" charset="0"/>
              </a:rPr>
              <a:t>P </a:t>
            </a:r>
            <a:r>
              <a:rPr kumimoji="1" lang="zh-CN" altLang="en-US" sz="2400" b="1">
                <a:solidFill>
                  <a:schemeClr val="bg1"/>
                </a:solidFill>
                <a:latin typeface="Times New Roman" panose="02020603050405020304" pitchFamily="18" charset="0"/>
              </a:rPr>
              <a:t>点</a:t>
            </a:r>
            <a:r>
              <a:rPr kumimoji="1" lang="zh-CN" altLang="en-US" sz="2400" b="1">
                <a:solidFill>
                  <a:schemeClr val="bg1"/>
                </a:solidFill>
              </a:rPr>
              <a:t>做一圆周</a:t>
            </a:r>
          </a:p>
        </p:txBody>
      </p:sp>
      <p:graphicFrame>
        <p:nvGraphicFramePr>
          <p:cNvPr id="38944" name="Object 34">
            <a:extLst>
              <a:ext uri="{FF2B5EF4-FFF2-40B4-BE49-F238E27FC236}">
                <a16:creationId xmlns:a16="http://schemas.microsoft.com/office/drawing/2014/main" id="{7BB91659-A2ED-4EF3-B032-A29C8AD2ED33}"/>
              </a:ext>
            </a:extLst>
          </p:cNvPr>
          <p:cNvGraphicFramePr>
            <a:graphicFrameLocks noChangeAspect="1"/>
          </p:cNvGraphicFramePr>
          <p:nvPr/>
        </p:nvGraphicFramePr>
        <p:xfrm>
          <a:off x="900113" y="2260600"/>
          <a:ext cx="787400" cy="311150"/>
        </p:xfrm>
        <a:graphic>
          <a:graphicData uri="http://schemas.openxmlformats.org/presentationml/2006/ole">
            <mc:AlternateContent xmlns:mc="http://schemas.openxmlformats.org/markup-compatibility/2006">
              <mc:Choice xmlns:v="urn:schemas-microsoft-com:vml" Requires="v">
                <p:oleObj spid="_x0000_s38993" name="Equation" r:id="rId17" imgW="685888" imgH="190643" progId="Equation.3">
                  <p:embed/>
                </p:oleObj>
              </mc:Choice>
              <mc:Fallback>
                <p:oleObj name="Equation" r:id="rId17" imgW="685888" imgH="190643" progId="Equation.3">
                  <p:embed/>
                  <p:pic>
                    <p:nvPicPr>
                      <p:cNvPr id="0" name="Object 3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0113" y="2260600"/>
                        <a:ext cx="7874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45" name="Object 35">
            <a:extLst>
              <a:ext uri="{FF2B5EF4-FFF2-40B4-BE49-F238E27FC236}">
                <a16:creationId xmlns:a16="http://schemas.microsoft.com/office/drawing/2014/main" id="{706B9FF0-E622-4305-811E-28F00F39F3D2}"/>
              </a:ext>
            </a:extLst>
          </p:cNvPr>
          <p:cNvGraphicFramePr>
            <a:graphicFrameLocks/>
          </p:cNvGraphicFramePr>
          <p:nvPr/>
        </p:nvGraphicFramePr>
        <p:xfrm>
          <a:off x="968375" y="2749550"/>
          <a:ext cx="1460500" cy="608013"/>
        </p:xfrm>
        <a:graphic>
          <a:graphicData uri="http://schemas.openxmlformats.org/presentationml/2006/ole">
            <mc:AlternateContent xmlns:mc="http://schemas.openxmlformats.org/markup-compatibility/2006">
              <mc:Choice xmlns:v="urn:schemas-microsoft-com:vml" Requires="v">
                <p:oleObj spid="_x0000_s38994" name="Equation" r:id="rId19" imgW="1361947" imgH="514350" progId="Equation.3">
                  <p:embed/>
                </p:oleObj>
              </mc:Choice>
              <mc:Fallback>
                <p:oleObj name="Equation" r:id="rId19" imgW="1361947" imgH="514350" progId="Equation.3">
                  <p:embed/>
                  <p:pic>
                    <p:nvPicPr>
                      <p:cNvPr id="0" name="Object 35"/>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68375" y="2749550"/>
                        <a:ext cx="1460500"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46" name="Object 36">
            <a:extLst>
              <a:ext uri="{FF2B5EF4-FFF2-40B4-BE49-F238E27FC236}">
                <a16:creationId xmlns:a16="http://schemas.microsoft.com/office/drawing/2014/main" id="{3141F36C-215F-46CF-9ED6-1EF359C7E13F}"/>
              </a:ext>
            </a:extLst>
          </p:cNvPr>
          <p:cNvGraphicFramePr>
            <a:graphicFrameLocks/>
          </p:cNvGraphicFramePr>
          <p:nvPr/>
        </p:nvGraphicFramePr>
        <p:xfrm>
          <a:off x="2492375" y="2749550"/>
          <a:ext cx="1054100" cy="608013"/>
        </p:xfrm>
        <a:graphic>
          <a:graphicData uri="http://schemas.openxmlformats.org/presentationml/2006/ole">
            <mc:AlternateContent xmlns:mc="http://schemas.openxmlformats.org/markup-compatibility/2006">
              <mc:Choice xmlns:v="urn:schemas-microsoft-com:vml" Requires="v">
                <p:oleObj spid="_x0000_s38995" name="Equation" r:id="rId21" imgW="952661" imgH="514350" progId="Equation.3">
                  <p:embed/>
                </p:oleObj>
              </mc:Choice>
              <mc:Fallback>
                <p:oleObj name="Equation" r:id="rId21" imgW="952661" imgH="514350" progId="Equation.3">
                  <p:embed/>
                  <p:pic>
                    <p:nvPicPr>
                      <p:cNvPr id="0" name="Object 36"/>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92375" y="2749550"/>
                        <a:ext cx="1054100"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47" name="Object 37">
            <a:extLst>
              <a:ext uri="{FF2B5EF4-FFF2-40B4-BE49-F238E27FC236}">
                <a16:creationId xmlns:a16="http://schemas.microsoft.com/office/drawing/2014/main" id="{1D029B01-BC8F-4DC2-9B9B-80480650571A}"/>
              </a:ext>
            </a:extLst>
          </p:cNvPr>
          <p:cNvGraphicFramePr>
            <a:graphicFrameLocks/>
          </p:cNvGraphicFramePr>
          <p:nvPr/>
        </p:nvGraphicFramePr>
        <p:xfrm>
          <a:off x="3556000" y="2871788"/>
          <a:ext cx="1090613" cy="315912"/>
        </p:xfrm>
        <a:graphic>
          <a:graphicData uri="http://schemas.openxmlformats.org/presentationml/2006/ole">
            <mc:AlternateContent xmlns:mc="http://schemas.openxmlformats.org/markup-compatibility/2006">
              <mc:Choice xmlns:v="urn:schemas-microsoft-com:vml" Requires="v">
                <p:oleObj spid="_x0000_s38996" name="Equation" r:id="rId23" imgW="990571" imgH="228561" progId="Equation.3">
                  <p:embed/>
                </p:oleObj>
              </mc:Choice>
              <mc:Fallback>
                <p:oleObj name="Equation" r:id="rId23" imgW="990571" imgH="228561" progId="Equation.3">
                  <p:embed/>
                  <p:pic>
                    <p:nvPicPr>
                      <p:cNvPr id="0" name="Object 37"/>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556000" y="2871788"/>
                        <a:ext cx="10906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48" name="Object 38">
            <a:extLst>
              <a:ext uri="{FF2B5EF4-FFF2-40B4-BE49-F238E27FC236}">
                <a16:creationId xmlns:a16="http://schemas.microsoft.com/office/drawing/2014/main" id="{3895B381-132D-4BEB-87B5-C3A6A45F1BB0}"/>
              </a:ext>
            </a:extLst>
          </p:cNvPr>
          <p:cNvGraphicFramePr>
            <a:graphicFrameLocks/>
          </p:cNvGraphicFramePr>
          <p:nvPr/>
        </p:nvGraphicFramePr>
        <p:xfrm>
          <a:off x="4684713" y="2838450"/>
          <a:ext cx="823912" cy="431800"/>
        </p:xfrm>
        <a:graphic>
          <a:graphicData uri="http://schemas.openxmlformats.org/presentationml/2006/ole">
            <mc:AlternateContent xmlns:mc="http://schemas.openxmlformats.org/markup-compatibility/2006">
              <mc:Choice xmlns:v="urn:schemas-microsoft-com:vml" Requires="v">
                <p:oleObj spid="_x0000_s38997" name="Equation" r:id="rId25" imgW="723798" imgH="343017" progId="Equation.3">
                  <p:embed/>
                </p:oleObj>
              </mc:Choice>
              <mc:Fallback>
                <p:oleObj name="Equation" r:id="rId25" imgW="723798" imgH="343017" progId="Equation.3">
                  <p:embed/>
                  <p:pic>
                    <p:nvPicPr>
                      <p:cNvPr id="0" name="Object 38"/>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684713" y="2838450"/>
                        <a:ext cx="8239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49" name="Object 39">
            <a:extLst>
              <a:ext uri="{FF2B5EF4-FFF2-40B4-BE49-F238E27FC236}">
                <a16:creationId xmlns:a16="http://schemas.microsoft.com/office/drawing/2014/main" id="{4777C682-7C52-4B03-8151-D2267235DAC0}"/>
              </a:ext>
            </a:extLst>
          </p:cNvPr>
          <p:cNvGraphicFramePr>
            <a:graphicFrameLocks/>
          </p:cNvGraphicFramePr>
          <p:nvPr/>
        </p:nvGraphicFramePr>
        <p:xfrm>
          <a:off x="2339975" y="3500438"/>
          <a:ext cx="1195388" cy="823912"/>
        </p:xfrm>
        <a:graphic>
          <a:graphicData uri="http://schemas.openxmlformats.org/presentationml/2006/ole">
            <mc:AlternateContent xmlns:mc="http://schemas.openxmlformats.org/markup-compatibility/2006">
              <mc:Choice xmlns:v="urn:schemas-microsoft-com:vml" Requires="v">
                <p:oleObj spid="_x0000_s38998" name="Equation" r:id="rId27" imgW="1105002" imgH="723952" progId="Equation.3">
                  <p:embed/>
                </p:oleObj>
              </mc:Choice>
              <mc:Fallback>
                <p:oleObj name="Equation" r:id="rId27" imgW="1105002" imgH="723952" progId="Equation.3">
                  <p:embed/>
                  <p:pic>
                    <p:nvPicPr>
                      <p:cNvPr id="0" name="Object 39"/>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339975" y="3500438"/>
                        <a:ext cx="1195388"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50" name="Object 40">
            <a:extLst>
              <a:ext uri="{FF2B5EF4-FFF2-40B4-BE49-F238E27FC236}">
                <a16:creationId xmlns:a16="http://schemas.microsoft.com/office/drawing/2014/main" id="{42A97D2D-FB1B-4D1B-A777-ABFC628FB97F}"/>
              </a:ext>
            </a:extLst>
          </p:cNvPr>
          <p:cNvGraphicFramePr>
            <a:graphicFrameLocks/>
          </p:cNvGraphicFramePr>
          <p:nvPr/>
        </p:nvGraphicFramePr>
        <p:xfrm>
          <a:off x="1063625" y="5143500"/>
          <a:ext cx="1460500" cy="608013"/>
        </p:xfrm>
        <a:graphic>
          <a:graphicData uri="http://schemas.openxmlformats.org/presentationml/2006/ole">
            <mc:AlternateContent xmlns:mc="http://schemas.openxmlformats.org/markup-compatibility/2006">
              <mc:Choice xmlns:v="urn:schemas-microsoft-com:vml" Requires="v">
                <p:oleObj spid="_x0000_s38999" name="Equation" r:id="rId29" imgW="1361947" imgH="514350" progId="Equation.3">
                  <p:embed/>
                </p:oleObj>
              </mc:Choice>
              <mc:Fallback>
                <p:oleObj name="Equation" r:id="rId29" imgW="1361947" imgH="514350" progId="Equation.3">
                  <p:embed/>
                  <p:pic>
                    <p:nvPicPr>
                      <p:cNvPr id="0" name="Object 40"/>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63625" y="5143500"/>
                        <a:ext cx="1460500"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51" name="Object 41">
            <a:extLst>
              <a:ext uri="{FF2B5EF4-FFF2-40B4-BE49-F238E27FC236}">
                <a16:creationId xmlns:a16="http://schemas.microsoft.com/office/drawing/2014/main" id="{F49F5CDE-21ED-4996-9DB2-39D9ED9BC7E2}"/>
              </a:ext>
            </a:extLst>
          </p:cNvPr>
          <p:cNvGraphicFramePr>
            <a:graphicFrameLocks/>
          </p:cNvGraphicFramePr>
          <p:nvPr/>
        </p:nvGraphicFramePr>
        <p:xfrm>
          <a:off x="2589213" y="5146675"/>
          <a:ext cx="1054100" cy="608013"/>
        </p:xfrm>
        <a:graphic>
          <a:graphicData uri="http://schemas.openxmlformats.org/presentationml/2006/ole">
            <mc:AlternateContent xmlns:mc="http://schemas.openxmlformats.org/markup-compatibility/2006">
              <mc:Choice xmlns:v="urn:schemas-microsoft-com:vml" Requires="v">
                <p:oleObj spid="_x0000_s39000" name="Equation" r:id="rId31" imgW="952661" imgH="514350" progId="Equation.3">
                  <p:embed/>
                </p:oleObj>
              </mc:Choice>
              <mc:Fallback>
                <p:oleObj name="Equation" r:id="rId31" imgW="952661" imgH="514350" progId="Equation.3">
                  <p:embed/>
                  <p:pic>
                    <p:nvPicPr>
                      <p:cNvPr id="0" name="Object 41"/>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589213" y="5146675"/>
                        <a:ext cx="1054100"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52" name="Object 42">
            <a:extLst>
              <a:ext uri="{FF2B5EF4-FFF2-40B4-BE49-F238E27FC236}">
                <a16:creationId xmlns:a16="http://schemas.microsoft.com/office/drawing/2014/main" id="{D93EDB5F-6982-4C5C-921C-65DC999592FA}"/>
              </a:ext>
            </a:extLst>
          </p:cNvPr>
          <p:cNvGraphicFramePr>
            <a:graphicFrameLocks/>
          </p:cNvGraphicFramePr>
          <p:nvPr/>
        </p:nvGraphicFramePr>
        <p:xfrm>
          <a:off x="3748088" y="5243513"/>
          <a:ext cx="1092200" cy="315912"/>
        </p:xfrm>
        <a:graphic>
          <a:graphicData uri="http://schemas.openxmlformats.org/presentationml/2006/ole">
            <mc:AlternateContent xmlns:mc="http://schemas.openxmlformats.org/markup-compatibility/2006">
              <mc:Choice xmlns:v="urn:schemas-microsoft-com:vml" Requires="v">
                <p:oleObj spid="_x0000_s39001" name="Equation" r:id="rId33" imgW="990571" imgH="228561" progId="Equation.3">
                  <p:embed/>
                </p:oleObj>
              </mc:Choice>
              <mc:Fallback>
                <p:oleObj name="Equation" r:id="rId33" imgW="990571" imgH="228561" progId="Equation.3">
                  <p:embed/>
                  <p:pic>
                    <p:nvPicPr>
                      <p:cNvPr id="0" name="Object 42"/>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748088" y="5243513"/>
                        <a:ext cx="10922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53" name="Object 43">
            <a:extLst>
              <a:ext uri="{FF2B5EF4-FFF2-40B4-BE49-F238E27FC236}">
                <a16:creationId xmlns:a16="http://schemas.microsoft.com/office/drawing/2014/main" id="{207AFD61-B5E8-4FC4-A22E-F2F7D1C9474F}"/>
              </a:ext>
            </a:extLst>
          </p:cNvPr>
          <p:cNvGraphicFramePr>
            <a:graphicFrameLocks/>
          </p:cNvGraphicFramePr>
          <p:nvPr/>
        </p:nvGraphicFramePr>
        <p:xfrm>
          <a:off x="889000" y="4551363"/>
          <a:ext cx="787400" cy="292100"/>
        </p:xfrm>
        <a:graphic>
          <a:graphicData uri="http://schemas.openxmlformats.org/presentationml/2006/ole">
            <mc:AlternateContent xmlns:mc="http://schemas.openxmlformats.org/markup-compatibility/2006">
              <mc:Choice xmlns:v="urn:schemas-microsoft-com:vml" Requires="v">
                <p:oleObj spid="_x0000_s39002" name="Equation" r:id="rId35" imgW="685888" imgH="190643" progId="Equation.3">
                  <p:embed/>
                </p:oleObj>
              </mc:Choice>
              <mc:Fallback>
                <p:oleObj name="Equation" r:id="rId35" imgW="685888" imgH="190643" progId="Equation.3">
                  <p:embed/>
                  <p:pic>
                    <p:nvPicPr>
                      <p:cNvPr id="0" name="Object 43"/>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889000" y="4551363"/>
                        <a:ext cx="7874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54" name="Text Box 44">
            <a:extLst>
              <a:ext uri="{FF2B5EF4-FFF2-40B4-BE49-F238E27FC236}">
                <a16:creationId xmlns:a16="http://schemas.microsoft.com/office/drawing/2014/main" id="{9344B3E7-46B5-47DC-B61A-8A8B933B4AD9}"/>
              </a:ext>
            </a:extLst>
          </p:cNvPr>
          <p:cNvSpPr txBox="1">
            <a:spLocks noChangeArrowheads="1"/>
          </p:cNvSpPr>
          <p:nvPr/>
        </p:nvSpPr>
        <p:spPr bwMode="auto">
          <a:xfrm>
            <a:off x="1706563" y="4465638"/>
            <a:ext cx="487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时在</a:t>
            </a:r>
            <a:r>
              <a:rPr kumimoji="1" lang="zh-CN" altLang="en-US" sz="2400" b="1">
                <a:solidFill>
                  <a:schemeClr val="bg1"/>
                </a:solidFill>
              </a:rPr>
              <a:t>圆柱面</a:t>
            </a:r>
            <a:r>
              <a:rPr kumimoji="1" lang="zh-CN" altLang="en-US" sz="2400" b="1">
                <a:solidFill>
                  <a:schemeClr val="bg1"/>
                </a:solidFill>
                <a:latin typeface="Times New Roman" panose="02020603050405020304" pitchFamily="18" charset="0"/>
              </a:rPr>
              <a:t>内做一圆周</a:t>
            </a:r>
          </a:p>
        </p:txBody>
      </p:sp>
      <p:graphicFrame>
        <p:nvGraphicFramePr>
          <p:cNvPr id="38955" name="Object 45">
            <a:extLst>
              <a:ext uri="{FF2B5EF4-FFF2-40B4-BE49-F238E27FC236}">
                <a16:creationId xmlns:a16="http://schemas.microsoft.com/office/drawing/2014/main" id="{59D8974F-6E15-4507-8440-2A5BBA074D25}"/>
              </a:ext>
            </a:extLst>
          </p:cNvPr>
          <p:cNvGraphicFramePr>
            <a:graphicFrameLocks/>
          </p:cNvGraphicFramePr>
          <p:nvPr/>
        </p:nvGraphicFramePr>
        <p:xfrm>
          <a:off x="4927600" y="5243513"/>
          <a:ext cx="482600" cy="315912"/>
        </p:xfrm>
        <a:graphic>
          <a:graphicData uri="http://schemas.openxmlformats.org/presentationml/2006/ole">
            <mc:AlternateContent xmlns:mc="http://schemas.openxmlformats.org/markup-compatibility/2006">
              <mc:Choice xmlns:v="urn:schemas-microsoft-com:vml" Requires="v">
                <p:oleObj spid="_x0000_s39003" name="Equation" r:id="rId37" imgW="380854" imgH="228561" progId="Equation.3">
                  <p:embed/>
                </p:oleObj>
              </mc:Choice>
              <mc:Fallback>
                <p:oleObj name="Equation" r:id="rId37" imgW="380854" imgH="228561" progId="Equation.3">
                  <p:embed/>
                  <p:pic>
                    <p:nvPicPr>
                      <p:cNvPr id="0" name="Object 45"/>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927600" y="5243513"/>
                        <a:ext cx="4826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56" name="Object 46">
            <a:extLst>
              <a:ext uri="{FF2B5EF4-FFF2-40B4-BE49-F238E27FC236}">
                <a16:creationId xmlns:a16="http://schemas.microsoft.com/office/drawing/2014/main" id="{854D5D31-122A-4E84-818D-06FBA673526A}"/>
              </a:ext>
            </a:extLst>
          </p:cNvPr>
          <p:cNvGraphicFramePr>
            <a:graphicFrameLocks/>
          </p:cNvGraphicFramePr>
          <p:nvPr/>
        </p:nvGraphicFramePr>
        <p:xfrm>
          <a:off x="2514600" y="6019800"/>
          <a:ext cx="798513" cy="315913"/>
        </p:xfrm>
        <a:graphic>
          <a:graphicData uri="http://schemas.openxmlformats.org/presentationml/2006/ole">
            <mc:AlternateContent xmlns:mc="http://schemas.openxmlformats.org/markup-compatibility/2006">
              <mc:Choice xmlns:v="urn:schemas-microsoft-com:vml" Requires="v">
                <p:oleObj spid="_x0000_s39004" name="Equation" r:id="rId39" imgW="695365" imgH="228561" progId="Equation.3">
                  <p:embed/>
                </p:oleObj>
              </mc:Choice>
              <mc:Fallback>
                <p:oleObj name="Equation" r:id="rId39" imgW="695365" imgH="228561" progId="Equation.3">
                  <p:embed/>
                  <p:pic>
                    <p:nvPicPr>
                      <p:cNvPr id="0" name="Object 46"/>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514600" y="6019800"/>
                        <a:ext cx="798513"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8957" name="Group 47">
            <a:extLst>
              <a:ext uri="{FF2B5EF4-FFF2-40B4-BE49-F238E27FC236}">
                <a16:creationId xmlns:a16="http://schemas.microsoft.com/office/drawing/2014/main" id="{E0A248A6-17D0-45F6-950F-B2B69F1F43FE}"/>
              </a:ext>
            </a:extLst>
          </p:cNvPr>
          <p:cNvGrpSpPr>
            <a:grpSpLocks/>
          </p:cNvGrpSpPr>
          <p:nvPr/>
        </p:nvGrpSpPr>
        <p:grpSpPr bwMode="auto">
          <a:xfrm>
            <a:off x="6762750" y="836613"/>
            <a:ext cx="1201738" cy="1773237"/>
            <a:chOff x="2400" y="1344"/>
            <a:chExt cx="757" cy="1104"/>
          </a:xfrm>
        </p:grpSpPr>
        <p:sp>
          <p:nvSpPr>
            <p:cNvPr id="38962" name="AutoShape 48">
              <a:extLst>
                <a:ext uri="{FF2B5EF4-FFF2-40B4-BE49-F238E27FC236}">
                  <a16:creationId xmlns:a16="http://schemas.microsoft.com/office/drawing/2014/main" id="{9BE13DDA-C8FB-4AFE-9BE1-D3ABD8503231}"/>
                </a:ext>
              </a:extLst>
            </p:cNvPr>
            <p:cNvSpPr>
              <a:spLocks noChangeArrowheads="1"/>
            </p:cNvSpPr>
            <p:nvPr/>
          </p:nvSpPr>
          <p:spPr bwMode="auto">
            <a:xfrm>
              <a:off x="2400" y="1344"/>
              <a:ext cx="757" cy="1104"/>
            </a:xfrm>
            <a:prstGeom prst="can">
              <a:avLst>
                <a:gd name="adj" fmla="val 33556"/>
              </a:avLst>
            </a:prstGeom>
            <a:gradFill rotWithShape="0">
              <a:gsLst>
                <a:gs pos="0">
                  <a:srgbClr val="33CCCC"/>
                </a:gs>
                <a:gs pos="100000">
                  <a:srgbClr val="185E5E"/>
                </a:gs>
              </a:gsLst>
              <a:lin ang="0" scaled="1"/>
            </a:grad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63" name="Oval 49">
              <a:extLst>
                <a:ext uri="{FF2B5EF4-FFF2-40B4-BE49-F238E27FC236}">
                  <a16:creationId xmlns:a16="http://schemas.microsoft.com/office/drawing/2014/main" id="{B7EDE507-E307-477D-AAC4-30C294A1A8B1}"/>
                </a:ext>
              </a:extLst>
            </p:cNvPr>
            <p:cNvSpPr>
              <a:spLocks noChangeArrowheads="1"/>
            </p:cNvSpPr>
            <p:nvPr/>
          </p:nvSpPr>
          <p:spPr bwMode="auto">
            <a:xfrm>
              <a:off x="2448" y="1392"/>
              <a:ext cx="660" cy="156"/>
            </a:xfrm>
            <a:prstGeom prst="ellipse">
              <a:avLst/>
            </a:prstGeom>
            <a:solidFill>
              <a:srgbClr val="006699"/>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964" name="Oval 50">
              <a:extLst>
                <a:ext uri="{FF2B5EF4-FFF2-40B4-BE49-F238E27FC236}">
                  <a16:creationId xmlns:a16="http://schemas.microsoft.com/office/drawing/2014/main" id="{795A861A-EB08-4559-8F1D-449A9D1D9D9F}"/>
                </a:ext>
              </a:extLst>
            </p:cNvPr>
            <p:cNvSpPr>
              <a:spLocks noChangeArrowheads="1"/>
            </p:cNvSpPr>
            <p:nvPr/>
          </p:nvSpPr>
          <p:spPr bwMode="auto">
            <a:xfrm>
              <a:off x="2400" y="1356"/>
              <a:ext cx="756" cy="228"/>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38958" name="Line 51">
            <a:extLst>
              <a:ext uri="{FF2B5EF4-FFF2-40B4-BE49-F238E27FC236}">
                <a16:creationId xmlns:a16="http://schemas.microsoft.com/office/drawing/2014/main" id="{8D3E45AB-30EB-47D1-BAEE-1B52AD4FF57C}"/>
              </a:ext>
            </a:extLst>
          </p:cNvPr>
          <p:cNvSpPr>
            <a:spLocks noChangeShapeType="1"/>
          </p:cNvSpPr>
          <p:nvPr/>
        </p:nvSpPr>
        <p:spPr bwMode="auto">
          <a:xfrm>
            <a:off x="7364413" y="609600"/>
            <a:ext cx="0" cy="3124200"/>
          </a:xfrm>
          <a:prstGeom prst="line">
            <a:avLst/>
          </a:prstGeom>
          <a:noFill/>
          <a:ln w="19050">
            <a:solidFill>
              <a:srgbClr val="FFFF00"/>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59" name="Line 52">
            <a:extLst>
              <a:ext uri="{FF2B5EF4-FFF2-40B4-BE49-F238E27FC236}">
                <a16:creationId xmlns:a16="http://schemas.microsoft.com/office/drawing/2014/main" id="{83153D8D-117F-4688-9F31-247E59268834}"/>
              </a:ext>
            </a:extLst>
          </p:cNvPr>
          <p:cNvSpPr>
            <a:spLocks noChangeShapeType="1"/>
          </p:cNvSpPr>
          <p:nvPr/>
        </p:nvSpPr>
        <p:spPr bwMode="auto">
          <a:xfrm>
            <a:off x="7364413" y="2233613"/>
            <a:ext cx="1295400" cy="0"/>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60" name="Line 53">
            <a:extLst>
              <a:ext uri="{FF2B5EF4-FFF2-40B4-BE49-F238E27FC236}">
                <a16:creationId xmlns:a16="http://schemas.microsoft.com/office/drawing/2014/main" id="{14611986-ECC0-4B1B-8B82-2C8412AB8D39}"/>
              </a:ext>
            </a:extLst>
          </p:cNvPr>
          <p:cNvSpPr>
            <a:spLocks noChangeShapeType="1"/>
          </p:cNvSpPr>
          <p:nvPr/>
        </p:nvSpPr>
        <p:spPr bwMode="auto">
          <a:xfrm>
            <a:off x="7364413" y="1025525"/>
            <a:ext cx="609600"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61" name="Oval 54">
            <a:extLst>
              <a:ext uri="{FF2B5EF4-FFF2-40B4-BE49-F238E27FC236}">
                <a16:creationId xmlns:a16="http://schemas.microsoft.com/office/drawing/2014/main" id="{A5C0DE91-00E3-45DF-8144-CBEA416C75F1}"/>
              </a:ext>
            </a:extLst>
          </p:cNvPr>
          <p:cNvSpPr>
            <a:spLocks noChangeArrowheads="1"/>
          </p:cNvSpPr>
          <p:nvPr/>
        </p:nvSpPr>
        <p:spPr bwMode="auto">
          <a:xfrm>
            <a:off x="6969125" y="2076450"/>
            <a:ext cx="914400" cy="304800"/>
          </a:xfrm>
          <a:prstGeom prst="ellipse">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a:extLst>
              <a:ext uri="{FF2B5EF4-FFF2-40B4-BE49-F238E27FC236}">
                <a16:creationId xmlns:a16="http://schemas.microsoft.com/office/drawing/2014/main" id="{555ACE99-E528-4AAE-9366-41614751C8EB}"/>
              </a:ext>
            </a:extLst>
          </p:cNvPr>
          <p:cNvSpPr txBox="1">
            <a:spLocks noChangeArrowheads="1"/>
          </p:cNvSpPr>
          <p:nvPr/>
        </p:nvSpPr>
        <p:spPr bwMode="auto">
          <a:xfrm>
            <a:off x="850900" y="914400"/>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无限长圆柱体载流直导线的磁场分布 </a:t>
            </a:r>
            <a:endParaRPr kumimoji="1" lang="zh-CN" altLang="en-US" sz="2800">
              <a:solidFill>
                <a:schemeClr val="bg1"/>
              </a:solidFill>
              <a:latin typeface="Times New Roman" panose="02020603050405020304" pitchFamily="18" charset="0"/>
            </a:endParaRPr>
          </a:p>
        </p:txBody>
      </p:sp>
      <p:graphicFrame>
        <p:nvGraphicFramePr>
          <p:cNvPr id="39939" name="Object 3">
            <a:extLst>
              <a:ext uri="{FF2B5EF4-FFF2-40B4-BE49-F238E27FC236}">
                <a16:creationId xmlns:a16="http://schemas.microsoft.com/office/drawing/2014/main" id="{242A7001-3F52-4B67-AD26-BE7EE02FD9E4}"/>
              </a:ext>
            </a:extLst>
          </p:cNvPr>
          <p:cNvGraphicFramePr>
            <a:graphicFrameLocks/>
          </p:cNvGraphicFramePr>
          <p:nvPr/>
        </p:nvGraphicFramePr>
        <p:xfrm>
          <a:off x="1385888" y="1682750"/>
          <a:ext cx="787400" cy="292100"/>
        </p:xfrm>
        <a:graphic>
          <a:graphicData uri="http://schemas.openxmlformats.org/presentationml/2006/ole">
            <mc:AlternateContent xmlns:mc="http://schemas.openxmlformats.org/markup-compatibility/2006">
              <mc:Choice xmlns:v="urn:schemas-microsoft-com:vml" Requires="v">
                <p:oleObj spid="_x0000_s39966" name="Equation" r:id="rId3" imgW="685888" imgH="190643" progId="Equation.3">
                  <p:embed/>
                </p:oleObj>
              </mc:Choice>
              <mc:Fallback>
                <p:oleObj name="Equation" r:id="rId3" imgW="685888" imgH="190643"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5888" y="1682750"/>
                        <a:ext cx="7874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0" name="Text Box 4">
            <a:extLst>
              <a:ext uri="{FF2B5EF4-FFF2-40B4-BE49-F238E27FC236}">
                <a16:creationId xmlns:a16="http://schemas.microsoft.com/office/drawing/2014/main" id="{0645242F-2FBC-4CC9-BE94-4C40729651AF}"/>
              </a:ext>
            </a:extLst>
          </p:cNvPr>
          <p:cNvSpPr txBox="1">
            <a:spLocks noChangeArrowheads="1"/>
          </p:cNvSpPr>
          <p:nvPr/>
        </p:nvSpPr>
        <p:spPr bwMode="auto">
          <a:xfrm>
            <a:off x="2176463" y="1593850"/>
            <a:ext cx="1108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区域：</a:t>
            </a:r>
          </a:p>
        </p:txBody>
      </p:sp>
      <p:graphicFrame>
        <p:nvGraphicFramePr>
          <p:cNvPr id="39941" name="Object 5">
            <a:extLst>
              <a:ext uri="{FF2B5EF4-FFF2-40B4-BE49-F238E27FC236}">
                <a16:creationId xmlns:a16="http://schemas.microsoft.com/office/drawing/2014/main" id="{96C08E87-F0F9-4493-94EE-04CCCE8F632B}"/>
              </a:ext>
            </a:extLst>
          </p:cNvPr>
          <p:cNvGraphicFramePr>
            <a:graphicFrameLocks/>
          </p:cNvGraphicFramePr>
          <p:nvPr/>
        </p:nvGraphicFramePr>
        <p:xfrm>
          <a:off x="3305175" y="1441450"/>
          <a:ext cx="1195388" cy="823913"/>
        </p:xfrm>
        <a:graphic>
          <a:graphicData uri="http://schemas.openxmlformats.org/presentationml/2006/ole">
            <mc:AlternateContent xmlns:mc="http://schemas.openxmlformats.org/markup-compatibility/2006">
              <mc:Choice xmlns:v="urn:schemas-microsoft-com:vml" Requires="v">
                <p:oleObj spid="_x0000_s39967" name="Equation" r:id="rId5" imgW="1105002" imgH="723952" progId="Equation.3">
                  <p:embed/>
                </p:oleObj>
              </mc:Choice>
              <mc:Fallback>
                <p:oleObj name="Equation" r:id="rId5" imgW="1105002" imgH="723952" progId="Equation.3">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5175" y="1441450"/>
                        <a:ext cx="1195388"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2" name="Text Box 6">
            <a:extLst>
              <a:ext uri="{FF2B5EF4-FFF2-40B4-BE49-F238E27FC236}">
                <a16:creationId xmlns:a16="http://schemas.microsoft.com/office/drawing/2014/main" id="{95549A46-04E8-4A7A-AB03-5338A40647BB}"/>
              </a:ext>
            </a:extLst>
          </p:cNvPr>
          <p:cNvSpPr txBox="1">
            <a:spLocks noChangeArrowheads="1"/>
          </p:cNvSpPr>
          <p:nvPr/>
        </p:nvSpPr>
        <p:spPr bwMode="auto">
          <a:xfrm>
            <a:off x="2176463" y="2438400"/>
            <a:ext cx="1108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区域：</a:t>
            </a:r>
          </a:p>
        </p:txBody>
      </p:sp>
      <p:graphicFrame>
        <p:nvGraphicFramePr>
          <p:cNvPr id="39943" name="Object 7">
            <a:extLst>
              <a:ext uri="{FF2B5EF4-FFF2-40B4-BE49-F238E27FC236}">
                <a16:creationId xmlns:a16="http://schemas.microsoft.com/office/drawing/2014/main" id="{45D01786-2A4D-4FA4-9B39-C0F8448C151E}"/>
              </a:ext>
            </a:extLst>
          </p:cNvPr>
          <p:cNvGraphicFramePr>
            <a:graphicFrameLocks/>
          </p:cNvGraphicFramePr>
          <p:nvPr/>
        </p:nvGraphicFramePr>
        <p:xfrm>
          <a:off x="1408113" y="2527300"/>
          <a:ext cx="787400" cy="292100"/>
        </p:xfrm>
        <a:graphic>
          <a:graphicData uri="http://schemas.openxmlformats.org/presentationml/2006/ole">
            <mc:AlternateContent xmlns:mc="http://schemas.openxmlformats.org/markup-compatibility/2006">
              <mc:Choice xmlns:v="urn:schemas-microsoft-com:vml" Requires="v">
                <p:oleObj spid="_x0000_s39968" name="Equation" r:id="rId7" imgW="685888" imgH="190643" progId="Equation.3">
                  <p:embed/>
                </p:oleObj>
              </mc:Choice>
              <mc:Fallback>
                <p:oleObj name="Equation" r:id="rId7" imgW="685888" imgH="190643" progId="Equation.3">
                  <p:embed/>
                  <p:pic>
                    <p:nvPicPr>
                      <p:cNvPr id="0" name="Object 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8113" y="2527300"/>
                        <a:ext cx="7874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4" name="Object 8">
            <a:extLst>
              <a:ext uri="{FF2B5EF4-FFF2-40B4-BE49-F238E27FC236}">
                <a16:creationId xmlns:a16="http://schemas.microsoft.com/office/drawing/2014/main" id="{5BEE40E1-8678-4665-A290-9BAF24A80B31}"/>
              </a:ext>
            </a:extLst>
          </p:cNvPr>
          <p:cNvGraphicFramePr>
            <a:graphicFrameLocks/>
          </p:cNvGraphicFramePr>
          <p:nvPr/>
        </p:nvGraphicFramePr>
        <p:xfrm>
          <a:off x="3263900" y="2503488"/>
          <a:ext cx="812800" cy="315912"/>
        </p:xfrm>
        <a:graphic>
          <a:graphicData uri="http://schemas.openxmlformats.org/presentationml/2006/ole">
            <mc:AlternateContent xmlns:mc="http://schemas.openxmlformats.org/markup-compatibility/2006">
              <mc:Choice xmlns:v="urn:schemas-microsoft-com:vml" Requires="v">
                <p:oleObj spid="_x0000_s39969" name="Equation" r:id="rId9" imgW="723798" imgH="228561" progId="Equation.3">
                  <p:embed/>
                </p:oleObj>
              </mc:Choice>
              <mc:Fallback>
                <p:oleObj name="Equation" r:id="rId9" imgW="723798" imgH="228561" progId="Equation.3">
                  <p:embed/>
                  <p:pic>
                    <p:nvPicPr>
                      <p:cNvPr id="0" name="Object 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63900" y="2503488"/>
                        <a:ext cx="8128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5" name="Object 9">
            <a:extLst>
              <a:ext uri="{FF2B5EF4-FFF2-40B4-BE49-F238E27FC236}">
                <a16:creationId xmlns:a16="http://schemas.microsoft.com/office/drawing/2014/main" id="{8643C8FA-5A41-486D-96EE-B0F29528B983}"/>
              </a:ext>
            </a:extLst>
          </p:cNvPr>
          <p:cNvGraphicFramePr>
            <a:graphicFrameLocks/>
          </p:cNvGraphicFramePr>
          <p:nvPr/>
        </p:nvGraphicFramePr>
        <p:xfrm>
          <a:off x="4191000" y="2413000"/>
          <a:ext cx="1295400" cy="482600"/>
        </p:xfrm>
        <a:graphic>
          <a:graphicData uri="http://schemas.openxmlformats.org/presentationml/2006/ole">
            <mc:AlternateContent xmlns:mc="http://schemas.openxmlformats.org/markup-compatibility/2006">
              <mc:Choice xmlns:v="urn:schemas-microsoft-com:vml" Requires="v">
                <p:oleObj spid="_x0000_s39970" name="Equation" r:id="rId11" imgW="1200128" imgH="380935" progId="Equation.3">
                  <p:embed/>
                </p:oleObj>
              </mc:Choice>
              <mc:Fallback>
                <p:oleObj name="Equation" r:id="rId11" imgW="1200128" imgH="380935" progId="Equation.3">
                  <p:embed/>
                  <p:pic>
                    <p:nvPicPr>
                      <p:cNvPr id="0" name="Object 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91000" y="2413000"/>
                        <a:ext cx="12954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6" name="Object 10">
            <a:extLst>
              <a:ext uri="{FF2B5EF4-FFF2-40B4-BE49-F238E27FC236}">
                <a16:creationId xmlns:a16="http://schemas.microsoft.com/office/drawing/2014/main" id="{9FA355D9-18DC-4DBC-B8E0-41F349AD457A}"/>
              </a:ext>
            </a:extLst>
          </p:cNvPr>
          <p:cNvGraphicFramePr>
            <a:graphicFrameLocks noChangeAspect="1"/>
          </p:cNvGraphicFramePr>
          <p:nvPr/>
        </p:nvGraphicFramePr>
        <p:xfrm>
          <a:off x="3276600" y="3143250"/>
          <a:ext cx="1379538" cy="825500"/>
        </p:xfrm>
        <a:graphic>
          <a:graphicData uri="http://schemas.openxmlformats.org/presentationml/2006/ole">
            <mc:AlternateContent xmlns:mc="http://schemas.openxmlformats.org/markup-compatibility/2006">
              <mc:Choice xmlns:v="urn:schemas-microsoft-com:vml" Requires="v">
                <p:oleObj spid="_x0000_s39971" name="Equation" r:id="rId13" imgW="1066741" imgH="723952" progId="Equation.3">
                  <p:embed/>
                </p:oleObj>
              </mc:Choice>
              <mc:Fallback>
                <p:oleObj name="Equation" r:id="rId13" imgW="1066741" imgH="723952" progId="Equation.3">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76600" y="3143250"/>
                        <a:ext cx="1379538"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7" name="Object 11">
            <a:extLst>
              <a:ext uri="{FF2B5EF4-FFF2-40B4-BE49-F238E27FC236}">
                <a16:creationId xmlns:a16="http://schemas.microsoft.com/office/drawing/2014/main" id="{74625AEA-21B0-4415-BC47-76441BF22FA9}"/>
              </a:ext>
            </a:extLst>
          </p:cNvPr>
          <p:cNvGraphicFramePr>
            <a:graphicFrameLocks/>
          </p:cNvGraphicFramePr>
          <p:nvPr/>
        </p:nvGraphicFramePr>
        <p:xfrm>
          <a:off x="3200400" y="4210050"/>
          <a:ext cx="1411288" cy="825500"/>
        </p:xfrm>
        <a:graphic>
          <a:graphicData uri="http://schemas.openxmlformats.org/presentationml/2006/ole">
            <mc:AlternateContent xmlns:mc="http://schemas.openxmlformats.org/markup-compatibility/2006">
              <mc:Choice xmlns:v="urn:schemas-microsoft-com:vml" Requires="v">
                <p:oleObj spid="_x0000_s39972" name="Equation" r:id="rId15" imgW="1314560" imgH="723952" progId="Equation.3">
                  <p:embed/>
                </p:oleObj>
              </mc:Choice>
              <mc:Fallback>
                <p:oleObj name="Equation" r:id="rId15" imgW="1314560" imgH="723952" progId="Equation.3">
                  <p:embed/>
                  <p:pic>
                    <p:nvPicPr>
                      <p:cNvPr id="0" name="Object 11"/>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00400" y="4210050"/>
                        <a:ext cx="1411288"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8" name="Rectangle 12">
            <a:extLst>
              <a:ext uri="{FF2B5EF4-FFF2-40B4-BE49-F238E27FC236}">
                <a16:creationId xmlns:a16="http://schemas.microsoft.com/office/drawing/2014/main" id="{D3B645DE-F789-46E0-BD9E-EC5C65E4AE7F}"/>
              </a:ext>
            </a:extLst>
          </p:cNvPr>
          <p:cNvSpPr>
            <a:spLocks noChangeArrowheads="1"/>
          </p:cNvSpPr>
          <p:nvPr/>
        </p:nvSpPr>
        <p:spPr bwMode="auto">
          <a:xfrm>
            <a:off x="781050" y="409575"/>
            <a:ext cx="80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推广</a:t>
            </a:r>
          </a:p>
        </p:txBody>
      </p:sp>
      <p:grpSp>
        <p:nvGrpSpPr>
          <p:cNvPr id="39949" name="Group 13">
            <a:extLst>
              <a:ext uri="{FF2B5EF4-FFF2-40B4-BE49-F238E27FC236}">
                <a16:creationId xmlns:a16="http://schemas.microsoft.com/office/drawing/2014/main" id="{6F4DDE8D-22A9-469E-BC9A-790B89A16E6E}"/>
              </a:ext>
            </a:extLst>
          </p:cNvPr>
          <p:cNvGrpSpPr>
            <a:grpSpLocks/>
          </p:cNvGrpSpPr>
          <p:nvPr/>
        </p:nvGrpSpPr>
        <p:grpSpPr bwMode="auto">
          <a:xfrm>
            <a:off x="6781800" y="1219200"/>
            <a:ext cx="1533525" cy="3124200"/>
            <a:chOff x="4272" y="948"/>
            <a:chExt cx="966" cy="1968"/>
          </a:xfrm>
        </p:grpSpPr>
        <p:sp>
          <p:nvSpPr>
            <p:cNvPr id="39951" name="AutoShape 14">
              <a:extLst>
                <a:ext uri="{FF2B5EF4-FFF2-40B4-BE49-F238E27FC236}">
                  <a16:creationId xmlns:a16="http://schemas.microsoft.com/office/drawing/2014/main" id="{5AA542DA-4AA5-44E7-8B9C-F8CEC91EB820}"/>
                </a:ext>
              </a:extLst>
            </p:cNvPr>
            <p:cNvSpPr>
              <a:spLocks noChangeArrowheads="1"/>
            </p:cNvSpPr>
            <p:nvPr/>
          </p:nvSpPr>
          <p:spPr bwMode="auto">
            <a:xfrm>
              <a:off x="4272" y="1104"/>
              <a:ext cx="768" cy="1728"/>
            </a:xfrm>
            <a:prstGeom prst="can">
              <a:avLst>
                <a:gd name="adj" fmla="val 29448"/>
              </a:avLst>
            </a:prstGeom>
            <a:gradFill rotWithShape="0">
              <a:gsLst>
                <a:gs pos="0">
                  <a:srgbClr val="33CCCC"/>
                </a:gs>
                <a:gs pos="100000">
                  <a:srgbClr val="185E5E"/>
                </a:gs>
              </a:gsLst>
              <a:lin ang="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9952" name="Object 15">
              <a:extLst>
                <a:ext uri="{FF2B5EF4-FFF2-40B4-BE49-F238E27FC236}">
                  <a16:creationId xmlns:a16="http://schemas.microsoft.com/office/drawing/2014/main" id="{6323BB1D-039B-4618-85B5-1D82C7726F25}"/>
                </a:ext>
              </a:extLst>
            </p:cNvPr>
            <p:cNvGraphicFramePr>
              <a:graphicFrameLocks/>
            </p:cNvGraphicFramePr>
            <p:nvPr/>
          </p:nvGraphicFramePr>
          <p:xfrm>
            <a:off x="5064" y="1107"/>
            <a:ext cx="174" cy="184"/>
          </p:xfrm>
          <a:graphic>
            <a:graphicData uri="http://schemas.openxmlformats.org/presentationml/2006/ole">
              <mc:AlternateContent xmlns:mc="http://schemas.openxmlformats.org/markup-compatibility/2006">
                <mc:Choice xmlns:v="urn:schemas-microsoft-com:vml" Requires="v">
                  <p:oleObj spid="_x0000_s39973" name="Equation" r:id="rId17" imgW="190602" imgH="190643" progId="Equation.3">
                    <p:embed/>
                  </p:oleObj>
                </mc:Choice>
                <mc:Fallback>
                  <p:oleObj name="Equation" r:id="rId17" imgW="190602" imgH="190643" progId="Equation.3">
                    <p:embed/>
                    <p:pic>
                      <p:nvPicPr>
                        <p:cNvPr id="0" name="Object 15"/>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64" y="1107"/>
                          <a:ext cx="17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53" name="Object 16">
              <a:extLst>
                <a:ext uri="{FF2B5EF4-FFF2-40B4-BE49-F238E27FC236}">
                  <a16:creationId xmlns:a16="http://schemas.microsoft.com/office/drawing/2014/main" id="{A1BB4B5F-E7F7-45B6-BD8C-D6D5C31273EE}"/>
                </a:ext>
              </a:extLst>
            </p:cNvPr>
            <p:cNvGraphicFramePr>
              <a:graphicFrameLocks/>
            </p:cNvGraphicFramePr>
            <p:nvPr/>
          </p:nvGraphicFramePr>
          <p:xfrm>
            <a:off x="4296" y="2499"/>
            <a:ext cx="127" cy="184"/>
          </p:xfrm>
          <a:graphic>
            <a:graphicData uri="http://schemas.openxmlformats.org/presentationml/2006/ole">
              <mc:AlternateContent xmlns:mc="http://schemas.openxmlformats.org/markup-compatibility/2006">
                <mc:Choice xmlns:v="urn:schemas-microsoft-com:vml" Requires="v">
                  <p:oleObj spid="_x0000_s39974" name="Equation" r:id="rId19" imgW="114432" imgH="190643" progId="Equation.3">
                    <p:embed/>
                  </p:oleObj>
                </mc:Choice>
                <mc:Fallback>
                  <p:oleObj name="Equation" r:id="rId19" imgW="114432" imgH="190643" progId="Equation.3">
                    <p:embed/>
                    <p:pic>
                      <p:nvPicPr>
                        <p:cNvPr id="0" name="Object 16"/>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96" y="2499"/>
                          <a:ext cx="127"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54" name="Line 17">
              <a:extLst>
                <a:ext uri="{FF2B5EF4-FFF2-40B4-BE49-F238E27FC236}">
                  <a16:creationId xmlns:a16="http://schemas.microsoft.com/office/drawing/2014/main" id="{FCD1B34E-7FA7-4485-AA47-2FF267691A2F}"/>
                </a:ext>
              </a:extLst>
            </p:cNvPr>
            <p:cNvSpPr>
              <a:spLocks noChangeShapeType="1"/>
            </p:cNvSpPr>
            <p:nvPr/>
          </p:nvSpPr>
          <p:spPr bwMode="auto">
            <a:xfrm flipV="1">
              <a:off x="4495" y="2307"/>
              <a:ext cx="0" cy="432"/>
            </a:xfrm>
            <a:prstGeom prst="line">
              <a:avLst/>
            </a:prstGeom>
            <a:noFill/>
            <a:ln w="28575">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5" name="Line 18">
              <a:extLst>
                <a:ext uri="{FF2B5EF4-FFF2-40B4-BE49-F238E27FC236}">
                  <a16:creationId xmlns:a16="http://schemas.microsoft.com/office/drawing/2014/main" id="{7384B895-78BE-4935-9468-465AC39564F1}"/>
                </a:ext>
              </a:extLst>
            </p:cNvPr>
            <p:cNvSpPr>
              <a:spLocks noChangeShapeType="1"/>
            </p:cNvSpPr>
            <p:nvPr/>
          </p:nvSpPr>
          <p:spPr bwMode="auto">
            <a:xfrm>
              <a:off x="4651" y="948"/>
              <a:ext cx="0" cy="1968"/>
            </a:xfrm>
            <a:prstGeom prst="line">
              <a:avLst/>
            </a:prstGeom>
            <a:noFill/>
            <a:ln w="19050">
              <a:solidFill>
                <a:srgbClr val="FFFF00"/>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6" name="Line 19">
              <a:extLst>
                <a:ext uri="{FF2B5EF4-FFF2-40B4-BE49-F238E27FC236}">
                  <a16:creationId xmlns:a16="http://schemas.microsoft.com/office/drawing/2014/main" id="{959D5AC0-F523-40ED-A9C9-200B55F80C90}"/>
                </a:ext>
              </a:extLst>
            </p:cNvPr>
            <p:cNvSpPr>
              <a:spLocks noChangeShapeType="1"/>
            </p:cNvSpPr>
            <p:nvPr/>
          </p:nvSpPr>
          <p:spPr bwMode="auto">
            <a:xfrm>
              <a:off x="4651" y="1210"/>
              <a:ext cx="384"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9950" name="矩形 1">
            <a:extLst>
              <a:ext uri="{FF2B5EF4-FFF2-40B4-BE49-F238E27FC236}">
                <a16:creationId xmlns:a16="http://schemas.microsoft.com/office/drawing/2014/main" id="{7FD14CB8-3BAB-4DBA-A3F6-F9B13FF9F687}"/>
              </a:ext>
            </a:extLst>
          </p:cNvPr>
          <p:cNvSpPr>
            <a:spLocks noChangeArrowheads="1"/>
          </p:cNvSpPr>
          <p:nvPr/>
        </p:nvSpPr>
        <p:spPr bwMode="auto">
          <a:xfrm>
            <a:off x="1619250" y="401638"/>
            <a:ext cx="2222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例题</a:t>
            </a:r>
            <a:r>
              <a:rPr lang="en-US" altLang="zh-CN" sz="2400" b="1">
                <a:solidFill>
                  <a:srgbClr val="FFC000"/>
                </a:solidFill>
              </a:rPr>
              <a:t>9.8(p.383)</a:t>
            </a:r>
            <a:endParaRPr lang="zh-CN" altLang="zh-CN" sz="2400" b="1">
              <a:solidFill>
                <a:srgbClr val="FFC000"/>
              </a:solidFill>
            </a:endParaRPr>
          </a:p>
        </p:txBody>
      </p:sp>
    </p:spTree>
  </p:cSld>
  <p:clrMapOvr>
    <a:masterClrMapping/>
  </p:clrMapOvr>
  <p:transition spd="slow">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99">
            <a:extLst>
              <a:ext uri="{FF2B5EF4-FFF2-40B4-BE49-F238E27FC236}">
                <a16:creationId xmlns:a16="http://schemas.microsoft.com/office/drawing/2014/main" id="{9BEF2F94-864D-4850-AE1D-C3DD6E65023F}"/>
              </a:ext>
            </a:extLst>
          </p:cNvPr>
          <p:cNvSpPr>
            <a:spLocks noChangeArrowheads="1"/>
          </p:cNvSpPr>
          <p:nvPr/>
        </p:nvSpPr>
        <p:spPr bwMode="auto">
          <a:xfrm>
            <a:off x="201613" y="112713"/>
            <a:ext cx="7521575" cy="147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zh-CN" sz="2400" b="1">
                <a:solidFill>
                  <a:srgbClr val="FFC000"/>
                </a:solidFill>
                <a:latin typeface="Times New Roman" panose="02020603050405020304" pitchFamily="18" charset="0"/>
                <a:cs typeface="Times New Roman" panose="02020603050405020304" pitchFamily="18" charset="0"/>
              </a:rPr>
              <a:t>例题</a:t>
            </a:r>
            <a:r>
              <a:rPr lang="en-US" altLang="zh-CN" sz="2400" b="1">
                <a:solidFill>
                  <a:srgbClr val="FFC000"/>
                </a:solidFill>
                <a:latin typeface="Times New Roman" panose="02020603050405020304" pitchFamily="18" charset="0"/>
                <a:cs typeface="Times New Roman" panose="02020603050405020304" pitchFamily="18" charset="0"/>
              </a:rPr>
              <a:t>9.9(p.384)</a:t>
            </a:r>
            <a:endParaRPr lang="en-US" altLang="zh-CN" sz="1100" b="1">
              <a:solidFill>
                <a:srgbClr val="FFC000"/>
              </a:solidFill>
            </a:endParaRPr>
          </a:p>
          <a:p>
            <a:pPr algn="l"/>
            <a:r>
              <a:rPr lang="zh-CN" altLang="en-US" sz="2400" b="1">
                <a:solidFill>
                  <a:schemeClr val="bg1"/>
                </a:solidFill>
                <a:latin typeface="Times New Roman" panose="02020603050405020304" pitchFamily="18" charset="0"/>
                <a:cs typeface="Times New Roman" panose="02020603050405020304" pitchFamily="18" charset="0"/>
              </a:rPr>
              <a:t>无限长载流螺线管通有电流</a:t>
            </a:r>
            <a:r>
              <a:rPr lang="en-US" altLang="zh-CN" sz="2400" b="1">
                <a:solidFill>
                  <a:schemeClr val="bg1"/>
                </a:solidFill>
                <a:latin typeface="Times New Roman" panose="02020603050405020304" pitchFamily="18" charset="0"/>
                <a:cs typeface="Times New Roman" panose="02020603050405020304" pitchFamily="18" charset="0"/>
              </a:rPr>
              <a:t>I</a:t>
            </a:r>
            <a:r>
              <a:rPr lang="zh-CN" altLang="en-US" sz="2400" b="1">
                <a:solidFill>
                  <a:schemeClr val="bg1"/>
                </a:solidFill>
                <a:latin typeface="Times New Roman" panose="02020603050405020304" pitchFamily="18" charset="0"/>
                <a:cs typeface="Times New Roman" panose="02020603050405020304" pitchFamily="18" charset="0"/>
              </a:rPr>
              <a:t>，单位长度上的匝数为</a:t>
            </a:r>
            <a:r>
              <a:rPr lang="en-US" altLang="zh-CN" sz="2400" b="1">
                <a:solidFill>
                  <a:schemeClr val="bg1"/>
                </a:solidFill>
                <a:latin typeface="Times New Roman" panose="02020603050405020304" pitchFamily="18" charset="0"/>
                <a:cs typeface="Times New Roman" panose="02020603050405020304" pitchFamily="18" charset="0"/>
              </a:rPr>
              <a:t>n</a:t>
            </a:r>
            <a:r>
              <a:rPr lang="zh-CN" altLang="en-US" sz="2400" b="1">
                <a:solidFill>
                  <a:schemeClr val="bg1"/>
                </a:solidFill>
                <a:latin typeface="Times New Roman" panose="02020603050405020304" pitchFamily="18" charset="0"/>
                <a:cs typeface="Times New Roman" panose="02020603050405020304" pitchFamily="18" charset="0"/>
              </a:rPr>
              <a:t>。</a:t>
            </a:r>
            <a:endParaRPr lang="zh-CN" altLang="en-US" sz="1100" b="1">
              <a:solidFill>
                <a:schemeClr val="bg1"/>
              </a:solidFill>
            </a:endParaRPr>
          </a:p>
          <a:p>
            <a:pPr algn="l"/>
            <a:r>
              <a:rPr lang="zh-CN" altLang="en-US" sz="2400" b="1">
                <a:solidFill>
                  <a:schemeClr val="bg1"/>
                </a:solidFill>
                <a:latin typeface="Times New Roman" panose="02020603050405020304" pitchFamily="18" charset="0"/>
                <a:cs typeface="Times New Roman" panose="02020603050405020304" pitchFamily="18" charset="0"/>
              </a:rPr>
              <a:t>求：螺线管内外的磁感应强度</a:t>
            </a:r>
            <a:r>
              <a:rPr lang="en-US" altLang="zh-CN" sz="2400" b="1">
                <a:solidFill>
                  <a:schemeClr val="bg1"/>
                </a:solidFill>
                <a:latin typeface="Times New Roman" panose="02020603050405020304" pitchFamily="18" charset="0"/>
                <a:cs typeface="Times New Roman" panose="02020603050405020304" pitchFamily="18" charset="0"/>
              </a:rPr>
              <a:t>B</a:t>
            </a:r>
            <a:r>
              <a:rPr lang="zh-CN" altLang="en-US" sz="2400" b="1">
                <a:solidFill>
                  <a:schemeClr val="bg1"/>
                </a:solidFill>
                <a:latin typeface="Times New Roman" panose="02020603050405020304" pitchFamily="18" charset="0"/>
                <a:cs typeface="Times New Roman" panose="02020603050405020304" pitchFamily="18" charset="0"/>
              </a:rPr>
              <a:t>。</a:t>
            </a:r>
            <a:endParaRPr lang="zh-CN" altLang="en-US" sz="1100" b="1">
              <a:solidFill>
                <a:schemeClr val="bg1"/>
              </a:solidFill>
            </a:endParaRPr>
          </a:p>
          <a:p>
            <a:pPr algn="l"/>
            <a:endParaRPr lang="zh-CN" altLang="en-US"/>
          </a:p>
        </p:txBody>
      </p:sp>
      <p:grpSp>
        <p:nvGrpSpPr>
          <p:cNvPr id="40963" name="Group 1">
            <a:extLst>
              <a:ext uri="{FF2B5EF4-FFF2-40B4-BE49-F238E27FC236}">
                <a16:creationId xmlns:a16="http://schemas.microsoft.com/office/drawing/2014/main" id="{449145AA-D647-408E-B47A-F23A6D1A583F}"/>
              </a:ext>
            </a:extLst>
          </p:cNvPr>
          <p:cNvGrpSpPr>
            <a:grpSpLocks/>
          </p:cNvGrpSpPr>
          <p:nvPr/>
        </p:nvGrpSpPr>
        <p:grpSpPr bwMode="auto">
          <a:xfrm>
            <a:off x="5180013" y="1277938"/>
            <a:ext cx="3635375" cy="1809750"/>
            <a:chOff x="2246" y="1923"/>
            <a:chExt cx="4890" cy="2499"/>
          </a:xfrm>
        </p:grpSpPr>
        <p:sp>
          <p:nvSpPr>
            <p:cNvPr id="40971" name="Line 98">
              <a:extLst>
                <a:ext uri="{FF2B5EF4-FFF2-40B4-BE49-F238E27FC236}">
                  <a16:creationId xmlns:a16="http://schemas.microsoft.com/office/drawing/2014/main" id="{774F646F-5E5F-48BE-A008-4BA34070DD8C}"/>
                </a:ext>
              </a:extLst>
            </p:cNvPr>
            <p:cNvSpPr>
              <a:spLocks noChangeShapeType="1"/>
            </p:cNvSpPr>
            <p:nvPr/>
          </p:nvSpPr>
          <p:spPr bwMode="auto">
            <a:xfrm>
              <a:off x="2246" y="3597"/>
              <a:ext cx="4890" cy="0"/>
            </a:xfrm>
            <a:prstGeom prst="line">
              <a:avLst/>
            </a:prstGeom>
            <a:noFill/>
            <a:ln w="9525">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0972" name="Group 2">
              <a:extLst>
                <a:ext uri="{FF2B5EF4-FFF2-40B4-BE49-F238E27FC236}">
                  <a16:creationId xmlns:a16="http://schemas.microsoft.com/office/drawing/2014/main" id="{F448CE91-18AA-496B-AD78-D6B0D7CFCB0E}"/>
                </a:ext>
              </a:extLst>
            </p:cNvPr>
            <p:cNvGrpSpPr>
              <a:grpSpLocks/>
            </p:cNvGrpSpPr>
            <p:nvPr/>
          </p:nvGrpSpPr>
          <p:grpSpPr bwMode="auto">
            <a:xfrm>
              <a:off x="2636" y="1923"/>
              <a:ext cx="3720" cy="2499"/>
              <a:chOff x="3015" y="8970"/>
              <a:chExt cx="3720" cy="2499"/>
            </a:xfrm>
          </p:grpSpPr>
          <p:grpSp>
            <p:nvGrpSpPr>
              <p:cNvPr id="40973" name="Group 79">
                <a:extLst>
                  <a:ext uri="{FF2B5EF4-FFF2-40B4-BE49-F238E27FC236}">
                    <a16:creationId xmlns:a16="http://schemas.microsoft.com/office/drawing/2014/main" id="{F57ED340-612F-4C94-968C-EEED5E3445AD}"/>
                  </a:ext>
                </a:extLst>
              </p:cNvPr>
              <p:cNvGrpSpPr>
                <a:grpSpLocks/>
              </p:cNvGrpSpPr>
              <p:nvPr/>
            </p:nvGrpSpPr>
            <p:grpSpPr bwMode="auto">
              <a:xfrm>
                <a:off x="3015" y="9744"/>
                <a:ext cx="1800" cy="285"/>
                <a:chOff x="2985" y="5415"/>
                <a:chExt cx="1800" cy="285"/>
              </a:xfrm>
            </p:grpSpPr>
            <p:grpSp>
              <p:nvGrpSpPr>
                <p:cNvPr id="41050" name="Group 95">
                  <a:extLst>
                    <a:ext uri="{FF2B5EF4-FFF2-40B4-BE49-F238E27FC236}">
                      <a16:creationId xmlns:a16="http://schemas.microsoft.com/office/drawing/2014/main" id="{EF19188E-5BB5-4E26-9169-C7BF09F58979}"/>
                    </a:ext>
                  </a:extLst>
                </p:cNvPr>
                <p:cNvGrpSpPr>
                  <a:grpSpLocks/>
                </p:cNvGrpSpPr>
                <p:nvPr/>
              </p:nvGrpSpPr>
              <p:grpSpPr bwMode="auto">
                <a:xfrm>
                  <a:off x="2985" y="5415"/>
                  <a:ext cx="270" cy="270"/>
                  <a:chOff x="2985" y="5415"/>
                  <a:chExt cx="270" cy="270"/>
                </a:xfrm>
              </p:grpSpPr>
              <p:sp>
                <p:nvSpPr>
                  <p:cNvPr id="41066" name="Oval 97">
                    <a:extLst>
                      <a:ext uri="{FF2B5EF4-FFF2-40B4-BE49-F238E27FC236}">
                        <a16:creationId xmlns:a16="http://schemas.microsoft.com/office/drawing/2014/main" id="{C1261702-D06C-4353-A1F3-FA3E6F765472}"/>
                      </a:ext>
                    </a:extLst>
                  </p:cNvPr>
                  <p:cNvSpPr>
                    <a:spLocks noChangeArrowheads="1"/>
                  </p:cNvSpPr>
                  <p:nvPr/>
                </p:nvSpPr>
                <p:spPr bwMode="auto">
                  <a:xfrm>
                    <a:off x="2985" y="5415"/>
                    <a:ext cx="270" cy="270"/>
                  </a:xfrm>
                  <a:prstGeom prst="ellipse">
                    <a:avLst/>
                  </a:prstGeom>
                  <a:solidFill>
                    <a:srgbClr val="FF00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067" name="Oval 96">
                    <a:extLst>
                      <a:ext uri="{FF2B5EF4-FFF2-40B4-BE49-F238E27FC236}">
                        <a16:creationId xmlns:a16="http://schemas.microsoft.com/office/drawing/2014/main" id="{061A09DA-BDF2-4A27-87AA-4BC868D75EFC}"/>
                      </a:ext>
                    </a:extLst>
                  </p:cNvPr>
                  <p:cNvSpPr>
                    <a:spLocks noChangeArrowheads="1"/>
                  </p:cNvSpPr>
                  <p:nvPr/>
                </p:nvSpPr>
                <p:spPr bwMode="auto">
                  <a:xfrm>
                    <a:off x="3045" y="5490"/>
                    <a:ext cx="128" cy="113"/>
                  </a:xfrm>
                  <a:prstGeom prst="ellipse">
                    <a:avLst/>
                  </a:prstGeom>
                  <a:solidFill>
                    <a:srgbClr val="0000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41051" name="Group 92">
                  <a:extLst>
                    <a:ext uri="{FF2B5EF4-FFF2-40B4-BE49-F238E27FC236}">
                      <a16:creationId xmlns:a16="http://schemas.microsoft.com/office/drawing/2014/main" id="{68EBE99E-736B-4EC7-9948-710950C4B8B9}"/>
                    </a:ext>
                  </a:extLst>
                </p:cNvPr>
                <p:cNvGrpSpPr>
                  <a:grpSpLocks/>
                </p:cNvGrpSpPr>
                <p:nvPr/>
              </p:nvGrpSpPr>
              <p:grpSpPr bwMode="auto">
                <a:xfrm>
                  <a:off x="3300" y="5415"/>
                  <a:ext cx="270" cy="270"/>
                  <a:chOff x="2985" y="5415"/>
                  <a:chExt cx="270" cy="270"/>
                </a:xfrm>
              </p:grpSpPr>
              <p:sp>
                <p:nvSpPr>
                  <p:cNvPr id="3" name="Oval 94">
                    <a:extLst>
                      <a:ext uri="{FF2B5EF4-FFF2-40B4-BE49-F238E27FC236}">
                        <a16:creationId xmlns:a16="http://schemas.microsoft.com/office/drawing/2014/main" id="{F3F37492-E022-4342-90FD-2909D0F4F8C3}"/>
                      </a:ext>
                    </a:extLst>
                  </p:cNvPr>
                  <p:cNvSpPr>
                    <a:spLocks noChangeArrowheads="1"/>
                  </p:cNvSpPr>
                  <p:nvPr/>
                </p:nvSpPr>
                <p:spPr bwMode="auto">
                  <a:xfrm>
                    <a:off x="2985" y="5415"/>
                    <a:ext cx="270" cy="270"/>
                  </a:xfrm>
                  <a:prstGeom prst="ellipse">
                    <a:avLst/>
                  </a:prstGeom>
                  <a:solidFill>
                    <a:srgbClr val="FF00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Oval 93">
                    <a:extLst>
                      <a:ext uri="{FF2B5EF4-FFF2-40B4-BE49-F238E27FC236}">
                        <a16:creationId xmlns:a16="http://schemas.microsoft.com/office/drawing/2014/main" id="{41F226AB-9FB4-4921-9E51-BCE841FE340D}"/>
                      </a:ext>
                    </a:extLst>
                  </p:cNvPr>
                  <p:cNvSpPr>
                    <a:spLocks noChangeArrowheads="1"/>
                  </p:cNvSpPr>
                  <p:nvPr/>
                </p:nvSpPr>
                <p:spPr bwMode="auto">
                  <a:xfrm>
                    <a:off x="3045" y="5490"/>
                    <a:ext cx="128" cy="113"/>
                  </a:xfrm>
                  <a:prstGeom prst="ellipse">
                    <a:avLst/>
                  </a:prstGeom>
                  <a:solidFill>
                    <a:srgbClr val="0000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41052" name="Group 89">
                  <a:extLst>
                    <a:ext uri="{FF2B5EF4-FFF2-40B4-BE49-F238E27FC236}">
                      <a16:creationId xmlns:a16="http://schemas.microsoft.com/office/drawing/2014/main" id="{D1BA3372-4052-487C-AB64-845FCE752309}"/>
                    </a:ext>
                  </a:extLst>
                </p:cNvPr>
                <p:cNvGrpSpPr>
                  <a:grpSpLocks/>
                </p:cNvGrpSpPr>
                <p:nvPr/>
              </p:nvGrpSpPr>
              <p:grpSpPr bwMode="auto">
                <a:xfrm>
                  <a:off x="3600" y="5415"/>
                  <a:ext cx="270" cy="270"/>
                  <a:chOff x="2985" y="5415"/>
                  <a:chExt cx="270" cy="270"/>
                </a:xfrm>
              </p:grpSpPr>
              <p:sp>
                <p:nvSpPr>
                  <p:cNvPr id="41062" name="Oval 91">
                    <a:extLst>
                      <a:ext uri="{FF2B5EF4-FFF2-40B4-BE49-F238E27FC236}">
                        <a16:creationId xmlns:a16="http://schemas.microsoft.com/office/drawing/2014/main" id="{9DF53600-3096-4B6D-AA37-6F244E6D588C}"/>
                      </a:ext>
                    </a:extLst>
                  </p:cNvPr>
                  <p:cNvSpPr>
                    <a:spLocks noChangeArrowheads="1"/>
                  </p:cNvSpPr>
                  <p:nvPr/>
                </p:nvSpPr>
                <p:spPr bwMode="auto">
                  <a:xfrm>
                    <a:off x="2985" y="5415"/>
                    <a:ext cx="270" cy="270"/>
                  </a:xfrm>
                  <a:prstGeom prst="ellipse">
                    <a:avLst/>
                  </a:prstGeom>
                  <a:solidFill>
                    <a:srgbClr val="FF00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Oval 90">
                    <a:extLst>
                      <a:ext uri="{FF2B5EF4-FFF2-40B4-BE49-F238E27FC236}">
                        <a16:creationId xmlns:a16="http://schemas.microsoft.com/office/drawing/2014/main" id="{4D9893F3-3867-4646-9D19-FDB13590648A}"/>
                      </a:ext>
                    </a:extLst>
                  </p:cNvPr>
                  <p:cNvSpPr>
                    <a:spLocks noChangeArrowheads="1"/>
                  </p:cNvSpPr>
                  <p:nvPr/>
                </p:nvSpPr>
                <p:spPr bwMode="auto">
                  <a:xfrm>
                    <a:off x="3045" y="5490"/>
                    <a:ext cx="128" cy="113"/>
                  </a:xfrm>
                  <a:prstGeom prst="ellipse">
                    <a:avLst/>
                  </a:prstGeom>
                  <a:solidFill>
                    <a:srgbClr val="0000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41053" name="Group 86">
                  <a:extLst>
                    <a:ext uri="{FF2B5EF4-FFF2-40B4-BE49-F238E27FC236}">
                      <a16:creationId xmlns:a16="http://schemas.microsoft.com/office/drawing/2014/main" id="{AC7FCDEC-4376-40C9-B4EA-498374D59B7A}"/>
                    </a:ext>
                  </a:extLst>
                </p:cNvPr>
                <p:cNvGrpSpPr>
                  <a:grpSpLocks/>
                </p:cNvGrpSpPr>
                <p:nvPr/>
              </p:nvGrpSpPr>
              <p:grpSpPr bwMode="auto">
                <a:xfrm>
                  <a:off x="3900" y="5430"/>
                  <a:ext cx="270" cy="270"/>
                  <a:chOff x="2985" y="5415"/>
                  <a:chExt cx="270" cy="270"/>
                </a:xfrm>
              </p:grpSpPr>
              <p:sp>
                <p:nvSpPr>
                  <p:cNvPr id="41060" name="Oval 88">
                    <a:extLst>
                      <a:ext uri="{FF2B5EF4-FFF2-40B4-BE49-F238E27FC236}">
                        <a16:creationId xmlns:a16="http://schemas.microsoft.com/office/drawing/2014/main" id="{A8F9D9AB-7792-49EB-B4E6-D1361AD87A94}"/>
                      </a:ext>
                    </a:extLst>
                  </p:cNvPr>
                  <p:cNvSpPr>
                    <a:spLocks noChangeArrowheads="1"/>
                  </p:cNvSpPr>
                  <p:nvPr/>
                </p:nvSpPr>
                <p:spPr bwMode="auto">
                  <a:xfrm>
                    <a:off x="2985" y="5415"/>
                    <a:ext cx="270" cy="270"/>
                  </a:xfrm>
                  <a:prstGeom prst="ellipse">
                    <a:avLst/>
                  </a:prstGeom>
                  <a:solidFill>
                    <a:srgbClr val="FF00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061" name="Oval 87">
                    <a:extLst>
                      <a:ext uri="{FF2B5EF4-FFF2-40B4-BE49-F238E27FC236}">
                        <a16:creationId xmlns:a16="http://schemas.microsoft.com/office/drawing/2014/main" id="{111C3239-1336-49D6-89A6-CE59E49A3CD3}"/>
                      </a:ext>
                    </a:extLst>
                  </p:cNvPr>
                  <p:cNvSpPr>
                    <a:spLocks noChangeArrowheads="1"/>
                  </p:cNvSpPr>
                  <p:nvPr/>
                </p:nvSpPr>
                <p:spPr bwMode="auto">
                  <a:xfrm>
                    <a:off x="3045" y="5490"/>
                    <a:ext cx="128" cy="113"/>
                  </a:xfrm>
                  <a:prstGeom prst="ellipse">
                    <a:avLst/>
                  </a:prstGeom>
                  <a:solidFill>
                    <a:srgbClr val="0000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41054" name="Group 83">
                  <a:extLst>
                    <a:ext uri="{FF2B5EF4-FFF2-40B4-BE49-F238E27FC236}">
                      <a16:creationId xmlns:a16="http://schemas.microsoft.com/office/drawing/2014/main" id="{F179B2CB-766E-40B3-A8BE-3D13444DFFFD}"/>
                    </a:ext>
                  </a:extLst>
                </p:cNvPr>
                <p:cNvGrpSpPr>
                  <a:grpSpLocks/>
                </p:cNvGrpSpPr>
                <p:nvPr/>
              </p:nvGrpSpPr>
              <p:grpSpPr bwMode="auto">
                <a:xfrm>
                  <a:off x="4200" y="5430"/>
                  <a:ext cx="270" cy="270"/>
                  <a:chOff x="2985" y="5415"/>
                  <a:chExt cx="270" cy="270"/>
                </a:xfrm>
              </p:grpSpPr>
              <p:sp>
                <p:nvSpPr>
                  <p:cNvPr id="41058" name="Oval 85">
                    <a:extLst>
                      <a:ext uri="{FF2B5EF4-FFF2-40B4-BE49-F238E27FC236}">
                        <a16:creationId xmlns:a16="http://schemas.microsoft.com/office/drawing/2014/main" id="{9910FCD5-C0CE-4406-BAD2-255F07F8ECF4}"/>
                      </a:ext>
                    </a:extLst>
                  </p:cNvPr>
                  <p:cNvSpPr>
                    <a:spLocks noChangeArrowheads="1"/>
                  </p:cNvSpPr>
                  <p:nvPr/>
                </p:nvSpPr>
                <p:spPr bwMode="auto">
                  <a:xfrm>
                    <a:off x="2985" y="5415"/>
                    <a:ext cx="270" cy="270"/>
                  </a:xfrm>
                  <a:prstGeom prst="ellipse">
                    <a:avLst/>
                  </a:prstGeom>
                  <a:solidFill>
                    <a:srgbClr val="FF00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059" name="Oval 84">
                    <a:extLst>
                      <a:ext uri="{FF2B5EF4-FFF2-40B4-BE49-F238E27FC236}">
                        <a16:creationId xmlns:a16="http://schemas.microsoft.com/office/drawing/2014/main" id="{E492B38E-1157-4FC0-93AB-365291A4A510}"/>
                      </a:ext>
                    </a:extLst>
                  </p:cNvPr>
                  <p:cNvSpPr>
                    <a:spLocks noChangeArrowheads="1"/>
                  </p:cNvSpPr>
                  <p:nvPr/>
                </p:nvSpPr>
                <p:spPr bwMode="auto">
                  <a:xfrm>
                    <a:off x="3045" y="5490"/>
                    <a:ext cx="128" cy="113"/>
                  </a:xfrm>
                  <a:prstGeom prst="ellipse">
                    <a:avLst/>
                  </a:prstGeom>
                  <a:solidFill>
                    <a:srgbClr val="0000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41055" name="Group 80">
                  <a:extLst>
                    <a:ext uri="{FF2B5EF4-FFF2-40B4-BE49-F238E27FC236}">
                      <a16:creationId xmlns:a16="http://schemas.microsoft.com/office/drawing/2014/main" id="{F19222C5-C4E1-43B1-8876-6D1A627253B8}"/>
                    </a:ext>
                  </a:extLst>
                </p:cNvPr>
                <p:cNvGrpSpPr>
                  <a:grpSpLocks/>
                </p:cNvGrpSpPr>
                <p:nvPr/>
              </p:nvGrpSpPr>
              <p:grpSpPr bwMode="auto">
                <a:xfrm>
                  <a:off x="4515" y="5430"/>
                  <a:ext cx="270" cy="270"/>
                  <a:chOff x="2985" y="5415"/>
                  <a:chExt cx="270" cy="270"/>
                </a:xfrm>
              </p:grpSpPr>
              <p:sp>
                <p:nvSpPr>
                  <p:cNvPr id="41056" name="Oval 82">
                    <a:extLst>
                      <a:ext uri="{FF2B5EF4-FFF2-40B4-BE49-F238E27FC236}">
                        <a16:creationId xmlns:a16="http://schemas.microsoft.com/office/drawing/2014/main" id="{7FA0E973-946F-4C8A-B139-5477D9BBC59D}"/>
                      </a:ext>
                    </a:extLst>
                  </p:cNvPr>
                  <p:cNvSpPr>
                    <a:spLocks noChangeArrowheads="1"/>
                  </p:cNvSpPr>
                  <p:nvPr/>
                </p:nvSpPr>
                <p:spPr bwMode="auto">
                  <a:xfrm>
                    <a:off x="2985" y="5415"/>
                    <a:ext cx="270" cy="270"/>
                  </a:xfrm>
                  <a:prstGeom prst="ellipse">
                    <a:avLst/>
                  </a:prstGeom>
                  <a:solidFill>
                    <a:srgbClr val="FF00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057" name="Oval 81">
                    <a:extLst>
                      <a:ext uri="{FF2B5EF4-FFF2-40B4-BE49-F238E27FC236}">
                        <a16:creationId xmlns:a16="http://schemas.microsoft.com/office/drawing/2014/main" id="{492A683D-689D-4CAE-AC43-DD19B96DC13A}"/>
                      </a:ext>
                    </a:extLst>
                  </p:cNvPr>
                  <p:cNvSpPr>
                    <a:spLocks noChangeArrowheads="1"/>
                  </p:cNvSpPr>
                  <p:nvPr/>
                </p:nvSpPr>
                <p:spPr bwMode="auto">
                  <a:xfrm>
                    <a:off x="3045" y="5490"/>
                    <a:ext cx="128" cy="113"/>
                  </a:xfrm>
                  <a:prstGeom prst="ellipse">
                    <a:avLst/>
                  </a:prstGeom>
                  <a:solidFill>
                    <a:srgbClr val="0000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nvGrpSpPr>
              <p:cNvPr id="40974" name="Group 60">
                <a:extLst>
                  <a:ext uri="{FF2B5EF4-FFF2-40B4-BE49-F238E27FC236}">
                    <a16:creationId xmlns:a16="http://schemas.microsoft.com/office/drawing/2014/main" id="{1F1A6223-7F5A-4258-93BE-E80D88634E0F}"/>
                  </a:ext>
                </a:extLst>
              </p:cNvPr>
              <p:cNvGrpSpPr>
                <a:grpSpLocks/>
              </p:cNvGrpSpPr>
              <p:nvPr/>
            </p:nvGrpSpPr>
            <p:grpSpPr bwMode="auto">
              <a:xfrm>
                <a:off x="4860" y="9759"/>
                <a:ext cx="1800" cy="285"/>
                <a:chOff x="2985" y="5415"/>
                <a:chExt cx="1800" cy="285"/>
              </a:xfrm>
            </p:grpSpPr>
            <p:grpSp>
              <p:nvGrpSpPr>
                <p:cNvPr id="41032" name="Group 76">
                  <a:extLst>
                    <a:ext uri="{FF2B5EF4-FFF2-40B4-BE49-F238E27FC236}">
                      <a16:creationId xmlns:a16="http://schemas.microsoft.com/office/drawing/2014/main" id="{551E0A50-0435-437D-9DE8-7E257D56E43C}"/>
                    </a:ext>
                  </a:extLst>
                </p:cNvPr>
                <p:cNvGrpSpPr>
                  <a:grpSpLocks/>
                </p:cNvGrpSpPr>
                <p:nvPr/>
              </p:nvGrpSpPr>
              <p:grpSpPr bwMode="auto">
                <a:xfrm>
                  <a:off x="2985" y="5415"/>
                  <a:ext cx="270" cy="270"/>
                  <a:chOff x="2985" y="5415"/>
                  <a:chExt cx="270" cy="270"/>
                </a:xfrm>
              </p:grpSpPr>
              <p:sp>
                <p:nvSpPr>
                  <p:cNvPr id="41048" name="Oval 78">
                    <a:extLst>
                      <a:ext uri="{FF2B5EF4-FFF2-40B4-BE49-F238E27FC236}">
                        <a16:creationId xmlns:a16="http://schemas.microsoft.com/office/drawing/2014/main" id="{115E2D31-3F4B-42AC-965E-CD359E600756}"/>
                      </a:ext>
                    </a:extLst>
                  </p:cNvPr>
                  <p:cNvSpPr>
                    <a:spLocks noChangeArrowheads="1"/>
                  </p:cNvSpPr>
                  <p:nvPr/>
                </p:nvSpPr>
                <p:spPr bwMode="auto">
                  <a:xfrm>
                    <a:off x="2985" y="5415"/>
                    <a:ext cx="270" cy="270"/>
                  </a:xfrm>
                  <a:prstGeom prst="ellipse">
                    <a:avLst/>
                  </a:prstGeom>
                  <a:solidFill>
                    <a:srgbClr val="FF00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049" name="Oval 77">
                    <a:extLst>
                      <a:ext uri="{FF2B5EF4-FFF2-40B4-BE49-F238E27FC236}">
                        <a16:creationId xmlns:a16="http://schemas.microsoft.com/office/drawing/2014/main" id="{06D4AB97-2527-4C0C-B85C-5D4B51C2A774}"/>
                      </a:ext>
                    </a:extLst>
                  </p:cNvPr>
                  <p:cNvSpPr>
                    <a:spLocks noChangeArrowheads="1"/>
                  </p:cNvSpPr>
                  <p:nvPr/>
                </p:nvSpPr>
                <p:spPr bwMode="auto">
                  <a:xfrm>
                    <a:off x="3045" y="5490"/>
                    <a:ext cx="128" cy="113"/>
                  </a:xfrm>
                  <a:prstGeom prst="ellipse">
                    <a:avLst/>
                  </a:prstGeom>
                  <a:solidFill>
                    <a:srgbClr val="0000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41033" name="Group 73">
                  <a:extLst>
                    <a:ext uri="{FF2B5EF4-FFF2-40B4-BE49-F238E27FC236}">
                      <a16:creationId xmlns:a16="http://schemas.microsoft.com/office/drawing/2014/main" id="{59471A8F-5E79-4D0F-A565-1689C1AD8F92}"/>
                    </a:ext>
                  </a:extLst>
                </p:cNvPr>
                <p:cNvGrpSpPr>
                  <a:grpSpLocks/>
                </p:cNvGrpSpPr>
                <p:nvPr/>
              </p:nvGrpSpPr>
              <p:grpSpPr bwMode="auto">
                <a:xfrm>
                  <a:off x="3300" y="5415"/>
                  <a:ext cx="270" cy="270"/>
                  <a:chOff x="2985" y="5415"/>
                  <a:chExt cx="270" cy="270"/>
                </a:xfrm>
              </p:grpSpPr>
              <p:sp>
                <p:nvSpPr>
                  <p:cNvPr id="41046" name="Oval 75">
                    <a:extLst>
                      <a:ext uri="{FF2B5EF4-FFF2-40B4-BE49-F238E27FC236}">
                        <a16:creationId xmlns:a16="http://schemas.microsoft.com/office/drawing/2014/main" id="{FD378A5F-B780-4664-B777-E8097C1AF918}"/>
                      </a:ext>
                    </a:extLst>
                  </p:cNvPr>
                  <p:cNvSpPr>
                    <a:spLocks noChangeArrowheads="1"/>
                  </p:cNvSpPr>
                  <p:nvPr/>
                </p:nvSpPr>
                <p:spPr bwMode="auto">
                  <a:xfrm>
                    <a:off x="2985" y="5415"/>
                    <a:ext cx="270" cy="270"/>
                  </a:xfrm>
                  <a:prstGeom prst="ellipse">
                    <a:avLst/>
                  </a:prstGeom>
                  <a:solidFill>
                    <a:srgbClr val="FF00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047" name="Oval 74">
                    <a:extLst>
                      <a:ext uri="{FF2B5EF4-FFF2-40B4-BE49-F238E27FC236}">
                        <a16:creationId xmlns:a16="http://schemas.microsoft.com/office/drawing/2014/main" id="{014976C1-8CF7-4927-BA6E-BC9CC084F672}"/>
                      </a:ext>
                    </a:extLst>
                  </p:cNvPr>
                  <p:cNvSpPr>
                    <a:spLocks noChangeArrowheads="1"/>
                  </p:cNvSpPr>
                  <p:nvPr/>
                </p:nvSpPr>
                <p:spPr bwMode="auto">
                  <a:xfrm>
                    <a:off x="3045" y="5490"/>
                    <a:ext cx="128" cy="113"/>
                  </a:xfrm>
                  <a:prstGeom prst="ellipse">
                    <a:avLst/>
                  </a:prstGeom>
                  <a:solidFill>
                    <a:srgbClr val="0000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41034" name="Group 70">
                  <a:extLst>
                    <a:ext uri="{FF2B5EF4-FFF2-40B4-BE49-F238E27FC236}">
                      <a16:creationId xmlns:a16="http://schemas.microsoft.com/office/drawing/2014/main" id="{8A8B8F05-0C29-4FEA-8636-C1AA8B6448E1}"/>
                    </a:ext>
                  </a:extLst>
                </p:cNvPr>
                <p:cNvGrpSpPr>
                  <a:grpSpLocks/>
                </p:cNvGrpSpPr>
                <p:nvPr/>
              </p:nvGrpSpPr>
              <p:grpSpPr bwMode="auto">
                <a:xfrm>
                  <a:off x="3600" y="5415"/>
                  <a:ext cx="270" cy="270"/>
                  <a:chOff x="2985" y="5415"/>
                  <a:chExt cx="270" cy="270"/>
                </a:xfrm>
              </p:grpSpPr>
              <p:sp>
                <p:nvSpPr>
                  <p:cNvPr id="41044" name="Oval 72">
                    <a:extLst>
                      <a:ext uri="{FF2B5EF4-FFF2-40B4-BE49-F238E27FC236}">
                        <a16:creationId xmlns:a16="http://schemas.microsoft.com/office/drawing/2014/main" id="{0A7AA57F-4F71-423E-A3C0-4670CB500536}"/>
                      </a:ext>
                    </a:extLst>
                  </p:cNvPr>
                  <p:cNvSpPr>
                    <a:spLocks noChangeArrowheads="1"/>
                  </p:cNvSpPr>
                  <p:nvPr/>
                </p:nvSpPr>
                <p:spPr bwMode="auto">
                  <a:xfrm>
                    <a:off x="2985" y="5415"/>
                    <a:ext cx="270" cy="270"/>
                  </a:xfrm>
                  <a:prstGeom prst="ellipse">
                    <a:avLst/>
                  </a:prstGeom>
                  <a:solidFill>
                    <a:srgbClr val="FF00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045" name="Oval 71">
                    <a:extLst>
                      <a:ext uri="{FF2B5EF4-FFF2-40B4-BE49-F238E27FC236}">
                        <a16:creationId xmlns:a16="http://schemas.microsoft.com/office/drawing/2014/main" id="{A7FAE950-0E41-4184-B464-ACC55BFBFD2D}"/>
                      </a:ext>
                    </a:extLst>
                  </p:cNvPr>
                  <p:cNvSpPr>
                    <a:spLocks noChangeArrowheads="1"/>
                  </p:cNvSpPr>
                  <p:nvPr/>
                </p:nvSpPr>
                <p:spPr bwMode="auto">
                  <a:xfrm>
                    <a:off x="3045" y="5490"/>
                    <a:ext cx="128" cy="113"/>
                  </a:xfrm>
                  <a:prstGeom prst="ellipse">
                    <a:avLst/>
                  </a:prstGeom>
                  <a:solidFill>
                    <a:srgbClr val="0000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41035" name="Group 67">
                  <a:extLst>
                    <a:ext uri="{FF2B5EF4-FFF2-40B4-BE49-F238E27FC236}">
                      <a16:creationId xmlns:a16="http://schemas.microsoft.com/office/drawing/2014/main" id="{C4E29F2E-4612-46C9-A85E-22C2BFF98FA1}"/>
                    </a:ext>
                  </a:extLst>
                </p:cNvPr>
                <p:cNvGrpSpPr>
                  <a:grpSpLocks/>
                </p:cNvGrpSpPr>
                <p:nvPr/>
              </p:nvGrpSpPr>
              <p:grpSpPr bwMode="auto">
                <a:xfrm>
                  <a:off x="3900" y="5430"/>
                  <a:ext cx="270" cy="270"/>
                  <a:chOff x="2985" y="5415"/>
                  <a:chExt cx="270" cy="270"/>
                </a:xfrm>
              </p:grpSpPr>
              <p:sp>
                <p:nvSpPr>
                  <p:cNvPr id="41042" name="Oval 69">
                    <a:extLst>
                      <a:ext uri="{FF2B5EF4-FFF2-40B4-BE49-F238E27FC236}">
                        <a16:creationId xmlns:a16="http://schemas.microsoft.com/office/drawing/2014/main" id="{E542F710-1AA0-4CCD-87D5-0A1FA6FBFF41}"/>
                      </a:ext>
                    </a:extLst>
                  </p:cNvPr>
                  <p:cNvSpPr>
                    <a:spLocks noChangeArrowheads="1"/>
                  </p:cNvSpPr>
                  <p:nvPr/>
                </p:nvSpPr>
                <p:spPr bwMode="auto">
                  <a:xfrm>
                    <a:off x="2985" y="5415"/>
                    <a:ext cx="270" cy="270"/>
                  </a:xfrm>
                  <a:prstGeom prst="ellipse">
                    <a:avLst/>
                  </a:prstGeom>
                  <a:solidFill>
                    <a:srgbClr val="FF00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043" name="Oval 68">
                    <a:extLst>
                      <a:ext uri="{FF2B5EF4-FFF2-40B4-BE49-F238E27FC236}">
                        <a16:creationId xmlns:a16="http://schemas.microsoft.com/office/drawing/2014/main" id="{FBF4A74F-AFB5-4FA7-A727-E1EA6D39AE39}"/>
                      </a:ext>
                    </a:extLst>
                  </p:cNvPr>
                  <p:cNvSpPr>
                    <a:spLocks noChangeArrowheads="1"/>
                  </p:cNvSpPr>
                  <p:nvPr/>
                </p:nvSpPr>
                <p:spPr bwMode="auto">
                  <a:xfrm>
                    <a:off x="3045" y="5490"/>
                    <a:ext cx="128" cy="113"/>
                  </a:xfrm>
                  <a:prstGeom prst="ellipse">
                    <a:avLst/>
                  </a:prstGeom>
                  <a:solidFill>
                    <a:srgbClr val="0000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41036" name="Group 64">
                  <a:extLst>
                    <a:ext uri="{FF2B5EF4-FFF2-40B4-BE49-F238E27FC236}">
                      <a16:creationId xmlns:a16="http://schemas.microsoft.com/office/drawing/2014/main" id="{E7D4BE60-C64F-4E21-8DF6-A255FDD04A82}"/>
                    </a:ext>
                  </a:extLst>
                </p:cNvPr>
                <p:cNvGrpSpPr>
                  <a:grpSpLocks/>
                </p:cNvGrpSpPr>
                <p:nvPr/>
              </p:nvGrpSpPr>
              <p:grpSpPr bwMode="auto">
                <a:xfrm>
                  <a:off x="4200" y="5430"/>
                  <a:ext cx="270" cy="270"/>
                  <a:chOff x="2985" y="5415"/>
                  <a:chExt cx="270" cy="270"/>
                </a:xfrm>
              </p:grpSpPr>
              <p:sp>
                <p:nvSpPr>
                  <p:cNvPr id="41040" name="Oval 66">
                    <a:extLst>
                      <a:ext uri="{FF2B5EF4-FFF2-40B4-BE49-F238E27FC236}">
                        <a16:creationId xmlns:a16="http://schemas.microsoft.com/office/drawing/2014/main" id="{EA7AC051-255A-4693-96B1-5A8DEEC02761}"/>
                      </a:ext>
                    </a:extLst>
                  </p:cNvPr>
                  <p:cNvSpPr>
                    <a:spLocks noChangeArrowheads="1"/>
                  </p:cNvSpPr>
                  <p:nvPr/>
                </p:nvSpPr>
                <p:spPr bwMode="auto">
                  <a:xfrm>
                    <a:off x="2985" y="5415"/>
                    <a:ext cx="270" cy="270"/>
                  </a:xfrm>
                  <a:prstGeom prst="ellipse">
                    <a:avLst/>
                  </a:prstGeom>
                  <a:solidFill>
                    <a:srgbClr val="FF00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041" name="Oval 65">
                    <a:extLst>
                      <a:ext uri="{FF2B5EF4-FFF2-40B4-BE49-F238E27FC236}">
                        <a16:creationId xmlns:a16="http://schemas.microsoft.com/office/drawing/2014/main" id="{FD15AECE-03F3-41A5-9C58-F4308EF7D8E3}"/>
                      </a:ext>
                    </a:extLst>
                  </p:cNvPr>
                  <p:cNvSpPr>
                    <a:spLocks noChangeArrowheads="1"/>
                  </p:cNvSpPr>
                  <p:nvPr/>
                </p:nvSpPr>
                <p:spPr bwMode="auto">
                  <a:xfrm>
                    <a:off x="3045" y="5490"/>
                    <a:ext cx="128" cy="113"/>
                  </a:xfrm>
                  <a:prstGeom prst="ellipse">
                    <a:avLst/>
                  </a:prstGeom>
                  <a:solidFill>
                    <a:srgbClr val="0000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41037" name="Group 61">
                  <a:extLst>
                    <a:ext uri="{FF2B5EF4-FFF2-40B4-BE49-F238E27FC236}">
                      <a16:creationId xmlns:a16="http://schemas.microsoft.com/office/drawing/2014/main" id="{408A5ADA-AB3B-4A16-93EE-DEA411722870}"/>
                    </a:ext>
                  </a:extLst>
                </p:cNvPr>
                <p:cNvGrpSpPr>
                  <a:grpSpLocks/>
                </p:cNvGrpSpPr>
                <p:nvPr/>
              </p:nvGrpSpPr>
              <p:grpSpPr bwMode="auto">
                <a:xfrm>
                  <a:off x="4515" y="5430"/>
                  <a:ext cx="270" cy="270"/>
                  <a:chOff x="2985" y="5415"/>
                  <a:chExt cx="270" cy="270"/>
                </a:xfrm>
              </p:grpSpPr>
              <p:sp>
                <p:nvSpPr>
                  <p:cNvPr id="41038" name="Oval 63">
                    <a:extLst>
                      <a:ext uri="{FF2B5EF4-FFF2-40B4-BE49-F238E27FC236}">
                        <a16:creationId xmlns:a16="http://schemas.microsoft.com/office/drawing/2014/main" id="{AD82FEF5-9B8A-456F-8358-446BEA95E0D9}"/>
                      </a:ext>
                    </a:extLst>
                  </p:cNvPr>
                  <p:cNvSpPr>
                    <a:spLocks noChangeArrowheads="1"/>
                  </p:cNvSpPr>
                  <p:nvPr/>
                </p:nvSpPr>
                <p:spPr bwMode="auto">
                  <a:xfrm>
                    <a:off x="2985" y="5415"/>
                    <a:ext cx="270" cy="270"/>
                  </a:xfrm>
                  <a:prstGeom prst="ellipse">
                    <a:avLst/>
                  </a:prstGeom>
                  <a:solidFill>
                    <a:srgbClr val="FF00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039" name="Oval 62">
                    <a:extLst>
                      <a:ext uri="{FF2B5EF4-FFF2-40B4-BE49-F238E27FC236}">
                        <a16:creationId xmlns:a16="http://schemas.microsoft.com/office/drawing/2014/main" id="{689067AE-B31B-49F5-89F3-E229E5EAF9BC}"/>
                      </a:ext>
                    </a:extLst>
                  </p:cNvPr>
                  <p:cNvSpPr>
                    <a:spLocks noChangeArrowheads="1"/>
                  </p:cNvSpPr>
                  <p:nvPr/>
                </p:nvSpPr>
                <p:spPr bwMode="auto">
                  <a:xfrm>
                    <a:off x="3045" y="5490"/>
                    <a:ext cx="128" cy="113"/>
                  </a:xfrm>
                  <a:prstGeom prst="ellipse">
                    <a:avLst/>
                  </a:prstGeom>
                  <a:solidFill>
                    <a:srgbClr val="000000"/>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nvGrpSpPr>
              <p:cNvPr id="40975" name="Group 47">
                <a:extLst>
                  <a:ext uri="{FF2B5EF4-FFF2-40B4-BE49-F238E27FC236}">
                    <a16:creationId xmlns:a16="http://schemas.microsoft.com/office/drawing/2014/main" id="{F5FC8D3B-B348-4036-BB3F-B3D2B1D99E47}"/>
                  </a:ext>
                </a:extLst>
              </p:cNvPr>
              <p:cNvGrpSpPr>
                <a:grpSpLocks/>
              </p:cNvGrpSpPr>
              <p:nvPr/>
            </p:nvGrpSpPr>
            <p:grpSpPr bwMode="auto">
              <a:xfrm>
                <a:off x="3045" y="11184"/>
                <a:ext cx="885" cy="270"/>
                <a:chOff x="3015" y="6855"/>
                <a:chExt cx="885" cy="270"/>
              </a:xfrm>
            </p:grpSpPr>
            <p:grpSp>
              <p:nvGrpSpPr>
                <p:cNvPr id="41020" name="Group 56">
                  <a:extLst>
                    <a:ext uri="{FF2B5EF4-FFF2-40B4-BE49-F238E27FC236}">
                      <a16:creationId xmlns:a16="http://schemas.microsoft.com/office/drawing/2014/main" id="{F0069D02-0385-4883-B16C-D4335D9436BC}"/>
                    </a:ext>
                  </a:extLst>
                </p:cNvPr>
                <p:cNvGrpSpPr>
                  <a:grpSpLocks/>
                </p:cNvGrpSpPr>
                <p:nvPr/>
              </p:nvGrpSpPr>
              <p:grpSpPr bwMode="auto">
                <a:xfrm>
                  <a:off x="3015" y="6855"/>
                  <a:ext cx="270" cy="270"/>
                  <a:chOff x="3030" y="6825"/>
                  <a:chExt cx="270" cy="270"/>
                </a:xfrm>
              </p:grpSpPr>
              <p:sp>
                <p:nvSpPr>
                  <p:cNvPr id="41029" name="Oval 59">
                    <a:extLst>
                      <a:ext uri="{FF2B5EF4-FFF2-40B4-BE49-F238E27FC236}">
                        <a16:creationId xmlns:a16="http://schemas.microsoft.com/office/drawing/2014/main" id="{F3A4FD80-FEA2-4A0C-A101-775D3FD62C0D}"/>
                      </a:ext>
                    </a:extLst>
                  </p:cNvPr>
                  <p:cNvSpPr>
                    <a:spLocks noChangeArrowheads="1"/>
                  </p:cNvSpPr>
                  <p:nvPr/>
                </p:nvSpPr>
                <p:spPr bwMode="auto">
                  <a:xfrm>
                    <a:off x="3030" y="6825"/>
                    <a:ext cx="270" cy="270"/>
                  </a:xfrm>
                  <a:prstGeom prst="ellipse">
                    <a:avLst/>
                  </a:prstGeom>
                  <a:solidFill>
                    <a:srgbClr val="3366FF"/>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030" name="Line 58">
                    <a:extLst>
                      <a:ext uri="{FF2B5EF4-FFF2-40B4-BE49-F238E27FC236}">
                        <a16:creationId xmlns:a16="http://schemas.microsoft.com/office/drawing/2014/main" id="{525F69D0-1DE7-4C2D-A65F-07E6DFB980A7}"/>
                      </a:ext>
                    </a:extLst>
                  </p:cNvPr>
                  <p:cNvSpPr>
                    <a:spLocks noChangeShapeType="1"/>
                  </p:cNvSpPr>
                  <p:nvPr/>
                </p:nvSpPr>
                <p:spPr bwMode="auto">
                  <a:xfrm flipH="1">
                    <a:off x="3090" y="6885"/>
                    <a:ext cx="150" cy="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31" name="Line 57">
                    <a:extLst>
                      <a:ext uri="{FF2B5EF4-FFF2-40B4-BE49-F238E27FC236}">
                        <a16:creationId xmlns:a16="http://schemas.microsoft.com/office/drawing/2014/main" id="{0FDED5AA-5E73-41B1-8DCB-4B7AF964856C}"/>
                      </a:ext>
                    </a:extLst>
                  </p:cNvPr>
                  <p:cNvSpPr>
                    <a:spLocks noChangeShapeType="1"/>
                  </p:cNvSpPr>
                  <p:nvPr/>
                </p:nvSpPr>
                <p:spPr bwMode="auto">
                  <a:xfrm>
                    <a:off x="3090" y="6885"/>
                    <a:ext cx="135" cy="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021" name="Group 52">
                  <a:extLst>
                    <a:ext uri="{FF2B5EF4-FFF2-40B4-BE49-F238E27FC236}">
                      <a16:creationId xmlns:a16="http://schemas.microsoft.com/office/drawing/2014/main" id="{1C752867-2660-480D-A98A-D8C85B32BD12}"/>
                    </a:ext>
                  </a:extLst>
                </p:cNvPr>
                <p:cNvGrpSpPr>
                  <a:grpSpLocks/>
                </p:cNvGrpSpPr>
                <p:nvPr/>
              </p:nvGrpSpPr>
              <p:grpSpPr bwMode="auto">
                <a:xfrm>
                  <a:off x="3315" y="6855"/>
                  <a:ext cx="270" cy="270"/>
                  <a:chOff x="3030" y="6825"/>
                  <a:chExt cx="270" cy="270"/>
                </a:xfrm>
              </p:grpSpPr>
              <p:sp>
                <p:nvSpPr>
                  <p:cNvPr id="41026" name="Oval 55">
                    <a:extLst>
                      <a:ext uri="{FF2B5EF4-FFF2-40B4-BE49-F238E27FC236}">
                        <a16:creationId xmlns:a16="http://schemas.microsoft.com/office/drawing/2014/main" id="{269A8A5C-6AEC-46DB-8696-249C8A971BCB}"/>
                      </a:ext>
                    </a:extLst>
                  </p:cNvPr>
                  <p:cNvSpPr>
                    <a:spLocks noChangeArrowheads="1"/>
                  </p:cNvSpPr>
                  <p:nvPr/>
                </p:nvSpPr>
                <p:spPr bwMode="auto">
                  <a:xfrm>
                    <a:off x="3030" y="6825"/>
                    <a:ext cx="270" cy="270"/>
                  </a:xfrm>
                  <a:prstGeom prst="ellipse">
                    <a:avLst/>
                  </a:prstGeom>
                  <a:solidFill>
                    <a:srgbClr val="3366FF"/>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027" name="Line 54">
                    <a:extLst>
                      <a:ext uri="{FF2B5EF4-FFF2-40B4-BE49-F238E27FC236}">
                        <a16:creationId xmlns:a16="http://schemas.microsoft.com/office/drawing/2014/main" id="{DDEE7F8A-BEAB-4BA5-8939-C2384B9EBD9C}"/>
                      </a:ext>
                    </a:extLst>
                  </p:cNvPr>
                  <p:cNvSpPr>
                    <a:spLocks noChangeShapeType="1"/>
                  </p:cNvSpPr>
                  <p:nvPr/>
                </p:nvSpPr>
                <p:spPr bwMode="auto">
                  <a:xfrm flipH="1">
                    <a:off x="3090" y="6885"/>
                    <a:ext cx="150" cy="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28" name="Line 53">
                    <a:extLst>
                      <a:ext uri="{FF2B5EF4-FFF2-40B4-BE49-F238E27FC236}">
                        <a16:creationId xmlns:a16="http://schemas.microsoft.com/office/drawing/2014/main" id="{2F437C1A-A354-4047-BE10-872C3E6B8158}"/>
                      </a:ext>
                    </a:extLst>
                  </p:cNvPr>
                  <p:cNvSpPr>
                    <a:spLocks noChangeShapeType="1"/>
                  </p:cNvSpPr>
                  <p:nvPr/>
                </p:nvSpPr>
                <p:spPr bwMode="auto">
                  <a:xfrm>
                    <a:off x="3090" y="6885"/>
                    <a:ext cx="135" cy="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022" name="Group 48">
                  <a:extLst>
                    <a:ext uri="{FF2B5EF4-FFF2-40B4-BE49-F238E27FC236}">
                      <a16:creationId xmlns:a16="http://schemas.microsoft.com/office/drawing/2014/main" id="{93D19EE2-A7ED-4276-997C-AD97A1198BC6}"/>
                    </a:ext>
                  </a:extLst>
                </p:cNvPr>
                <p:cNvGrpSpPr>
                  <a:grpSpLocks/>
                </p:cNvGrpSpPr>
                <p:nvPr/>
              </p:nvGrpSpPr>
              <p:grpSpPr bwMode="auto">
                <a:xfrm>
                  <a:off x="3630" y="6855"/>
                  <a:ext cx="270" cy="270"/>
                  <a:chOff x="3030" y="6825"/>
                  <a:chExt cx="270" cy="270"/>
                </a:xfrm>
              </p:grpSpPr>
              <p:sp>
                <p:nvSpPr>
                  <p:cNvPr id="41023" name="Oval 51">
                    <a:extLst>
                      <a:ext uri="{FF2B5EF4-FFF2-40B4-BE49-F238E27FC236}">
                        <a16:creationId xmlns:a16="http://schemas.microsoft.com/office/drawing/2014/main" id="{A275799F-6CB0-4246-BB20-92D837535533}"/>
                      </a:ext>
                    </a:extLst>
                  </p:cNvPr>
                  <p:cNvSpPr>
                    <a:spLocks noChangeArrowheads="1"/>
                  </p:cNvSpPr>
                  <p:nvPr/>
                </p:nvSpPr>
                <p:spPr bwMode="auto">
                  <a:xfrm>
                    <a:off x="3030" y="6825"/>
                    <a:ext cx="270" cy="270"/>
                  </a:xfrm>
                  <a:prstGeom prst="ellipse">
                    <a:avLst/>
                  </a:prstGeom>
                  <a:solidFill>
                    <a:srgbClr val="3366FF"/>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024" name="Line 50">
                    <a:extLst>
                      <a:ext uri="{FF2B5EF4-FFF2-40B4-BE49-F238E27FC236}">
                        <a16:creationId xmlns:a16="http://schemas.microsoft.com/office/drawing/2014/main" id="{C6F36DD7-59F8-4E35-9B86-8CAE528E8188}"/>
                      </a:ext>
                    </a:extLst>
                  </p:cNvPr>
                  <p:cNvSpPr>
                    <a:spLocks noChangeShapeType="1"/>
                  </p:cNvSpPr>
                  <p:nvPr/>
                </p:nvSpPr>
                <p:spPr bwMode="auto">
                  <a:xfrm flipH="1">
                    <a:off x="3090" y="6885"/>
                    <a:ext cx="150" cy="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25" name="Line 49">
                    <a:extLst>
                      <a:ext uri="{FF2B5EF4-FFF2-40B4-BE49-F238E27FC236}">
                        <a16:creationId xmlns:a16="http://schemas.microsoft.com/office/drawing/2014/main" id="{ED89BAD8-F6D7-40BD-8DA9-0D0803D639D2}"/>
                      </a:ext>
                    </a:extLst>
                  </p:cNvPr>
                  <p:cNvSpPr>
                    <a:spLocks noChangeShapeType="1"/>
                  </p:cNvSpPr>
                  <p:nvPr/>
                </p:nvSpPr>
                <p:spPr bwMode="auto">
                  <a:xfrm>
                    <a:off x="3090" y="6885"/>
                    <a:ext cx="135" cy="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40976" name="Group 34">
                <a:extLst>
                  <a:ext uri="{FF2B5EF4-FFF2-40B4-BE49-F238E27FC236}">
                    <a16:creationId xmlns:a16="http://schemas.microsoft.com/office/drawing/2014/main" id="{C31E0357-1324-45D7-9650-A564283AA8FA}"/>
                  </a:ext>
                </a:extLst>
              </p:cNvPr>
              <p:cNvGrpSpPr>
                <a:grpSpLocks/>
              </p:cNvGrpSpPr>
              <p:nvPr/>
            </p:nvGrpSpPr>
            <p:grpSpPr bwMode="auto">
              <a:xfrm>
                <a:off x="3975" y="11184"/>
                <a:ext cx="885" cy="270"/>
                <a:chOff x="3015" y="6855"/>
                <a:chExt cx="885" cy="270"/>
              </a:xfrm>
            </p:grpSpPr>
            <p:grpSp>
              <p:nvGrpSpPr>
                <p:cNvPr id="41008" name="Group 43">
                  <a:extLst>
                    <a:ext uri="{FF2B5EF4-FFF2-40B4-BE49-F238E27FC236}">
                      <a16:creationId xmlns:a16="http://schemas.microsoft.com/office/drawing/2014/main" id="{82C72DDF-7C57-4A83-A348-EBA51540DE6D}"/>
                    </a:ext>
                  </a:extLst>
                </p:cNvPr>
                <p:cNvGrpSpPr>
                  <a:grpSpLocks/>
                </p:cNvGrpSpPr>
                <p:nvPr/>
              </p:nvGrpSpPr>
              <p:grpSpPr bwMode="auto">
                <a:xfrm>
                  <a:off x="3015" y="6855"/>
                  <a:ext cx="270" cy="270"/>
                  <a:chOff x="3030" y="6825"/>
                  <a:chExt cx="270" cy="270"/>
                </a:xfrm>
              </p:grpSpPr>
              <p:sp>
                <p:nvSpPr>
                  <p:cNvPr id="41017" name="Oval 46">
                    <a:extLst>
                      <a:ext uri="{FF2B5EF4-FFF2-40B4-BE49-F238E27FC236}">
                        <a16:creationId xmlns:a16="http://schemas.microsoft.com/office/drawing/2014/main" id="{4D0C55A6-F354-4F0A-B39A-EECCF18D88C0}"/>
                      </a:ext>
                    </a:extLst>
                  </p:cNvPr>
                  <p:cNvSpPr>
                    <a:spLocks noChangeArrowheads="1"/>
                  </p:cNvSpPr>
                  <p:nvPr/>
                </p:nvSpPr>
                <p:spPr bwMode="auto">
                  <a:xfrm>
                    <a:off x="3030" y="6825"/>
                    <a:ext cx="270" cy="270"/>
                  </a:xfrm>
                  <a:prstGeom prst="ellipse">
                    <a:avLst/>
                  </a:prstGeom>
                  <a:solidFill>
                    <a:srgbClr val="3366FF"/>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018" name="Line 45">
                    <a:extLst>
                      <a:ext uri="{FF2B5EF4-FFF2-40B4-BE49-F238E27FC236}">
                        <a16:creationId xmlns:a16="http://schemas.microsoft.com/office/drawing/2014/main" id="{FEAC08DD-F3A9-47EA-8412-A13D36FC2EC5}"/>
                      </a:ext>
                    </a:extLst>
                  </p:cNvPr>
                  <p:cNvSpPr>
                    <a:spLocks noChangeShapeType="1"/>
                  </p:cNvSpPr>
                  <p:nvPr/>
                </p:nvSpPr>
                <p:spPr bwMode="auto">
                  <a:xfrm flipH="1">
                    <a:off x="3090" y="6885"/>
                    <a:ext cx="150" cy="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19" name="Line 44">
                    <a:extLst>
                      <a:ext uri="{FF2B5EF4-FFF2-40B4-BE49-F238E27FC236}">
                        <a16:creationId xmlns:a16="http://schemas.microsoft.com/office/drawing/2014/main" id="{0FC3F092-502C-4F61-811D-65FB41B2CCDB}"/>
                      </a:ext>
                    </a:extLst>
                  </p:cNvPr>
                  <p:cNvSpPr>
                    <a:spLocks noChangeShapeType="1"/>
                  </p:cNvSpPr>
                  <p:nvPr/>
                </p:nvSpPr>
                <p:spPr bwMode="auto">
                  <a:xfrm>
                    <a:off x="3090" y="6885"/>
                    <a:ext cx="135" cy="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009" name="Group 39">
                  <a:extLst>
                    <a:ext uri="{FF2B5EF4-FFF2-40B4-BE49-F238E27FC236}">
                      <a16:creationId xmlns:a16="http://schemas.microsoft.com/office/drawing/2014/main" id="{6F8924B2-8EB1-47C4-BA12-6657F8403032}"/>
                    </a:ext>
                  </a:extLst>
                </p:cNvPr>
                <p:cNvGrpSpPr>
                  <a:grpSpLocks/>
                </p:cNvGrpSpPr>
                <p:nvPr/>
              </p:nvGrpSpPr>
              <p:grpSpPr bwMode="auto">
                <a:xfrm>
                  <a:off x="3315" y="6855"/>
                  <a:ext cx="270" cy="270"/>
                  <a:chOff x="3030" y="6825"/>
                  <a:chExt cx="270" cy="270"/>
                </a:xfrm>
              </p:grpSpPr>
              <p:sp>
                <p:nvSpPr>
                  <p:cNvPr id="41014" name="Oval 42">
                    <a:extLst>
                      <a:ext uri="{FF2B5EF4-FFF2-40B4-BE49-F238E27FC236}">
                        <a16:creationId xmlns:a16="http://schemas.microsoft.com/office/drawing/2014/main" id="{73D8D327-DD3D-4808-B241-4F4119C06D27}"/>
                      </a:ext>
                    </a:extLst>
                  </p:cNvPr>
                  <p:cNvSpPr>
                    <a:spLocks noChangeArrowheads="1"/>
                  </p:cNvSpPr>
                  <p:nvPr/>
                </p:nvSpPr>
                <p:spPr bwMode="auto">
                  <a:xfrm>
                    <a:off x="3030" y="6825"/>
                    <a:ext cx="270" cy="270"/>
                  </a:xfrm>
                  <a:prstGeom prst="ellipse">
                    <a:avLst/>
                  </a:prstGeom>
                  <a:solidFill>
                    <a:srgbClr val="3366FF"/>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015" name="Line 41">
                    <a:extLst>
                      <a:ext uri="{FF2B5EF4-FFF2-40B4-BE49-F238E27FC236}">
                        <a16:creationId xmlns:a16="http://schemas.microsoft.com/office/drawing/2014/main" id="{366CCAB4-38D1-4876-94FD-2EDC0927BC22}"/>
                      </a:ext>
                    </a:extLst>
                  </p:cNvPr>
                  <p:cNvSpPr>
                    <a:spLocks noChangeShapeType="1"/>
                  </p:cNvSpPr>
                  <p:nvPr/>
                </p:nvSpPr>
                <p:spPr bwMode="auto">
                  <a:xfrm flipH="1">
                    <a:off x="3090" y="6885"/>
                    <a:ext cx="150" cy="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16" name="Line 40">
                    <a:extLst>
                      <a:ext uri="{FF2B5EF4-FFF2-40B4-BE49-F238E27FC236}">
                        <a16:creationId xmlns:a16="http://schemas.microsoft.com/office/drawing/2014/main" id="{E9AB7723-F428-4338-81FD-AEC5A4EA9AE7}"/>
                      </a:ext>
                    </a:extLst>
                  </p:cNvPr>
                  <p:cNvSpPr>
                    <a:spLocks noChangeShapeType="1"/>
                  </p:cNvSpPr>
                  <p:nvPr/>
                </p:nvSpPr>
                <p:spPr bwMode="auto">
                  <a:xfrm>
                    <a:off x="3090" y="6885"/>
                    <a:ext cx="135" cy="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010" name="Group 35">
                  <a:extLst>
                    <a:ext uri="{FF2B5EF4-FFF2-40B4-BE49-F238E27FC236}">
                      <a16:creationId xmlns:a16="http://schemas.microsoft.com/office/drawing/2014/main" id="{AB79FAEF-ED9E-4C96-91D0-8C90389CCD73}"/>
                    </a:ext>
                  </a:extLst>
                </p:cNvPr>
                <p:cNvGrpSpPr>
                  <a:grpSpLocks/>
                </p:cNvGrpSpPr>
                <p:nvPr/>
              </p:nvGrpSpPr>
              <p:grpSpPr bwMode="auto">
                <a:xfrm>
                  <a:off x="3630" y="6855"/>
                  <a:ext cx="270" cy="270"/>
                  <a:chOff x="3030" y="6825"/>
                  <a:chExt cx="270" cy="270"/>
                </a:xfrm>
              </p:grpSpPr>
              <p:sp>
                <p:nvSpPr>
                  <p:cNvPr id="41011" name="Oval 38">
                    <a:extLst>
                      <a:ext uri="{FF2B5EF4-FFF2-40B4-BE49-F238E27FC236}">
                        <a16:creationId xmlns:a16="http://schemas.microsoft.com/office/drawing/2014/main" id="{1DC5AE96-61D4-45D5-8EAE-A256D09F4346}"/>
                      </a:ext>
                    </a:extLst>
                  </p:cNvPr>
                  <p:cNvSpPr>
                    <a:spLocks noChangeArrowheads="1"/>
                  </p:cNvSpPr>
                  <p:nvPr/>
                </p:nvSpPr>
                <p:spPr bwMode="auto">
                  <a:xfrm>
                    <a:off x="3030" y="6825"/>
                    <a:ext cx="270" cy="270"/>
                  </a:xfrm>
                  <a:prstGeom prst="ellipse">
                    <a:avLst/>
                  </a:prstGeom>
                  <a:solidFill>
                    <a:srgbClr val="3366FF"/>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012" name="Line 37">
                    <a:extLst>
                      <a:ext uri="{FF2B5EF4-FFF2-40B4-BE49-F238E27FC236}">
                        <a16:creationId xmlns:a16="http://schemas.microsoft.com/office/drawing/2014/main" id="{03623326-F983-4228-B7CA-CA64B65F56C4}"/>
                      </a:ext>
                    </a:extLst>
                  </p:cNvPr>
                  <p:cNvSpPr>
                    <a:spLocks noChangeShapeType="1"/>
                  </p:cNvSpPr>
                  <p:nvPr/>
                </p:nvSpPr>
                <p:spPr bwMode="auto">
                  <a:xfrm flipH="1">
                    <a:off x="3090" y="6885"/>
                    <a:ext cx="150" cy="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13" name="Line 36">
                    <a:extLst>
                      <a:ext uri="{FF2B5EF4-FFF2-40B4-BE49-F238E27FC236}">
                        <a16:creationId xmlns:a16="http://schemas.microsoft.com/office/drawing/2014/main" id="{79E15534-777C-4850-8A71-4BEC9161A3C3}"/>
                      </a:ext>
                    </a:extLst>
                  </p:cNvPr>
                  <p:cNvSpPr>
                    <a:spLocks noChangeShapeType="1"/>
                  </p:cNvSpPr>
                  <p:nvPr/>
                </p:nvSpPr>
                <p:spPr bwMode="auto">
                  <a:xfrm>
                    <a:off x="3090" y="6885"/>
                    <a:ext cx="135" cy="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40977" name="Group 21">
                <a:extLst>
                  <a:ext uri="{FF2B5EF4-FFF2-40B4-BE49-F238E27FC236}">
                    <a16:creationId xmlns:a16="http://schemas.microsoft.com/office/drawing/2014/main" id="{7A0F898E-D74D-44E2-8536-429BB09F36F0}"/>
                  </a:ext>
                </a:extLst>
              </p:cNvPr>
              <p:cNvGrpSpPr>
                <a:grpSpLocks/>
              </p:cNvGrpSpPr>
              <p:nvPr/>
            </p:nvGrpSpPr>
            <p:grpSpPr bwMode="auto">
              <a:xfrm>
                <a:off x="4905" y="11199"/>
                <a:ext cx="885" cy="270"/>
                <a:chOff x="3015" y="6855"/>
                <a:chExt cx="885" cy="270"/>
              </a:xfrm>
            </p:grpSpPr>
            <p:grpSp>
              <p:nvGrpSpPr>
                <p:cNvPr id="40996" name="Group 30">
                  <a:extLst>
                    <a:ext uri="{FF2B5EF4-FFF2-40B4-BE49-F238E27FC236}">
                      <a16:creationId xmlns:a16="http://schemas.microsoft.com/office/drawing/2014/main" id="{1504A149-D77C-4963-90AE-05C03108D8EA}"/>
                    </a:ext>
                  </a:extLst>
                </p:cNvPr>
                <p:cNvGrpSpPr>
                  <a:grpSpLocks/>
                </p:cNvGrpSpPr>
                <p:nvPr/>
              </p:nvGrpSpPr>
              <p:grpSpPr bwMode="auto">
                <a:xfrm>
                  <a:off x="3015" y="6855"/>
                  <a:ext cx="270" cy="270"/>
                  <a:chOff x="3030" y="6825"/>
                  <a:chExt cx="270" cy="270"/>
                </a:xfrm>
              </p:grpSpPr>
              <p:sp>
                <p:nvSpPr>
                  <p:cNvPr id="41005" name="Oval 33">
                    <a:extLst>
                      <a:ext uri="{FF2B5EF4-FFF2-40B4-BE49-F238E27FC236}">
                        <a16:creationId xmlns:a16="http://schemas.microsoft.com/office/drawing/2014/main" id="{54281251-7C28-48FA-BAE9-253A22E39C9B}"/>
                      </a:ext>
                    </a:extLst>
                  </p:cNvPr>
                  <p:cNvSpPr>
                    <a:spLocks noChangeArrowheads="1"/>
                  </p:cNvSpPr>
                  <p:nvPr/>
                </p:nvSpPr>
                <p:spPr bwMode="auto">
                  <a:xfrm>
                    <a:off x="3030" y="6825"/>
                    <a:ext cx="270" cy="270"/>
                  </a:xfrm>
                  <a:prstGeom prst="ellipse">
                    <a:avLst/>
                  </a:prstGeom>
                  <a:solidFill>
                    <a:srgbClr val="3366FF"/>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006" name="Line 32">
                    <a:extLst>
                      <a:ext uri="{FF2B5EF4-FFF2-40B4-BE49-F238E27FC236}">
                        <a16:creationId xmlns:a16="http://schemas.microsoft.com/office/drawing/2014/main" id="{28E15D5A-C567-4C28-96D6-769F65129ECC}"/>
                      </a:ext>
                    </a:extLst>
                  </p:cNvPr>
                  <p:cNvSpPr>
                    <a:spLocks noChangeShapeType="1"/>
                  </p:cNvSpPr>
                  <p:nvPr/>
                </p:nvSpPr>
                <p:spPr bwMode="auto">
                  <a:xfrm flipH="1">
                    <a:off x="3090" y="6885"/>
                    <a:ext cx="150" cy="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07" name="Line 31">
                    <a:extLst>
                      <a:ext uri="{FF2B5EF4-FFF2-40B4-BE49-F238E27FC236}">
                        <a16:creationId xmlns:a16="http://schemas.microsoft.com/office/drawing/2014/main" id="{2ADC6007-71A1-48D1-94B2-D6D091D55A80}"/>
                      </a:ext>
                    </a:extLst>
                  </p:cNvPr>
                  <p:cNvSpPr>
                    <a:spLocks noChangeShapeType="1"/>
                  </p:cNvSpPr>
                  <p:nvPr/>
                </p:nvSpPr>
                <p:spPr bwMode="auto">
                  <a:xfrm>
                    <a:off x="3090" y="6885"/>
                    <a:ext cx="135" cy="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0997" name="Group 26">
                  <a:extLst>
                    <a:ext uri="{FF2B5EF4-FFF2-40B4-BE49-F238E27FC236}">
                      <a16:creationId xmlns:a16="http://schemas.microsoft.com/office/drawing/2014/main" id="{ACB914D2-2E12-451A-A3D0-D1AEBEC42D8A}"/>
                    </a:ext>
                  </a:extLst>
                </p:cNvPr>
                <p:cNvGrpSpPr>
                  <a:grpSpLocks/>
                </p:cNvGrpSpPr>
                <p:nvPr/>
              </p:nvGrpSpPr>
              <p:grpSpPr bwMode="auto">
                <a:xfrm>
                  <a:off x="3315" y="6855"/>
                  <a:ext cx="270" cy="270"/>
                  <a:chOff x="3030" y="6825"/>
                  <a:chExt cx="270" cy="270"/>
                </a:xfrm>
              </p:grpSpPr>
              <p:sp>
                <p:nvSpPr>
                  <p:cNvPr id="41002" name="Oval 29">
                    <a:extLst>
                      <a:ext uri="{FF2B5EF4-FFF2-40B4-BE49-F238E27FC236}">
                        <a16:creationId xmlns:a16="http://schemas.microsoft.com/office/drawing/2014/main" id="{D2C643BF-D202-4CA1-85E3-89E447F659D7}"/>
                      </a:ext>
                    </a:extLst>
                  </p:cNvPr>
                  <p:cNvSpPr>
                    <a:spLocks noChangeArrowheads="1"/>
                  </p:cNvSpPr>
                  <p:nvPr/>
                </p:nvSpPr>
                <p:spPr bwMode="auto">
                  <a:xfrm>
                    <a:off x="3030" y="6825"/>
                    <a:ext cx="270" cy="270"/>
                  </a:xfrm>
                  <a:prstGeom prst="ellipse">
                    <a:avLst/>
                  </a:prstGeom>
                  <a:solidFill>
                    <a:srgbClr val="3366FF"/>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003" name="Line 28">
                    <a:extLst>
                      <a:ext uri="{FF2B5EF4-FFF2-40B4-BE49-F238E27FC236}">
                        <a16:creationId xmlns:a16="http://schemas.microsoft.com/office/drawing/2014/main" id="{871F1F0D-0DB1-4ECB-BD2E-3CD86918DBD2}"/>
                      </a:ext>
                    </a:extLst>
                  </p:cNvPr>
                  <p:cNvSpPr>
                    <a:spLocks noChangeShapeType="1"/>
                  </p:cNvSpPr>
                  <p:nvPr/>
                </p:nvSpPr>
                <p:spPr bwMode="auto">
                  <a:xfrm flipH="1">
                    <a:off x="3090" y="6885"/>
                    <a:ext cx="150" cy="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04" name="Line 27">
                    <a:extLst>
                      <a:ext uri="{FF2B5EF4-FFF2-40B4-BE49-F238E27FC236}">
                        <a16:creationId xmlns:a16="http://schemas.microsoft.com/office/drawing/2014/main" id="{BAF827A6-8236-4399-97BB-8D0F90520E7B}"/>
                      </a:ext>
                    </a:extLst>
                  </p:cNvPr>
                  <p:cNvSpPr>
                    <a:spLocks noChangeShapeType="1"/>
                  </p:cNvSpPr>
                  <p:nvPr/>
                </p:nvSpPr>
                <p:spPr bwMode="auto">
                  <a:xfrm>
                    <a:off x="3090" y="6885"/>
                    <a:ext cx="135" cy="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0998" name="Group 22">
                  <a:extLst>
                    <a:ext uri="{FF2B5EF4-FFF2-40B4-BE49-F238E27FC236}">
                      <a16:creationId xmlns:a16="http://schemas.microsoft.com/office/drawing/2014/main" id="{0C382615-5A62-497A-BCAA-C76D1B0128DA}"/>
                    </a:ext>
                  </a:extLst>
                </p:cNvPr>
                <p:cNvGrpSpPr>
                  <a:grpSpLocks/>
                </p:cNvGrpSpPr>
                <p:nvPr/>
              </p:nvGrpSpPr>
              <p:grpSpPr bwMode="auto">
                <a:xfrm>
                  <a:off x="3630" y="6855"/>
                  <a:ext cx="270" cy="270"/>
                  <a:chOff x="3030" y="6825"/>
                  <a:chExt cx="270" cy="270"/>
                </a:xfrm>
              </p:grpSpPr>
              <p:sp>
                <p:nvSpPr>
                  <p:cNvPr id="40999" name="Oval 25">
                    <a:extLst>
                      <a:ext uri="{FF2B5EF4-FFF2-40B4-BE49-F238E27FC236}">
                        <a16:creationId xmlns:a16="http://schemas.microsoft.com/office/drawing/2014/main" id="{1C261C81-0D8E-40D4-97A4-11A5BD9E7291}"/>
                      </a:ext>
                    </a:extLst>
                  </p:cNvPr>
                  <p:cNvSpPr>
                    <a:spLocks noChangeArrowheads="1"/>
                  </p:cNvSpPr>
                  <p:nvPr/>
                </p:nvSpPr>
                <p:spPr bwMode="auto">
                  <a:xfrm>
                    <a:off x="3030" y="6825"/>
                    <a:ext cx="270" cy="270"/>
                  </a:xfrm>
                  <a:prstGeom prst="ellipse">
                    <a:avLst/>
                  </a:prstGeom>
                  <a:solidFill>
                    <a:srgbClr val="3366FF"/>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000" name="Line 24">
                    <a:extLst>
                      <a:ext uri="{FF2B5EF4-FFF2-40B4-BE49-F238E27FC236}">
                        <a16:creationId xmlns:a16="http://schemas.microsoft.com/office/drawing/2014/main" id="{BF66AD2C-FD82-4DBD-97FD-6B4E766B10A3}"/>
                      </a:ext>
                    </a:extLst>
                  </p:cNvPr>
                  <p:cNvSpPr>
                    <a:spLocks noChangeShapeType="1"/>
                  </p:cNvSpPr>
                  <p:nvPr/>
                </p:nvSpPr>
                <p:spPr bwMode="auto">
                  <a:xfrm flipH="1">
                    <a:off x="3090" y="6885"/>
                    <a:ext cx="150" cy="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01" name="Line 23">
                    <a:extLst>
                      <a:ext uri="{FF2B5EF4-FFF2-40B4-BE49-F238E27FC236}">
                        <a16:creationId xmlns:a16="http://schemas.microsoft.com/office/drawing/2014/main" id="{EDFCA1FA-9102-4C58-ABAD-0E7658227C74}"/>
                      </a:ext>
                    </a:extLst>
                  </p:cNvPr>
                  <p:cNvSpPr>
                    <a:spLocks noChangeShapeType="1"/>
                  </p:cNvSpPr>
                  <p:nvPr/>
                </p:nvSpPr>
                <p:spPr bwMode="auto">
                  <a:xfrm>
                    <a:off x="3090" y="6885"/>
                    <a:ext cx="135" cy="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40978" name="Group 8">
                <a:extLst>
                  <a:ext uri="{FF2B5EF4-FFF2-40B4-BE49-F238E27FC236}">
                    <a16:creationId xmlns:a16="http://schemas.microsoft.com/office/drawing/2014/main" id="{1C994582-74EE-4C2C-8E0C-E4EBC1C78CD4}"/>
                  </a:ext>
                </a:extLst>
              </p:cNvPr>
              <p:cNvGrpSpPr>
                <a:grpSpLocks/>
              </p:cNvGrpSpPr>
              <p:nvPr/>
            </p:nvGrpSpPr>
            <p:grpSpPr bwMode="auto">
              <a:xfrm>
                <a:off x="5850" y="11169"/>
                <a:ext cx="885" cy="270"/>
                <a:chOff x="3015" y="6855"/>
                <a:chExt cx="885" cy="270"/>
              </a:xfrm>
            </p:grpSpPr>
            <p:grpSp>
              <p:nvGrpSpPr>
                <p:cNvPr id="40984" name="Group 17">
                  <a:extLst>
                    <a:ext uri="{FF2B5EF4-FFF2-40B4-BE49-F238E27FC236}">
                      <a16:creationId xmlns:a16="http://schemas.microsoft.com/office/drawing/2014/main" id="{B81C97A3-03E0-4215-95DB-1EB58DC328E6}"/>
                    </a:ext>
                  </a:extLst>
                </p:cNvPr>
                <p:cNvGrpSpPr>
                  <a:grpSpLocks/>
                </p:cNvGrpSpPr>
                <p:nvPr/>
              </p:nvGrpSpPr>
              <p:grpSpPr bwMode="auto">
                <a:xfrm>
                  <a:off x="3015" y="6855"/>
                  <a:ext cx="270" cy="270"/>
                  <a:chOff x="3030" y="6825"/>
                  <a:chExt cx="270" cy="270"/>
                </a:xfrm>
              </p:grpSpPr>
              <p:sp>
                <p:nvSpPr>
                  <p:cNvPr id="40993" name="Oval 20">
                    <a:extLst>
                      <a:ext uri="{FF2B5EF4-FFF2-40B4-BE49-F238E27FC236}">
                        <a16:creationId xmlns:a16="http://schemas.microsoft.com/office/drawing/2014/main" id="{93C2E12F-B39F-4C6E-8F68-EA8B067D660F}"/>
                      </a:ext>
                    </a:extLst>
                  </p:cNvPr>
                  <p:cNvSpPr>
                    <a:spLocks noChangeArrowheads="1"/>
                  </p:cNvSpPr>
                  <p:nvPr/>
                </p:nvSpPr>
                <p:spPr bwMode="auto">
                  <a:xfrm>
                    <a:off x="3030" y="6825"/>
                    <a:ext cx="270" cy="270"/>
                  </a:xfrm>
                  <a:prstGeom prst="ellipse">
                    <a:avLst/>
                  </a:prstGeom>
                  <a:solidFill>
                    <a:srgbClr val="3366FF"/>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994" name="Line 19">
                    <a:extLst>
                      <a:ext uri="{FF2B5EF4-FFF2-40B4-BE49-F238E27FC236}">
                        <a16:creationId xmlns:a16="http://schemas.microsoft.com/office/drawing/2014/main" id="{C34B777F-AC06-4E2D-9FD0-25AB0AA375C5}"/>
                      </a:ext>
                    </a:extLst>
                  </p:cNvPr>
                  <p:cNvSpPr>
                    <a:spLocks noChangeShapeType="1"/>
                  </p:cNvSpPr>
                  <p:nvPr/>
                </p:nvSpPr>
                <p:spPr bwMode="auto">
                  <a:xfrm flipH="1">
                    <a:off x="3090" y="6885"/>
                    <a:ext cx="150" cy="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95" name="Line 18">
                    <a:extLst>
                      <a:ext uri="{FF2B5EF4-FFF2-40B4-BE49-F238E27FC236}">
                        <a16:creationId xmlns:a16="http://schemas.microsoft.com/office/drawing/2014/main" id="{4B912834-A835-4AA1-A5D1-775A1CCE3119}"/>
                      </a:ext>
                    </a:extLst>
                  </p:cNvPr>
                  <p:cNvSpPr>
                    <a:spLocks noChangeShapeType="1"/>
                  </p:cNvSpPr>
                  <p:nvPr/>
                </p:nvSpPr>
                <p:spPr bwMode="auto">
                  <a:xfrm>
                    <a:off x="3090" y="6885"/>
                    <a:ext cx="135" cy="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0985" name="Group 13">
                  <a:extLst>
                    <a:ext uri="{FF2B5EF4-FFF2-40B4-BE49-F238E27FC236}">
                      <a16:creationId xmlns:a16="http://schemas.microsoft.com/office/drawing/2014/main" id="{7E6BF597-34FD-4ED5-B931-88A6BD07BB29}"/>
                    </a:ext>
                  </a:extLst>
                </p:cNvPr>
                <p:cNvGrpSpPr>
                  <a:grpSpLocks/>
                </p:cNvGrpSpPr>
                <p:nvPr/>
              </p:nvGrpSpPr>
              <p:grpSpPr bwMode="auto">
                <a:xfrm>
                  <a:off x="3315" y="6855"/>
                  <a:ext cx="270" cy="270"/>
                  <a:chOff x="3030" y="6825"/>
                  <a:chExt cx="270" cy="270"/>
                </a:xfrm>
              </p:grpSpPr>
              <p:sp>
                <p:nvSpPr>
                  <p:cNvPr id="40990" name="Oval 16">
                    <a:extLst>
                      <a:ext uri="{FF2B5EF4-FFF2-40B4-BE49-F238E27FC236}">
                        <a16:creationId xmlns:a16="http://schemas.microsoft.com/office/drawing/2014/main" id="{D0CF9E83-8D7D-4FDD-AFE2-689BD6CAC5E9}"/>
                      </a:ext>
                    </a:extLst>
                  </p:cNvPr>
                  <p:cNvSpPr>
                    <a:spLocks noChangeArrowheads="1"/>
                  </p:cNvSpPr>
                  <p:nvPr/>
                </p:nvSpPr>
                <p:spPr bwMode="auto">
                  <a:xfrm>
                    <a:off x="3030" y="6825"/>
                    <a:ext cx="270" cy="270"/>
                  </a:xfrm>
                  <a:prstGeom prst="ellipse">
                    <a:avLst/>
                  </a:prstGeom>
                  <a:solidFill>
                    <a:srgbClr val="3366FF"/>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991" name="Line 15">
                    <a:extLst>
                      <a:ext uri="{FF2B5EF4-FFF2-40B4-BE49-F238E27FC236}">
                        <a16:creationId xmlns:a16="http://schemas.microsoft.com/office/drawing/2014/main" id="{B4E3DE66-AB8D-4D74-BE56-18617ABE341D}"/>
                      </a:ext>
                    </a:extLst>
                  </p:cNvPr>
                  <p:cNvSpPr>
                    <a:spLocks noChangeShapeType="1"/>
                  </p:cNvSpPr>
                  <p:nvPr/>
                </p:nvSpPr>
                <p:spPr bwMode="auto">
                  <a:xfrm flipH="1">
                    <a:off x="3090" y="6885"/>
                    <a:ext cx="150" cy="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92" name="Line 14">
                    <a:extLst>
                      <a:ext uri="{FF2B5EF4-FFF2-40B4-BE49-F238E27FC236}">
                        <a16:creationId xmlns:a16="http://schemas.microsoft.com/office/drawing/2014/main" id="{E326AC59-1F21-485A-B1C8-807CCC95A2BC}"/>
                      </a:ext>
                    </a:extLst>
                  </p:cNvPr>
                  <p:cNvSpPr>
                    <a:spLocks noChangeShapeType="1"/>
                  </p:cNvSpPr>
                  <p:nvPr/>
                </p:nvSpPr>
                <p:spPr bwMode="auto">
                  <a:xfrm>
                    <a:off x="3090" y="6885"/>
                    <a:ext cx="135" cy="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0986" name="Group 9">
                  <a:extLst>
                    <a:ext uri="{FF2B5EF4-FFF2-40B4-BE49-F238E27FC236}">
                      <a16:creationId xmlns:a16="http://schemas.microsoft.com/office/drawing/2014/main" id="{17868CA9-20B8-4366-9EA9-23190819FE0E}"/>
                    </a:ext>
                  </a:extLst>
                </p:cNvPr>
                <p:cNvGrpSpPr>
                  <a:grpSpLocks/>
                </p:cNvGrpSpPr>
                <p:nvPr/>
              </p:nvGrpSpPr>
              <p:grpSpPr bwMode="auto">
                <a:xfrm>
                  <a:off x="3630" y="6855"/>
                  <a:ext cx="270" cy="270"/>
                  <a:chOff x="3030" y="6825"/>
                  <a:chExt cx="270" cy="270"/>
                </a:xfrm>
              </p:grpSpPr>
              <p:sp>
                <p:nvSpPr>
                  <p:cNvPr id="40987" name="Oval 12">
                    <a:extLst>
                      <a:ext uri="{FF2B5EF4-FFF2-40B4-BE49-F238E27FC236}">
                        <a16:creationId xmlns:a16="http://schemas.microsoft.com/office/drawing/2014/main" id="{347EBC62-4C60-4A5D-87A5-0AC219462266}"/>
                      </a:ext>
                    </a:extLst>
                  </p:cNvPr>
                  <p:cNvSpPr>
                    <a:spLocks noChangeArrowheads="1"/>
                  </p:cNvSpPr>
                  <p:nvPr/>
                </p:nvSpPr>
                <p:spPr bwMode="auto">
                  <a:xfrm>
                    <a:off x="3030" y="6825"/>
                    <a:ext cx="270" cy="270"/>
                  </a:xfrm>
                  <a:prstGeom prst="ellipse">
                    <a:avLst/>
                  </a:prstGeom>
                  <a:solidFill>
                    <a:srgbClr val="3366FF"/>
                  </a:solidFill>
                  <a:ln w="9525">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988" name="Line 11">
                    <a:extLst>
                      <a:ext uri="{FF2B5EF4-FFF2-40B4-BE49-F238E27FC236}">
                        <a16:creationId xmlns:a16="http://schemas.microsoft.com/office/drawing/2014/main" id="{3F9C4771-F478-4EC5-B0F4-9800257360CD}"/>
                      </a:ext>
                    </a:extLst>
                  </p:cNvPr>
                  <p:cNvSpPr>
                    <a:spLocks noChangeShapeType="1"/>
                  </p:cNvSpPr>
                  <p:nvPr/>
                </p:nvSpPr>
                <p:spPr bwMode="auto">
                  <a:xfrm flipH="1">
                    <a:off x="3090" y="6885"/>
                    <a:ext cx="150" cy="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89" name="Line 10">
                    <a:extLst>
                      <a:ext uri="{FF2B5EF4-FFF2-40B4-BE49-F238E27FC236}">
                        <a16:creationId xmlns:a16="http://schemas.microsoft.com/office/drawing/2014/main" id="{2CE59C0F-F20B-44A4-8ECF-49002F796118}"/>
                      </a:ext>
                    </a:extLst>
                  </p:cNvPr>
                  <p:cNvSpPr>
                    <a:spLocks noChangeShapeType="1"/>
                  </p:cNvSpPr>
                  <p:nvPr/>
                </p:nvSpPr>
                <p:spPr bwMode="auto">
                  <a:xfrm>
                    <a:off x="3090" y="6885"/>
                    <a:ext cx="135" cy="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0979" name="Rectangle 7">
                <a:extLst>
                  <a:ext uri="{FF2B5EF4-FFF2-40B4-BE49-F238E27FC236}">
                    <a16:creationId xmlns:a16="http://schemas.microsoft.com/office/drawing/2014/main" id="{20299619-2E9E-409F-A6A1-EB7010D376A2}"/>
                  </a:ext>
                </a:extLst>
              </p:cNvPr>
              <p:cNvSpPr>
                <a:spLocks noChangeArrowheads="1"/>
              </p:cNvSpPr>
              <p:nvPr/>
            </p:nvSpPr>
            <p:spPr bwMode="auto">
              <a:xfrm>
                <a:off x="4212" y="9435"/>
                <a:ext cx="1545" cy="1080"/>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980" name="Text Box 6">
                <a:extLst>
                  <a:ext uri="{FF2B5EF4-FFF2-40B4-BE49-F238E27FC236}">
                    <a16:creationId xmlns:a16="http://schemas.microsoft.com/office/drawing/2014/main" id="{120FCA9A-3455-4F46-8CBF-8F366972080F}"/>
                  </a:ext>
                </a:extLst>
              </p:cNvPr>
              <p:cNvSpPr txBox="1">
                <a:spLocks noChangeArrowheads="1"/>
              </p:cNvSpPr>
              <p:nvPr/>
            </p:nvSpPr>
            <p:spPr bwMode="auto">
              <a:xfrm>
                <a:off x="5730" y="10140"/>
                <a:ext cx="585"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1400">
                    <a:latin typeface="Times New Roman" panose="02020603050405020304" pitchFamily="18" charset="0"/>
                    <a:cs typeface="Times New Roman" panose="02020603050405020304" pitchFamily="18" charset="0"/>
                  </a:rPr>
                  <a:t>d</a:t>
                </a:r>
                <a:endParaRPr lang="en-US" altLang="zh-CN"/>
              </a:p>
            </p:txBody>
          </p:sp>
          <p:sp>
            <p:nvSpPr>
              <p:cNvPr id="40981" name="Text Box 5">
                <a:extLst>
                  <a:ext uri="{FF2B5EF4-FFF2-40B4-BE49-F238E27FC236}">
                    <a16:creationId xmlns:a16="http://schemas.microsoft.com/office/drawing/2014/main" id="{E83AA856-688C-45D4-AF2C-7213F8A593AB}"/>
                  </a:ext>
                </a:extLst>
              </p:cNvPr>
              <p:cNvSpPr txBox="1">
                <a:spLocks noChangeArrowheads="1"/>
              </p:cNvSpPr>
              <p:nvPr/>
            </p:nvSpPr>
            <p:spPr bwMode="auto">
              <a:xfrm>
                <a:off x="3750" y="10125"/>
                <a:ext cx="585"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1400">
                    <a:latin typeface="Times New Roman" panose="02020603050405020304" pitchFamily="18" charset="0"/>
                    <a:cs typeface="Times New Roman" panose="02020603050405020304" pitchFamily="18" charset="0"/>
                  </a:rPr>
                  <a:t>a</a:t>
                </a:r>
                <a:endParaRPr lang="en-US" altLang="zh-CN"/>
              </a:p>
            </p:txBody>
          </p:sp>
          <p:sp>
            <p:nvSpPr>
              <p:cNvPr id="40982" name="Text Box 4">
                <a:extLst>
                  <a:ext uri="{FF2B5EF4-FFF2-40B4-BE49-F238E27FC236}">
                    <a16:creationId xmlns:a16="http://schemas.microsoft.com/office/drawing/2014/main" id="{EF5DE90D-3AEE-4E72-9475-C1B11FCE6D9C}"/>
                  </a:ext>
                </a:extLst>
              </p:cNvPr>
              <p:cNvSpPr txBox="1">
                <a:spLocks noChangeArrowheads="1"/>
              </p:cNvSpPr>
              <p:nvPr/>
            </p:nvSpPr>
            <p:spPr bwMode="auto">
              <a:xfrm>
                <a:off x="5685" y="8970"/>
                <a:ext cx="585"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1400">
                    <a:latin typeface="Times New Roman" panose="02020603050405020304" pitchFamily="18" charset="0"/>
                    <a:cs typeface="Times New Roman" panose="02020603050405020304" pitchFamily="18" charset="0"/>
                  </a:rPr>
                  <a:t>c</a:t>
                </a:r>
                <a:endParaRPr lang="en-US" altLang="zh-CN"/>
              </a:p>
            </p:txBody>
          </p:sp>
          <p:sp>
            <p:nvSpPr>
              <p:cNvPr id="40983" name="Text Box 3">
                <a:extLst>
                  <a:ext uri="{FF2B5EF4-FFF2-40B4-BE49-F238E27FC236}">
                    <a16:creationId xmlns:a16="http://schemas.microsoft.com/office/drawing/2014/main" id="{289FF5AB-239D-4AA9-B282-13EBB5303F4B}"/>
                  </a:ext>
                </a:extLst>
              </p:cNvPr>
              <p:cNvSpPr txBox="1">
                <a:spLocks noChangeArrowheads="1"/>
              </p:cNvSpPr>
              <p:nvPr/>
            </p:nvSpPr>
            <p:spPr bwMode="auto">
              <a:xfrm>
                <a:off x="3780" y="8985"/>
                <a:ext cx="585"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1400">
                    <a:latin typeface="Times New Roman" panose="02020603050405020304" pitchFamily="18" charset="0"/>
                    <a:cs typeface="Times New Roman" panose="02020603050405020304" pitchFamily="18" charset="0"/>
                  </a:rPr>
                  <a:t>b</a:t>
                </a:r>
                <a:endParaRPr lang="en-US" altLang="zh-CN"/>
              </a:p>
            </p:txBody>
          </p:sp>
        </p:grpSp>
      </p:grpSp>
      <p:sp>
        <p:nvSpPr>
          <p:cNvPr id="40964" name="Rectangle 104">
            <a:extLst>
              <a:ext uri="{FF2B5EF4-FFF2-40B4-BE49-F238E27FC236}">
                <a16:creationId xmlns:a16="http://schemas.microsoft.com/office/drawing/2014/main" id="{725C9913-DA12-4D9F-9989-D303B1528B95}"/>
              </a:ext>
            </a:extLst>
          </p:cNvPr>
          <p:cNvSpPr>
            <a:spLocks noChangeArrowheads="1"/>
          </p:cNvSpPr>
          <p:nvPr/>
        </p:nvSpPr>
        <p:spPr bwMode="auto">
          <a:xfrm>
            <a:off x="179388" y="1362075"/>
            <a:ext cx="4799012" cy="206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lang="zh-CN" altLang="zh-CN" sz="1400">
              <a:latin typeface="Times New Roman" panose="02020603050405020304" pitchFamily="18" charset="0"/>
              <a:cs typeface="Times New Roman" panose="02020603050405020304" pitchFamily="18" charset="0"/>
            </a:endParaRPr>
          </a:p>
          <a:p>
            <a:pPr algn="l"/>
            <a:r>
              <a:rPr lang="zh-CN" altLang="zh-CN" sz="2400" b="1">
                <a:solidFill>
                  <a:schemeClr val="bg1"/>
                </a:solidFill>
                <a:latin typeface="Times New Roman" panose="02020603050405020304" pitchFamily="18" charset="0"/>
                <a:cs typeface="Times New Roman" panose="02020603050405020304" pitchFamily="18" charset="0"/>
              </a:rPr>
              <a:t>解：无限长螺线管可看成是无穷大的螺绕环中的一段，有螺绕环外的磁感应强度为</a:t>
            </a:r>
            <a:r>
              <a:rPr lang="en-US" altLang="zh-CN" sz="2400" b="1">
                <a:solidFill>
                  <a:schemeClr val="bg1"/>
                </a:solidFill>
                <a:latin typeface="Times New Roman" panose="02020603050405020304" pitchFamily="18" charset="0"/>
                <a:cs typeface="Times New Roman" panose="02020603050405020304" pitchFamily="18" charset="0"/>
              </a:rPr>
              <a:t>0</a:t>
            </a:r>
            <a:r>
              <a:rPr lang="zh-CN" altLang="en-US" sz="2400" b="1">
                <a:solidFill>
                  <a:schemeClr val="bg1"/>
                </a:solidFill>
                <a:latin typeface="Times New Roman" panose="02020603050405020304" pitchFamily="18" charset="0"/>
                <a:cs typeface="Times New Roman" panose="02020603050405020304" pitchFamily="18" charset="0"/>
              </a:rPr>
              <a:t>的结论可知：无限长螺线外的磁感应强度</a:t>
            </a:r>
            <a:r>
              <a:rPr lang="en-US" altLang="zh-CN" sz="2400" b="1">
                <a:solidFill>
                  <a:schemeClr val="bg1"/>
                </a:solidFill>
                <a:latin typeface="Times New Roman" panose="02020603050405020304" pitchFamily="18" charset="0"/>
                <a:cs typeface="Times New Roman" panose="02020603050405020304" pitchFamily="18" charset="0"/>
              </a:rPr>
              <a:t>B</a:t>
            </a:r>
            <a:r>
              <a:rPr lang="zh-CN" altLang="en-US" sz="2400" b="1">
                <a:solidFill>
                  <a:schemeClr val="bg1"/>
                </a:solidFill>
                <a:latin typeface="Times New Roman" panose="02020603050405020304" pitchFamily="18" charset="0"/>
                <a:cs typeface="Times New Roman" panose="02020603050405020304" pitchFamily="18" charset="0"/>
              </a:rPr>
              <a:t>＝</a:t>
            </a:r>
            <a:r>
              <a:rPr lang="en-US" altLang="zh-CN" sz="2400" b="1">
                <a:solidFill>
                  <a:schemeClr val="bg1"/>
                </a:solidFill>
                <a:latin typeface="Times New Roman" panose="02020603050405020304" pitchFamily="18" charset="0"/>
                <a:cs typeface="Times New Roman" panose="02020603050405020304" pitchFamily="18" charset="0"/>
              </a:rPr>
              <a:t>0</a:t>
            </a:r>
            <a:r>
              <a:rPr lang="zh-CN" altLang="en-US" sz="2400" b="1">
                <a:solidFill>
                  <a:schemeClr val="bg1"/>
                </a:solidFill>
                <a:latin typeface="Times New Roman" panose="02020603050405020304" pitchFamily="18" charset="0"/>
                <a:cs typeface="Times New Roman" panose="02020603050405020304" pitchFamily="18" charset="0"/>
              </a:rPr>
              <a:t>。</a:t>
            </a:r>
            <a:endParaRPr lang="zh-CN" altLang="en-US" sz="1100" b="1">
              <a:solidFill>
                <a:schemeClr val="bg1"/>
              </a:solidFill>
            </a:endParaRPr>
          </a:p>
          <a:p>
            <a:pPr algn="l"/>
            <a:endParaRPr lang="zh-CN" altLang="en-US"/>
          </a:p>
        </p:txBody>
      </p:sp>
      <p:sp>
        <p:nvSpPr>
          <p:cNvPr id="2" name="矩形 1">
            <a:extLst>
              <a:ext uri="{FF2B5EF4-FFF2-40B4-BE49-F238E27FC236}">
                <a16:creationId xmlns:a16="http://schemas.microsoft.com/office/drawing/2014/main" id="{B734DA96-C626-4ECE-B9E5-519F8F174CEA}"/>
              </a:ext>
            </a:extLst>
          </p:cNvPr>
          <p:cNvSpPr>
            <a:spLocks noChangeArrowheads="1"/>
          </p:cNvSpPr>
          <p:nvPr/>
        </p:nvSpPr>
        <p:spPr bwMode="auto">
          <a:xfrm>
            <a:off x="290513" y="3408363"/>
            <a:ext cx="54578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选</a:t>
            </a:r>
            <a:r>
              <a:rPr lang="zh-CN" altLang="zh-CN" sz="2400" b="1">
                <a:solidFill>
                  <a:schemeClr val="bg1"/>
                </a:solidFill>
                <a:latin typeface="Times New Roman" panose="02020603050405020304" pitchFamily="18" charset="0"/>
                <a:cs typeface="Times New Roman" panose="02020603050405020304" pitchFamily="18" charset="0"/>
              </a:rPr>
              <a:t>安培环路</a:t>
            </a:r>
            <a:r>
              <a:rPr lang="en-US" altLang="zh-CN" sz="2400" b="1">
                <a:solidFill>
                  <a:schemeClr val="bg1"/>
                </a:solidFill>
                <a:latin typeface="Times New Roman" panose="02020603050405020304" pitchFamily="18" charset="0"/>
                <a:cs typeface="Times New Roman" panose="02020603050405020304" pitchFamily="18" charset="0"/>
              </a:rPr>
              <a:t>abcd</a:t>
            </a:r>
            <a:r>
              <a:rPr lang="zh-CN" altLang="zh-CN" sz="2400" b="1">
                <a:solidFill>
                  <a:schemeClr val="bg1"/>
                </a:solidFill>
                <a:latin typeface="Times New Roman" panose="02020603050405020304" pitchFamily="18" charset="0"/>
                <a:cs typeface="Times New Roman" panose="02020603050405020304" pitchFamily="18" charset="0"/>
              </a:rPr>
              <a:t>，根据安培环路定理：</a:t>
            </a:r>
          </a:p>
        </p:txBody>
      </p:sp>
      <p:pic>
        <p:nvPicPr>
          <p:cNvPr id="41063" name="Picture 103">
            <a:extLst>
              <a:ext uri="{FF2B5EF4-FFF2-40B4-BE49-F238E27FC236}">
                <a16:creationId xmlns:a16="http://schemas.microsoft.com/office/drawing/2014/main" id="{4E2C5B9A-81A6-43DE-A59B-F94DF8EF2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3937000"/>
            <a:ext cx="7450137" cy="968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A2822724-6885-44B2-91A9-531C89EAAC01}"/>
              </a:ext>
            </a:extLst>
          </p:cNvPr>
          <p:cNvSpPr>
            <a:spLocks noChangeArrowheads="1"/>
          </p:cNvSpPr>
          <p:nvPr/>
        </p:nvSpPr>
        <p:spPr bwMode="auto">
          <a:xfrm>
            <a:off x="325438" y="5146675"/>
            <a:ext cx="2828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latin typeface="Times New Roman" panose="02020603050405020304" pitchFamily="18" charset="0"/>
                <a:cs typeface="Times New Roman" panose="02020603050405020304" pitchFamily="18" charset="0"/>
              </a:rPr>
              <a:t>在</a:t>
            </a:r>
            <a:r>
              <a:rPr lang="en-US" altLang="zh-CN" sz="2400" b="1">
                <a:solidFill>
                  <a:schemeClr val="bg1"/>
                </a:solidFill>
                <a:latin typeface="Times New Roman" panose="02020603050405020304" pitchFamily="18" charset="0"/>
                <a:cs typeface="Times New Roman" panose="02020603050405020304" pitchFamily="18" charset="0"/>
              </a:rPr>
              <a:t>ab</a:t>
            </a:r>
            <a:r>
              <a:rPr lang="zh-CN" altLang="zh-CN" sz="2400" b="1">
                <a:solidFill>
                  <a:schemeClr val="bg1"/>
                </a:solidFill>
                <a:latin typeface="Times New Roman" panose="02020603050405020304" pitchFamily="18" charset="0"/>
                <a:cs typeface="Times New Roman" panose="02020603050405020304" pitchFamily="18" charset="0"/>
              </a:rPr>
              <a:t>段，</a:t>
            </a:r>
            <a:r>
              <a:rPr lang="en-US" altLang="zh-CN" sz="2400" b="1">
                <a:solidFill>
                  <a:schemeClr val="bg1"/>
                </a:solidFill>
                <a:latin typeface="Times New Roman" panose="02020603050405020304" pitchFamily="18" charset="0"/>
                <a:cs typeface="Times New Roman" panose="02020603050405020304" pitchFamily="18" charset="0"/>
              </a:rPr>
              <a:t>B</a:t>
            </a:r>
            <a:r>
              <a:rPr lang="zh-CN" altLang="zh-CN" sz="2400" b="1">
                <a:solidFill>
                  <a:schemeClr val="bg1"/>
                </a:solidFill>
                <a:latin typeface="Times New Roman" panose="02020603050405020304" pitchFamily="18" charset="0"/>
                <a:cs typeface="Times New Roman" panose="02020603050405020304" pitchFamily="18" charset="0"/>
              </a:rPr>
              <a:t>与</a:t>
            </a:r>
            <a:r>
              <a:rPr lang="en-US" altLang="zh-CN" sz="2400" b="1">
                <a:solidFill>
                  <a:schemeClr val="bg1"/>
                </a:solidFill>
                <a:latin typeface="Times New Roman" panose="02020603050405020304" pitchFamily="18" charset="0"/>
                <a:cs typeface="Times New Roman" panose="02020603050405020304" pitchFamily="18" charset="0"/>
              </a:rPr>
              <a:t>dl</a:t>
            </a:r>
            <a:r>
              <a:rPr lang="zh-CN" altLang="zh-CN" sz="2400" b="1">
                <a:solidFill>
                  <a:schemeClr val="bg1"/>
                </a:solidFill>
                <a:latin typeface="Times New Roman" panose="02020603050405020304" pitchFamily="18" charset="0"/>
                <a:cs typeface="Times New Roman" panose="02020603050405020304" pitchFamily="18" charset="0"/>
              </a:rPr>
              <a:t>垂直</a:t>
            </a:r>
            <a:endParaRPr lang="zh-CN" altLang="en-US" sz="2400" b="1">
              <a:solidFill>
                <a:schemeClr val="bg1"/>
              </a:solidFill>
              <a:latin typeface="Times New Roman" panose="02020603050405020304" pitchFamily="18" charset="0"/>
              <a:cs typeface="Times New Roman" panose="02020603050405020304" pitchFamily="18" charset="0"/>
            </a:endParaRPr>
          </a:p>
        </p:txBody>
      </p:sp>
      <p:pic>
        <p:nvPicPr>
          <p:cNvPr id="41064" name="Picture 104">
            <a:extLst>
              <a:ext uri="{FF2B5EF4-FFF2-40B4-BE49-F238E27FC236}">
                <a16:creationId xmlns:a16="http://schemas.microsoft.com/office/drawing/2014/main" id="{AF77F346-9B4F-466B-8BBA-EE413442F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2963" y="5000625"/>
            <a:ext cx="1749425" cy="730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1CB7D23E-D685-426B-BC03-71F9D8286117}"/>
              </a:ext>
            </a:extLst>
          </p:cNvPr>
          <p:cNvSpPr>
            <a:spLocks noChangeArrowheads="1"/>
          </p:cNvSpPr>
          <p:nvPr/>
        </p:nvSpPr>
        <p:spPr bwMode="auto">
          <a:xfrm>
            <a:off x="311150" y="6092825"/>
            <a:ext cx="2089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latin typeface="Times New Roman" panose="02020603050405020304" pitchFamily="18" charset="0"/>
                <a:cs typeface="Times New Roman" panose="02020603050405020304" pitchFamily="18" charset="0"/>
              </a:rPr>
              <a:t>在</a:t>
            </a:r>
            <a:r>
              <a:rPr lang="en-US" altLang="zh-CN" sz="2400" b="1">
                <a:solidFill>
                  <a:schemeClr val="bg1"/>
                </a:solidFill>
                <a:latin typeface="Times New Roman" panose="02020603050405020304" pitchFamily="18" charset="0"/>
                <a:cs typeface="Times New Roman" panose="02020603050405020304" pitchFamily="18" charset="0"/>
              </a:rPr>
              <a:t>bc</a:t>
            </a:r>
            <a:r>
              <a:rPr lang="zh-CN" altLang="zh-CN" sz="2400" b="1">
                <a:solidFill>
                  <a:schemeClr val="bg1"/>
                </a:solidFill>
                <a:latin typeface="Times New Roman" panose="02020603050405020304" pitchFamily="18" charset="0"/>
                <a:cs typeface="Times New Roman" panose="02020603050405020304" pitchFamily="18" charset="0"/>
              </a:rPr>
              <a:t>段，</a:t>
            </a:r>
            <a:r>
              <a:rPr lang="en-US" altLang="zh-CN" sz="2400" b="1">
                <a:solidFill>
                  <a:schemeClr val="bg1"/>
                </a:solidFill>
                <a:latin typeface="Times New Roman" panose="02020603050405020304" pitchFamily="18" charset="0"/>
                <a:cs typeface="Times New Roman" panose="02020603050405020304" pitchFamily="18" charset="0"/>
              </a:rPr>
              <a:t>B</a:t>
            </a:r>
            <a:r>
              <a:rPr lang="zh-CN" altLang="zh-CN" sz="2400" b="1">
                <a:solidFill>
                  <a:schemeClr val="bg1"/>
                </a:solidFill>
                <a:latin typeface="Times New Roman" panose="02020603050405020304" pitchFamily="18" charset="0"/>
                <a:cs typeface="Times New Roman" panose="02020603050405020304" pitchFamily="18" charset="0"/>
              </a:rPr>
              <a:t>＝</a:t>
            </a:r>
            <a:r>
              <a:rPr lang="en-US" altLang="zh-CN" sz="2400" b="1">
                <a:solidFill>
                  <a:schemeClr val="bg1"/>
                </a:solidFill>
                <a:latin typeface="Times New Roman" panose="02020603050405020304" pitchFamily="18" charset="0"/>
                <a:cs typeface="Times New Roman" panose="02020603050405020304" pitchFamily="18" charset="0"/>
              </a:rPr>
              <a:t>0</a:t>
            </a:r>
            <a:endParaRPr lang="zh-CN" altLang="zh-CN" sz="2400" b="1">
              <a:solidFill>
                <a:schemeClr val="bg1"/>
              </a:solidFill>
              <a:latin typeface="Times New Roman" panose="02020603050405020304" pitchFamily="18" charset="0"/>
              <a:cs typeface="Times New Roman" panose="02020603050405020304" pitchFamily="18" charset="0"/>
            </a:endParaRPr>
          </a:p>
        </p:txBody>
      </p:sp>
      <p:pic>
        <p:nvPicPr>
          <p:cNvPr id="41065" name="Picture 105">
            <a:extLst>
              <a:ext uri="{FF2B5EF4-FFF2-40B4-BE49-F238E27FC236}">
                <a16:creationId xmlns:a16="http://schemas.microsoft.com/office/drawing/2014/main" id="{5539D9B2-F225-41A4-AD90-21971D272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5856288"/>
            <a:ext cx="1809750" cy="755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6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0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0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p:bldP spid="2"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2">
            <a:extLst>
              <a:ext uri="{FF2B5EF4-FFF2-40B4-BE49-F238E27FC236}">
                <a16:creationId xmlns:a16="http://schemas.microsoft.com/office/drawing/2014/main" id="{CF7BEB81-1C73-4B91-BCB4-DEBE9027DC46}"/>
              </a:ext>
            </a:extLst>
          </p:cNvPr>
          <p:cNvSpPr>
            <a:spLocks noChangeArrowheads="1"/>
          </p:cNvSpPr>
          <p:nvPr/>
        </p:nvSpPr>
        <p:spPr bwMode="auto">
          <a:xfrm>
            <a:off x="250825" y="44450"/>
            <a:ext cx="26590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rgbClr val="66FFFF"/>
                </a:solidFill>
                <a:latin typeface="Times New Roman" panose="02020603050405020304" pitchFamily="18" charset="0"/>
              </a:rPr>
              <a:t>3. </a:t>
            </a:r>
            <a:r>
              <a:rPr kumimoji="1" lang="zh-CN" altLang="en-US" sz="2400" b="1">
                <a:solidFill>
                  <a:srgbClr val="66FFFF"/>
                </a:solidFill>
                <a:latin typeface="Times New Roman" panose="02020603050405020304" pitchFamily="18" charset="0"/>
              </a:rPr>
              <a:t>电流连续性方程</a:t>
            </a:r>
          </a:p>
        </p:txBody>
      </p:sp>
      <p:pic>
        <p:nvPicPr>
          <p:cNvPr id="68611" name="Picture 3">
            <a:extLst>
              <a:ext uri="{FF2B5EF4-FFF2-40B4-BE49-F238E27FC236}">
                <a16:creationId xmlns:a16="http://schemas.microsoft.com/office/drawing/2014/main" id="{A5048371-6F7A-4307-804D-49062A862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1109663"/>
            <a:ext cx="3671888" cy="992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a:extLst>
              <a:ext uri="{FF2B5EF4-FFF2-40B4-BE49-F238E27FC236}">
                <a16:creationId xmlns:a16="http://schemas.microsoft.com/office/drawing/2014/main" id="{32B43E2C-99C9-44EC-8FE3-27954DBA2CFF}"/>
              </a:ext>
            </a:extLst>
          </p:cNvPr>
          <p:cNvSpPr txBox="1">
            <a:spLocks noChangeArrowheads="1"/>
          </p:cNvSpPr>
          <p:nvPr/>
        </p:nvSpPr>
        <p:spPr bwMode="auto">
          <a:xfrm>
            <a:off x="255588" y="517525"/>
            <a:ext cx="4824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2400" b="1">
                <a:solidFill>
                  <a:schemeClr val="bg1"/>
                </a:solidFill>
              </a:rPr>
              <a:t>由电荷守恒定律和电流定义可得：</a:t>
            </a:r>
          </a:p>
        </p:txBody>
      </p:sp>
      <p:pic>
        <p:nvPicPr>
          <p:cNvPr id="68612" name="Picture 4">
            <a:extLst>
              <a:ext uri="{FF2B5EF4-FFF2-40B4-BE49-F238E27FC236}">
                <a16:creationId xmlns:a16="http://schemas.microsoft.com/office/drawing/2014/main" id="{DA8DA6CD-2B58-486D-A731-4790BDF99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3663" y="1173163"/>
            <a:ext cx="2197100" cy="86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9563991D-84BD-44C6-82DA-215B9FD4D4BB}"/>
              </a:ext>
            </a:extLst>
          </p:cNvPr>
          <p:cNvSpPr txBox="1">
            <a:spLocks noChangeArrowheads="1"/>
          </p:cNvSpPr>
          <p:nvPr/>
        </p:nvSpPr>
        <p:spPr bwMode="auto">
          <a:xfrm>
            <a:off x="5743575" y="739775"/>
            <a:ext cx="1731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bg1"/>
                </a:solidFill>
              </a:rPr>
              <a:t>微分形式：</a:t>
            </a:r>
          </a:p>
        </p:txBody>
      </p:sp>
      <p:sp>
        <p:nvSpPr>
          <p:cNvPr id="10" name="TextBox 9">
            <a:extLst>
              <a:ext uri="{FF2B5EF4-FFF2-40B4-BE49-F238E27FC236}">
                <a16:creationId xmlns:a16="http://schemas.microsoft.com/office/drawing/2014/main" id="{F00CCBA3-8710-47C1-9A86-1F3F0B081434}"/>
              </a:ext>
            </a:extLst>
          </p:cNvPr>
          <p:cNvSpPr txBox="1">
            <a:spLocks noChangeArrowheads="1"/>
          </p:cNvSpPr>
          <p:nvPr/>
        </p:nvSpPr>
        <p:spPr bwMode="auto">
          <a:xfrm>
            <a:off x="611188" y="2260600"/>
            <a:ext cx="80295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2400" b="1">
                <a:solidFill>
                  <a:schemeClr val="bg1"/>
                </a:solidFill>
              </a:rPr>
              <a:t>称为电流连续性方程，反映电流分布和电荷运动变化之间的普遍关系，是电荷守恒定律的数学表达式。</a:t>
            </a:r>
          </a:p>
        </p:txBody>
      </p:sp>
      <p:pic>
        <p:nvPicPr>
          <p:cNvPr id="68616" name="Picture 8">
            <a:extLst>
              <a:ext uri="{FF2B5EF4-FFF2-40B4-BE49-F238E27FC236}">
                <a16:creationId xmlns:a16="http://schemas.microsoft.com/office/drawing/2014/main" id="{45064C64-333C-4A85-8AB4-144B37FD76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4363" y="3222625"/>
            <a:ext cx="1943100"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14">
            <a:extLst>
              <a:ext uri="{FF2B5EF4-FFF2-40B4-BE49-F238E27FC236}">
                <a16:creationId xmlns:a16="http://schemas.microsoft.com/office/drawing/2014/main" id="{535F8EF9-75C7-4C2A-8F07-604C28CD9472}"/>
              </a:ext>
            </a:extLst>
          </p:cNvPr>
          <p:cNvSpPr>
            <a:spLocks noChangeArrowheads="1"/>
          </p:cNvSpPr>
          <p:nvPr/>
        </p:nvSpPr>
        <p:spPr bwMode="auto">
          <a:xfrm>
            <a:off x="304800" y="3092450"/>
            <a:ext cx="2349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rgbClr val="66FFFF"/>
                </a:solidFill>
                <a:latin typeface="Times New Roman" panose="02020603050405020304" pitchFamily="18" charset="0"/>
              </a:rPr>
              <a:t>4. </a:t>
            </a:r>
            <a:r>
              <a:rPr kumimoji="1" lang="zh-CN" altLang="en-US" sz="2400" b="1">
                <a:solidFill>
                  <a:srgbClr val="66FFFF"/>
                </a:solidFill>
                <a:latin typeface="Times New Roman" panose="02020603050405020304" pitchFamily="18" charset="0"/>
              </a:rPr>
              <a:t>稳恒电流条件</a:t>
            </a:r>
          </a:p>
        </p:txBody>
      </p:sp>
      <p:sp>
        <p:nvSpPr>
          <p:cNvPr id="18" name="TextBox 17">
            <a:extLst>
              <a:ext uri="{FF2B5EF4-FFF2-40B4-BE49-F238E27FC236}">
                <a16:creationId xmlns:a16="http://schemas.microsoft.com/office/drawing/2014/main" id="{7469FDF1-A921-4643-892E-0200BEF579F4}"/>
              </a:ext>
            </a:extLst>
          </p:cNvPr>
          <p:cNvSpPr txBox="1">
            <a:spLocks noChangeArrowheads="1"/>
          </p:cNvSpPr>
          <p:nvPr/>
        </p:nvSpPr>
        <p:spPr bwMode="auto">
          <a:xfrm>
            <a:off x="619125" y="4235450"/>
            <a:ext cx="802957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2400" b="1">
                <a:solidFill>
                  <a:schemeClr val="bg1"/>
                </a:solidFill>
              </a:rPr>
              <a:t>对稳恒电流，任意封闭曲面内的电量保持不变；空间任意一点流失的电荷必然被别处流来的电荷补充，电流流动过程是电荷替代的过程，电荷分布不因电流的存在而随时间变换，它产生的电场也不随时间变化。</a:t>
            </a:r>
          </a:p>
        </p:txBody>
      </p:sp>
      <p:pic>
        <p:nvPicPr>
          <p:cNvPr id="68617" name="Picture 9">
            <a:extLst>
              <a:ext uri="{FF2B5EF4-FFF2-40B4-BE49-F238E27FC236}">
                <a16:creationId xmlns:a16="http://schemas.microsoft.com/office/drawing/2014/main" id="{5DC81D1F-1F2E-43A8-9449-53085B4B45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4813" y="3405188"/>
            <a:ext cx="1439862" cy="49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a:extLst>
              <a:ext uri="{FF2B5EF4-FFF2-40B4-BE49-F238E27FC236}">
                <a16:creationId xmlns:a16="http://schemas.microsoft.com/office/drawing/2014/main" id="{6BCA2C9C-3E96-4EC7-B77D-C27957B796A0}"/>
              </a:ext>
            </a:extLst>
          </p:cNvPr>
          <p:cNvSpPr txBox="1">
            <a:spLocks noChangeArrowheads="1"/>
          </p:cNvSpPr>
          <p:nvPr/>
        </p:nvSpPr>
        <p:spPr bwMode="auto">
          <a:xfrm>
            <a:off x="619125" y="5845175"/>
            <a:ext cx="7121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2400" b="1">
                <a:solidFill>
                  <a:schemeClr val="bg1"/>
                </a:solidFill>
              </a:rPr>
              <a:t>稳恒电流的电流线是无头无尾的闭合曲线。</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86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86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86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861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P spid="15" grpId="0"/>
      <p:bldP spid="18" grpId="0"/>
      <p:bldP spid="2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3">
            <a:extLst>
              <a:ext uri="{FF2B5EF4-FFF2-40B4-BE49-F238E27FC236}">
                <a16:creationId xmlns:a16="http://schemas.microsoft.com/office/drawing/2014/main" id="{4A1DBE8A-9EC2-47D2-B7C4-EA281F7472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55563"/>
            <a:ext cx="3919537" cy="194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987" name="矩形 1">
            <a:extLst>
              <a:ext uri="{FF2B5EF4-FFF2-40B4-BE49-F238E27FC236}">
                <a16:creationId xmlns:a16="http://schemas.microsoft.com/office/drawing/2014/main" id="{F4FCA228-375C-4275-827C-35FF2D5ACDEA}"/>
              </a:ext>
            </a:extLst>
          </p:cNvPr>
          <p:cNvSpPr>
            <a:spLocks noChangeArrowheads="1"/>
          </p:cNvSpPr>
          <p:nvPr/>
        </p:nvSpPr>
        <p:spPr bwMode="auto">
          <a:xfrm>
            <a:off x="387350" y="2189163"/>
            <a:ext cx="2895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在</a:t>
            </a:r>
            <a:r>
              <a:rPr lang="en-US" altLang="zh-CN" sz="2400" b="1">
                <a:solidFill>
                  <a:schemeClr val="bg1"/>
                </a:solidFill>
              </a:rPr>
              <a:t>cd</a:t>
            </a:r>
            <a:r>
              <a:rPr lang="zh-CN" altLang="zh-CN" sz="2400" b="1">
                <a:solidFill>
                  <a:schemeClr val="bg1"/>
                </a:solidFill>
              </a:rPr>
              <a:t>段，</a:t>
            </a:r>
            <a:r>
              <a:rPr lang="en-US" altLang="zh-CN" sz="2400" b="1">
                <a:solidFill>
                  <a:schemeClr val="bg1"/>
                </a:solidFill>
              </a:rPr>
              <a:t>B</a:t>
            </a:r>
            <a:r>
              <a:rPr lang="zh-CN" altLang="zh-CN" sz="2400" b="1">
                <a:solidFill>
                  <a:schemeClr val="bg1"/>
                </a:solidFill>
              </a:rPr>
              <a:t>与</a:t>
            </a:r>
            <a:r>
              <a:rPr lang="en-US" altLang="zh-CN" sz="2400" b="1">
                <a:solidFill>
                  <a:schemeClr val="bg1"/>
                </a:solidFill>
              </a:rPr>
              <a:t>dl</a:t>
            </a:r>
            <a:r>
              <a:rPr lang="zh-CN" altLang="zh-CN" sz="2400" b="1">
                <a:solidFill>
                  <a:schemeClr val="bg1"/>
                </a:solidFill>
              </a:rPr>
              <a:t>垂直</a:t>
            </a:r>
            <a:endParaRPr lang="zh-CN" altLang="en-US" sz="2400" b="1">
              <a:solidFill>
                <a:schemeClr val="bg1"/>
              </a:solidFill>
            </a:endParaRPr>
          </a:p>
        </p:txBody>
      </p:sp>
      <p:sp>
        <p:nvSpPr>
          <p:cNvPr id="41988" name="矩形 2">
            <a:extLst>
              <a:ext uri="{FF2B5EF4-FFF2-40B4-BE49-F238E27FC236}">
                <a16:creationId xmlns:a16="http://schemas.microsoft.com/office/drawing/2014/main" id="{3BEC3962-9805-482B-A0B3-32930589C3D6}"/>
              </a:ext>
            </a:extLst>
          </p:cNvPr>
          <p:cNvSpPr>
            <a:spLocks noChangeArrowheads="1"/>
          </p:cNvSpPr>
          <p:nvPr/>
        </p:nvSpPr>
        <p:spPr bwMode="auto">
          <a:xfrm>
            <a:off x="406400" y="3197225"/>
            <a:ext cx="29321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chemeClr val="bg1"/>
                </a:solidFill>
              </a:rPr>
              <a:t>在</a:t>
            </a:r>
            <a:r>
              <a:rPr lang="en-US" altLang="zh-CN" sz="2400" b="1">
                <a:solidFill>
                  <a:schemeClr val="bg1"/>
                </a:solidFill>
              </a:rPr>
              <a:t>da</a:t>
            </a:r>
            <a:r>
              <a:rPr lang="zh-CN" altLang="zh-CN" sz="2400" b="1">
                <a:solidFill>
                  <a:schemeClr val="bg1"/>
                </a:solidFill>
              </a:rPr>
              <a:t>段，</a:t>
            </a:r>
            <a:r>
              <a:rPr lang="en-US" altLang="zh-CN" sz="2400" b="1">
                <a:solidFill>
                  <a:schemeClr val="bg1"/>
                </a:solidFill>
              </a:rPr>
              <a:t>B</a:t>
            </a:r>
            <a:r>
              <a:rPr lang="zh-CN" altLang="zh-CN" sz="2400" b="1">
                <a:solidFill>
                  <a:schemeClr val="bg1"/>
                </a:solidFill>
              </a:rPr>
              <a:t>为恒定值</a:t>
            </a:r>
            <a:endParaRPr lang="zh-CN" altLang="en-US" sz="2400" b="1">
              <a:solidFill>
                <a:schemeClr val="bg1"/>
              </a:solidFill>
            </a:endParaRPr>
          </a:p>
        </p:txBody>
      </p:sp>
      <p:pic>
        <p:nvPicPr>
          <p:cNvPr id="41989" name="Picture 4">
            <a:extLst>
              <a:ext uri="{FF2B5EF4-FFF2-40B4-BE49-F238E27FC236}">
                <a16:creationId xmlns:a16="http://schemas.microsoft.com/office/drawing/2014/main" id="{E2B7FD6A-A467-4805-AFA0-75646D045C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2073275"/>
            <a:ext cx="1909763" cy="784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1990" name="Picture 5">
            <a:extLst>
              <a:ext uri="{FF2B5EF4-FFF2-40B4-BE49-F238E27FC236}">
                <a16:creationId xmlns:a16="http://schemas.microsoft.com/office/drawing/2014/main" id="{49555FE6-768F-445A-88CC-8F7AAFCDF0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8738" y="3060700"/>
            <a:ext cx="3006725" cy="8969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1991" name="Picture 6">
            <a:extLst>
              <a:ext uri="{FF2B5EF4-FFF2-40B4-BE49-F238E27FC236}">
                <a16:creationId xmlns:a16="http://schemas.microsoft.com/office/drawing/2014/main" id="{64DF5979-74DA-45C7-953A-090D7ECCAA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975" y="4276725"/>
            <a:ext cx="3455988" cy="958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1992" name="Picture 7">
            <a:extLst>
              <a:ext uri="{FF2B5EF4-FFF2-40B4-BE49-F238E27FC236}">
                <a16:creationId xmlns:a16="http://schemas.microsoft.com/office/drawing/2014/main" id="{C928AF2D-BEC3-4D23-A231-ED17565EE6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7913" y="5637213"/>
            <a:ext cx="1754187" cy="671512"/>
          </a:xfrm>
          <a:prstGeom prst="rect">
            <a:avLst/>
          </a:prstGeom>
          <a:solidFill>
            <a:schemeClr val="bg1"/>
          </a:solidFill>
          <a:ln w="57150">
            <a:solidFill>
              <a:srgbClr val="FF0000"/>
            </a:solidFill>
            <a:miter lim="800000"/>
            <a:headEnd/>
            <a:tailEnd/>
          </a:ln>
        </p:spPr>
      </p:pic>
    </p:spTree>
  </p:cSld>
  <p:clrMapOvr>
    <a:masterClrMapping/>
  </p:clrMapOvr>
  <p:transition spd="slow">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22" name="Group 2">
            <a:extLst>
              <a:ext uri="{FF2B5EF4-FFF2-40B4-BE49-F238E27FC236}">
                <a16:creationId xmlns:a16="http://schemas.microsoft.com/office/drawing/2014/main" id="{70F07B9A-7271-4898-9F5D-00F69A0ED560}"/>
              </a:ext>
            </a:extLst>
          </p:cNvPr>
          <p:cNvGrpSpPr>
            <a:grpSpLocks/>
          </p:cNvGrpSpPr>
          <p:nvPr/>
        </p:nvGrpSpPr>
        <p:grpSpPr bwMode="auto">
          <a:xfrm>
            <a:off x="6134100" y="1104900"/>
            <a:ext cx="2438400" cy="2760663"/>
            <a:chOff x="864" y="336"/>
            <a:chExt cx="1536" cy="1739"/>
          </a:xfrm>
        </p:grpSpPr>
        <p:sp>
          <p:nvSpPr>
            <p:cNvPr id="43049" name="Line 3">
              <a:extLst>
                <a:ext uri="{FF2B5EF4-FFF2-40B4-BE49-F238E27FC236}">
                  <a16:creationId xmlns:a16="http://schemas.microsoft.com/office/drawing/2014/main" id="{9C1DFF23-FAE2-40A4-B372-8B58F51344ED}"/>
                </a:ext>
              </a:extLst>
            </p:cNvPr>
            <p:cNvSpPr>
              <a:spLocks noChangeShapeType="1"/>
            </p:cNvSpPr>
            <p:nvPr/>
          </p:nvSpPr>
          <p:spPr bwMode="auto">
            <a:xfrm flipV="1">
              <a:off x="1771" y="338"/>
              <a:ext cx="0" cy="296"/>
            </a:xfrm>
            <a:prstGeom prst="line">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50" name="AutoShape 4">
              <a:extLst>
                <a:ext uri="{FF2B5EF4-FFF2-40B4-BE49-F238E27FC236}">
                  <a16:creationId xmlns:a16="http://schemas.microsoft.com/office/drawing/2014/main" id="{8B0F1B3D-2683-425A-B70E-3680EA22F3CF}"/>
                </a:ext>
              </a:extLst>
            </p:cNvPr>
            <p:cNvSpPr>
              <a:spLocks noChangeArrowheads="1"/>
            </p:cNvSpPr>
            <p:nvPr/>
          </p:nvSpPr>
          <p:spPr bwMode="auto">
            <a:xfrm>
              <a:off x="907" y="674"/>
              <a:ext cx="1445" cy="135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9 w 21600"/>
                <a:gd name="T25" fmla="*/ 3161 h 21600"/>
                <a:gd name="T26" fmla="*/ 18431 w 21600"/>
                <a:gd name="T27" fmla="*/ 1843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21" y="10800"/>
                  </a:moveTo>
                  <a:cubicBezTo>
                    <a:pt x="3521" y="14820"/>
                    <a:pt x="6780" y="18079"/>
                    <a:pt x="10800" y="18079"/>
                  </a:cubicBezTo>
                  <a:cubicBezTo>
                    <a:pt x="14820" y="18079"/>
                    <a:pt x="18079" y="14820"/>
                    <a:pt x="18079" y="10800"/>
                  </a:cubicBezTo>
                  <a:cubicBezTo>
                    <a:pt x="18079" y="6780"/>
                    <a:pt x="14820" y="3521"/>
                    <a:pt x="10800" y="3521"/>
                  </a:cubicBezTo>
                  <a:cubicBezTo>
                    <a:pt x="6780" y="3521"/>
                    <a:pt x="3521" y="6780"/>
                    <a:pt x="3521" y="10800"/>
                  </a:cubicBezTo>
                  <a:close/>
                </a:path>
              </a:pathLst>
            </a:custGeom>
            <a:gradFill rotWithShape="0">
              <a:gsLst>
                <a:gs pos="0">
                  <a:srgbClr val="33CC33"/>
                </a:gs>
                <a:gs pos="100000">
                  <a:srgbClr val="004E00"/>
                </a:gs>
              </a:gsLst>
              <a:path path="rect">
                <a:fillToRect l="50000" t="50000" r="50000" b="50000"/>
              </a:path>
            </a:gradFill>
            <a:ln w="9525">
              <a:solidFill>
                <a:srgbClr val="00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051" name="Group 5">
              <a:extLst>
                <a:ext uri="{FF2B5EF4-FFF2-40B4-BE49-F238E27FC236}">
                  <a16:creationId xmlns:a16="http://schemas.microsoft.com/office/drawing/2014/main" id="{EB913A05-B61B-4CF4-82A5-A169CB751AAC}"/>
                </a:ext>
              </a:extLst>
            </p:cNvPr>
            <p:cNvGrpSpPr>
              <a:grpSpLocks/>
            </p:cNvGrpSpPr>
            <p:nvPr/>
          </p:nvGrpSpPr>
          <p:grpSpPr bwMode="auto">
            <a:xfrm>
              <a:off x="1459" y="386"/>
              <a:ext cx="120" cy="543"/>
              <a:chOff x="2256" y="1200"/>
              <a:chExt cx="96" cy="769"/>
            </a:xfrm>
          </p:grpSpPr>
          <p:sp>
            <p:nvSpPr>
              <p:cNvPr id="43083" name="Line 6">
                <a:extLst>
                  <a:ext uri="{FF2B5EF4-FFF2-40B4-BE49-F238E27FC236}">
                    <a16:creationId xmlns:a16="http://schemas.microsoft.com/office/drawing/2014/main" id="{A6973CDA-1376-4EEE-9EC0-454CEAC9BE4D}"/>
                  </a:ext>
                </a:extLst>
              </p:cNvPr>
              <p:cNvSpPr>
                <a:spLocks noChangeShapeType="1"/>
              </p:cNvSpPr>
              <p:nvPr/>
            </p:nvSpPr>
            <p:spPr bwMode="auto">
              <a:xfrm>
                <a:off x="2352" y="1200"/>
                <a:ext cx="0" cy="768"/>
              </a:xfrm>
              <a:prstGeom prst="line">
                <a:avLst/>
              </a:prstGeom>
              <a:noFill/>
              <a:ln w="158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84" name="Freeform 7">
                <a:extLst>
                  <a:ext uri="{FF2B5EF4-FFF2-40B4-BE49-F238E27FC236}">
                    <a16:creationId xmlns:a16="http://schemas.microsoft.com/office/drawing/2014/main" id="{8FDAB2F4-20A8-493D-BF69-84709B6B87B7}"/>
                  </a:ext>
                </a:extLst>
              </p:cNvPr>
              <p:cNvSpPr>
                <a:spLocks/>
              </p:cNvSpPr>
              <p:nvPr/>
            </p:nvSpPr>
            <p:spPr bwMode="auto">
              <a:xfrm>
                <a:off x="2256" y="1968"/>
                <a:ext cx="96" cy="1"/>
              </a:xfrm>
              <a:custGeom>
                <a:avLst/>
                <a:gdLst>
                  <a:gd name="T0" fmla="*/ 96 w 96"/>
                  <a:gd name="T1" fmla="*/ 0 h 1"/>
                  <a:gd name="T2" fmla="*/ 48 w 96"/>
                  <a:gd name="T3" fmla="*/ 0 h 1"/>
                  <a:gd name="T4" fmla="*/ 0 w 96"/>
                  <a:gd name="T5" fmla="*/ 0 h 1"/>
                  <a:gd name="T6" fmla="*/ 0 60000 65536"/>
                  <a:gd name="T7" fmla="*/ 0 60000 65536"/>
                  <a:gd name="T8" fmla="*/ 0 60000 65536"/>
                </a:gdLst>
                <a:ahLst/>
                <a:cxnLst>
                  <a:cxn ang="T6">
                    <a:pos x="T0" y="T1"/>
                  </a:cxn>
                  <a:cxn ang="T7">
                    <a:pos x="T2" y="T3"/>
                  </a:cxn>
                  <a:cxn ang="T8">
                    <a:pos x="T4" y="T5"/>
                  </a:cxn>
                </a:cxnLst>
                <a:rect l="0" t="0" r="r" b="b"/>
                <a:pathLst>
                  <a:path w="96" h="1">
                    <a:moveTo>
                      <a:pt x="96" y="0"/>
                    </a:moveTo>
                    <a:cubicBezTo>
                      <a:pt x="80" y="0"/>
                      <a:pt x="64" y="0"/>
                      <a:pt x="48" y="0"/>
                    </a:cubicBezTo>
                    <a:cubicBezTo>
                      <a:pt x="32" y="0"/>
                      <a:pt x="8" y="0"/>
                      <a:pt x="0" y="0"/>
                    </a:cubicBezTo>
                  </a:path>
                </a:pathLst>
              </a:custGeom>
              <a:noFill/>
              <a:ln w="158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3052" name="Freeform 8">
              <a:extLst>
                <a:ext uri="{FF2B5EF4-FFF2-40B4-BE49-F238E27FC236}">
                  <a16:creationId xmlns:a16="http://schemas.microsoft.com/office/drawing/2014/main" id="{74514C93-379D-41BE-B9CD-3D18BDFE0368}"/>
                </a:ext>
              </a:extLst>
            </p:cNvPr>
            <p:cNvSpPr>
              <a:spLocks/>
            </p:cNvSpPr>
            <p:nvPr/>
          </p:nvSpPr>
          <p:spPr bwMode="auto">
            <a:xfrm rot="-1098446">
              <a:off x="1332" y="674"/>
              <a:ext cx="59" cy="344"/>
            </a:xfrm>
            <a:custGeom>
              <a:avLst/>
              <a:gdLst>
                <a:gd name="T0" fmla="*/ 13 w 67"/>
                <a:gd name="T1" fmla="*/ 10 h 390"/>
                <a:gd name="T2" fmla="*/ 0 w 67"/>
                <a:gd name="T3" fmla="*/ 11 h 390"/>
                <a:gd name="T4" fmla="*/ 17 w 67"/>
                <a:gd name="T5" fmla="*/ 78 h 390"/>
                <a:gd name="T6" fmla="*/ 4 w 67"/>
                <a:gd name="T7" fmla="*/ 90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 h="390">
                  <a:moveTo>
                    <a:pt x="52" y="37"/>
                  </a:moveTo>
                  <a:cubicBezTo>
                    <a:pt x="28" y="0"/>
                    <a:pt x="14" y="6"/>
                    <a:pt x="0" y="45"/>
                  </a:cubicBezTo>
                  <a:cubicBezTo>
                    <a:pt x="12" y="136"/>
                    <a:pt x="46" y="218"/>
                    <a:pt x="67" y="307"/>
                  </a:cubicBezTo>
                  <a:cubicBezTo>
                    <a:pt x="56" y="390"/>
                    <a:pt x="64" y="359"/>
                    <a:pt x="8" y="359"/>
                  </a:cubicBezTo>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53" name="Freeform 9">
              <a:extLst>
                <a:ext uri="{FF2B5EF4-FFF2-40B4-BE49-F238E27FC236}">
                  <a16:creationId xmlns:a16="http://schemas.microsoft.com/office/drawing/2014/main" id="{1FCED45D-58D7-4030-BB28-247D3BB7564D}"/>
                </a:ext>
              </a:extLst>
            </p:cNvPr>
            <p:cNvSpPr>
              <a:spLocks/>
            </p:cNvSpPr>
            <p:nvPr/>
          </p:nvSpPr>
          <p:spPr bwMode="auto">
            <a:xfrm rot="-8079844">
              <a:off x="1177" y="1588"/>
              <a:ext cx="59" cy="346"/>
            </a:xfrm>
            <a:custGeom>
              <a:avLst/>
              <a:gdLst>
                <a:gd name="T0" fmla="*/ 13 w 67"/>
                <a:gd name="T1" fmla="*/ 10 h 390"/>
                <a:gd name="T2" fmla="*/ 0 w 67"/>
                <a:gd name="T3" fmla="*/ 12 h 390"/>
                <a:gd name="T4" fmla="*/ 17 w 67"/>
                <a:gd name="T5" fmla="*/ 83 h 390"/>
                <a:gd name="T6" fmla="*/ 4 w 67"/>
                <a:gd name="T7" fmla="*/ 96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 h="390">
                  <a:moveTo>
                    <a:pt x="52" y="37"/>
                  </a:moveTo>
                  <a:cubicBezTo>
                    <a:pt x="28" y="0"/>
                    <a:pt x="14" y="6"/>
                    <a:pt x="0" y="45"/>
                  </a:cubicBezTo>
                  <a:cubicBezTo>
                    <a:pt x="12" y="136"/>
                    <a:pt x="46" y="218"/>
                    <a:pt x="67" y="307"/>
                  </a:cubicBezTo>
                  <a:cubicBezTo>
                    <a:pt x="56" y="390"/>
                    <a:pt x="64" y="359"/>
                    <a:pt x="8" y="359"/>
                  </a:cubicBezTo>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54" name="Freeform 10">
              <a:extLst>
                <a:ext uri="{FF2B5EF4-FFF2-40B4-BE49-F238E27FC236}">
                  <a16:creationId xmlns:a16="http://schemas.microsoft.com/office/drawing/2014/main" id="{E7A99F5D-B5B1-4DD3-9D09-B873FC887E79}"/>
                </a:ext>
              </a:extLst>
            </p:cNvPr>
            <p:cNvSpPr>
              <a:spLocks/>
            </p:cNvSpPr>
            <p:nvPr/>
          </p:nvSpPr>
          <p:spPr bwMode="auto">
            <a:xfrm rot="-9265042">
              <a:off x="1459" y="1731"/>
              <a:ext cx="60" cy="344"/>
            </a:xfrm>
            <a:custGeom>
              <a:avLst/>
              <a:gdLst>
                <a:gd name="T0" fmla="*/ 15 w 67"/>
                <a:gd name="T1" fmla="*/ 10 h 390"/>
                <a:gd name="T2" fmla="*/ 0 w 67"/>
                <a:gd name="T3" fmla="*/ 11 h 390"/>
                <a:gd name="T4" fmla="*/ 20 w 67"/>
                <a:gd name="T5" fmla="*/ 78 h 390"/>
                <a:gd name="T6" fmla="*/ 4 w 67"/>
                <a:gd name="T7" fmla="*/ 90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 h="390">
                  <a:moveTo>
                    <a:pt x="52" y="37"/>
                  </a:moveTo>
                  <a:cubicBezTo>
                    <a:pt x="28" y="0"/>
                    <a:pt x="14" y="6"/>
                    <a:pt x="0" y="45"/>
                  </a:cubicBezTo>
                  <a:cubicBezTo>
                    <a:pt x="12" y="136"/>
                    <a:pt x="46" y="218"/>
                    <a:pt x="67" y="307"/>
                  </a:cubicBezTo>
                  <a:cubicBezTo>
                    <a:pt x="56" y="390"/>
                    <a:pt x="64" y="359"/>
                    <a:pt x="8" y="359"/>
                  </a:cubicBezTo>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55" name="Freeform 11">
              <a:extLst>
                <a:ext uri="{FF2B5EF4-FFF2-40B4-BE49-F238E27FC236}">
                  <a16:creationId xmlns:a16="http://schemas.microsoft.com/office/drawing/2014/main" id="{0A8DBD24-8070-4D3B-B60C-03225FCD8FE7}"/>
                </a:ext>
              </a:extLst>
            </p:cNvPr>
            <p:cNvSpPr>
              <a:spLocks/>
            </p:cNvSpPr>
            <p:nvPr/>
          </p:nvSpPr>
          <p:spPr bwMode="auto">
            <a:xfrm rot="-6767960">
              <a:off x="1007" y="1335"/>
              <a:ext cx="59" cy="345"/>
            </a:xfrm>
            <a:custGeom>
              <a:avLst/>
              <a:gdLst>
                <a:gd name="T0" fmla="*/ 13 w 67"/>
                <a:gd name="T1" fmla="*/ 10 h 390"/>
                <a:gd name="T2" fmla="*/ 0 w 67"/>
                <a:gd name="T3" fmla="*/ 12 h 390"/>
                <a:gd name="T4" fmla="*/ 17 w 67"/>
                <a:gd name="T5" fmla="*/ 80 h 390"/>
                <a:gd name="T6" fmla="*/ 4 w 67"/>
                <a:gd name="T7" fmla="*/ 93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 h="390">
                  <a:moveTo>
                    <a:pt x="52" y="37"/>
                  </a:moveTo>
                  <a:cubicBezTo>
                    <a:pt x="28" y="0"/>
                    <a:pt x="14" y="6"/>
                    <a:pt x="0" y="45"/>
                  </a:cubicBezTo>
                  <a:cubicBezTo>
                    <a:pt x="12" y="136"/>
                    <a:pt x="46" y="218"/>
                    <a:pt x="67" y="307"/>
                  </a:cubicBezTo>
                  <a:cubicBezTo>
                    <a:pt x="56" y="390"/>
                    <a:pt x="64" y="359"/>
                    <a:pt x="8" y="359"/>
                  </a:cubicBezTo>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56" name="Freeform 12">
              <a:extLst>
                <a:ext uri="{FF2B5EF4-FFF2-40B4-BE49-F238E27FC236}">
                  <a16:creationId xmlns:a16="http://schemas.microsoft.com/office/drawing/2014/main" id="{41A9F874-D0A7-414E-81B8-EA29F9182CDC}"/>
                </a:ext>
              </a:extLst>
            </p:cNvPr>
            <p:cNvSpPr>
              <a:spLocks/>
            </p:cNvSpPr>
            <p:nvPr/>
          </p:nvSpPr>
          <p:spPr bwMode="auto">
            <a:xfrm rot="-4945789">
              <a:off x="1007" y="1081"/>
              <a:ext cx="59" cy="345"/>
            </a:xfrm>
            <a:custGeom>
              <a:avLst/>
              <a:gdLst>
                <a:gd name="T0" fmla="*/ 13 w 67"/>
                <a:gd name="T1" fmla="*/ 10 h 390"/>
                <a:gd name="T2" fmla="*/ 0 w 67"/>
                <a:gd name="T3" fmla="*/ 12 h 390"/>
                <a:gd name="T4" fmla="*/ 17 w 67"/>
                <a:gd name="T5" fmla="*/ 80 h 390"/>
                <a:gd name="T6" fmla="*/ 4 w 67"/>
                <a:gd name="T7" fmla="*/ 93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 h="390">
                  <a:moveTo>
                    <a:pt x="52" y="37"/>
                  </a:moveTo>
                  <a:cubicBezTo>
                    <a:pt x="28" y="0"/>
                    <a:pt x="14" y="6"/>
                    <a:pt x="0" y="45"/>
                  </a:cubicBezTo>
                  <a:cubicBezTo>
                    <a:pt x="12" y="136"/>
                    <a:pt x="46" y="218"/>
                    <a:pt x="67" y="307"/>
                  </a:cubicBezTo>
                  <a:cubicBezTo>
                    <a:pt x="56" y="390"/>
                    <a:pt x="64" y="359"/>
                    <a:pt x="8" y="359"/>
                  </a:cubicBezTo>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57" name="Freeform 13">
              <a:extLst>
                <a:ext uri="{FF2B5EF4-FFF2-40B4-BE49-F238E27FC236}">
                  <a16:creationId xmlns:a16="http://schemas.microsoft.com/office/drawing/2014/main" id="{8CDD3CD0-5144-4F56-A353-615F542B304A}"/>
                </a:ext>
              </a:extLst>
            </p:cNvPr>
            <p:cNvSpPr>
              <a:spLocks/>
            </p:cNvSpPr>
            <p:nvPr/>
          </p:nvSpPr>
          <p:spPr bwMode="auto">
            <a:xfrm rot="-2478324">
              <a:off x="1119" y="843"/>
              <a:ext cx="85" cy="339"/>
            </a:xfrm>
            <a:custGeom>
              <a:avLst/>
              <a:gdLst>
                <a:gd name="T0" fmla="*/ 721 w 67"/>
                <a:gd name="T1" fmla="*/ 8 h 390"/>
                <a:gd name="T2" fmla="*/ 0 w 67"/>
                <a:gd name="T3" fmla="*/ 10 h 390"/>
                <a:gd name="T4" fmla="*/ 919 w 67"/>
                <a:gd name="T5" fmla="*/ 66 h 390"/>
                <a:gd name="T6" fmla="*/ 107 w 67"/>
                <a:gd name="T7" fmla="*/ 77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 h="390">
                  <a:moveTo>
                    <a:pt x="52" y="37"/>
                  </a:moveTo>
                  <a:cubicBezTo>
                    <a:pt x="28" y="0"/>
                    <a:pt x="14" y="6"/>
                    <a:pt x="0" y="45"/>
                  </a:cubicBezTo>
                  <a:cubicBezTo>
                    <a:pt x="12" y="136"/>
                    <a:pt x="46" y="218"/>
                    <a:pt x="67" y="307"/>
                  </a:cubicBezTo>
                  <a:cubicBezTo>
                    <a:pt x="56" y="390"/>
                    <a:pt x="64" y="359"/>
                    <a:pt x="8" y="359"/>
                  </a:cubicBezTo>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58" name="Freeform 14">
              <a:extLst>
                <a:ext uri="{FF2B5EF4-FFF2-40B4-BE49-F238E27FC236}">
                  <a16:creationId xmlns:a16="http://schemas.microsoft.com/office/drawing/2014/main" id="{A16951D9-B3F2-4543-A8A0-B44B7C35C991}"/>
                </a:ext>
              </a:extLst>
            </p:cNvPr>
            <p:cNvSpPr>
              <a:spLocks/>
            </p:cNvSpPr>
            <p:nvPr/>
          </p:nvSpPr>
          <p:spPr bwMode="auto">
            <a:xfrm rot="-8459925">
              <a:off x="1304" y="1674"/>
              <a:ext cx="60" cy="344"/>
            </a:xfrm>
            <a:custGeom>
              <a:avLst/>
              <a:gdLst>
                <a:gd name="T0" fmla="*/ 15 w 67"/>
                <a:gd name="T1" fmla="*/ 10 h 390"/>
                <a:gd name="T2" fmla="*/ 0 w 67"/>
                <a:gd name="T3" fmla="*/ 11 h 390"/>
                <a:gd name="T4" fmla="*/ 20 w 67"/>
                <a:gd name="T5" fmla="*/ 78 h 390"/>
                <a:gd name="T6" fmla="*/ 4 w 67"/>
                <a:gd name="T7" fmla="*/ 90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 h="390">
                  <a:moveTo>
                    <a:pt x="52" y="37"/>
                  </a:moveTo>
                  <a:cubicBezTo>
                    <a:pt x="28" y="0"/>
                    <a:pt x="14" y="6"/>
                    <a:pt x="0" y="45"/>
                  </a:cubicBezTo>
                  <a:cubicBezTo>
                    <a:pt x="12" y="136"/>
                    <a:pt x="46" y="218"/>
                    <a:pt x="67" y="307"/>
                  </a:cubicBezTo>
                  <a:cubicBezTo>
                    <a:pt x="56" y="390"/>
                    <a:pt x="64" y="359"/>
                    <a:pt x="8" y="359"/>
                  </a:cubicBezTo>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59" name="Freeform 15">
              <a:extLst>
                <a:ext uri="{FF2B5EF4-FFF2-40B4-BE49-F238E27FC236}">
                  <a16:creationId xmlns:a16="http://schemas.microsoft.com/office/drawing/2014/main" id="{1FBFD40E-6557-49FB-9837-B595712B82AC}"/>
                </a:ext>
              </a:extLst>
            </p:cNvPr>
            <p:cNvSpPr>
              <a:spLocks/>
            </p:cNvSpPr>
            <p:nvPr/>
          </p:nvSpPr>
          <p:spPr bwMode="auto">
            <a:xfrm rot="-7539041">
              <a:off x="1092" y="1461"/>
              <a:ext cx="59" cy="346"/>
            </a:xfrm>
            <a:custGeom>
              <a:avLst/>
              <a:gdLst>
                <a:gd name="T0" fmla="*/ 13 w 67"/>
                <a:gd name="T1" fmla="*/ 10 h 390"/>
                <a:gd name="T2" fmla="*/ 0 w 67"/>
                <a:gd name="T3" fmla="*/ 12 h 390"/>
                <a:gd name="T4" fmla="*/ 17 w 67"/>
                <a:gd name="T5" fmla="*/ 83 h 390"/>
                <a:gd name="T6" fmla="*/ 4 w 67"/>
                <a:gd name="T7" fmla="*/ 96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 h="390">
                  <a:moveTo>
                    <a:pt x="52" y="37"/>
                  </a:moveTo>
                  <a:cubicBezTo>
                    <a:pt x="28" y="0"/>
                    <a:pt x="14" y="6"/>
                    <a:pt x="0" y="45"/>
                  </a:cubicBezTo>
                  <a:cubicBezTo>
                    <a:pt x="12" y="136"/>
                    <a:pt x="46" y="218"/>
                    <a:pt x="67" y="307"/>
                  </a:cubicBezTo>
                  <a:cubicBezTo>
                    <a:pt x="56" y="390"/>
                    <a:pt x="64" y="359"/>
                    <a:pt x="8" y="359"/>
                  </a:cubicBezTo>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60" name="Freeform 16">
              <a:extLst>
                <a:ext uri="{FF2B5EF4-FFF2-40B4-BE49-F238E27FC236}">
                  <a16:creationId xmlns:a16="http://schemas.microsoft.com/office/drawing/2014/main" id="{F0D58037-8F5C-472B-9A2A-C44EA72DE358}"/>
                </a:ext>
              </a:extLst>
            </p:cNvPr>
            <p:cNvSpPr>
              <a:spLocks/>
            </p:cNvSpPr>
            <p:nvPr/>
          </p:nvSpPr>
          <p:spPr bwMode="auto">
            <a:xfrm rot="-5931425">
              <a:off x="1007" y="1208"/>
              <a:ext cx="59" cy="345"/>
            </a:xfrm>
            <a:custGeom>
              <a:avLst/>
              <a:gdLst>
                <a:gd name="T0" fmla="*/ 13 w 67"/>
                <a:gd name="T1" fmla="*/ 10 h 390"/>
                <a:gd name="T2" fmla="*/ 0 w 67"/>
                <a:gd name="T3" fmla="*/ 12 h 390"/>
                <a:gd name="T4" fmla="*/ 17 w 67"/>
                <a:gd name="T5" fmla="*/ 80 h 390"/>
                <a:gd name="T6" fmla="*/ 4 w 67"/>
                <a:gd name="T7" fmla="*/ 93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 h="390">
                  <a:moveTo>
                    <a:pt x="52" y="37"/>
                  </a:moveTo>
                  <a:cubicBezTo>
                    <a:pt x="28" y="0"/>
                    <a:pt x="14" y="6"/>
                    <a:pt x="0" y="45"/>
                  </a:cubicBezTo>
                  <a:cubicBezTo>
                    <a:pt x="12" y="136"/>
                    <a:pt x="46" y="218"/>
                    <a:pt x="67" y="307"/>
                  </a:cubicBezTo>
                  <a:cubicBezTo>
                    <a:pt x="56" y="390"/>
                    <a:pt x="64" y="359"/>
                    <a:pt x="8" y="359"/>
                  </a:cubicBezTo>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61" name="Freeform 17">
              <a:extLst>
                <a:ext uri="{FF2B5EF4-FFF2-40B4-BE49-F238E27FC236}">
                  <a16:creationId xmlns:a16="http://schemas.microsoft.com/office/drawing/2014/main" id="{33D5F673-AD0D-4395-B133-30E3862F015A}"/>
                </a:ext>
              </a:extLst>
            </p:cNvPr>
            <p:cNvSpPr>
              <a:spLocks/>
            </p:cNvSpPr>
            <p:nvPr/>
          </p:nvSpPr>
          <p:spPr bwMode="auto">
            <a:xfrm rot="-3951584">
              <a:off x="1050" y="954"/>
              <a:ext cx="59" cy="345"/>
            </a:xfrm>
            <a:custGeom>
              <a:avLst/>
              <a:gdLst>
                <a:gd name="T0" fmla="*/ 13 w 67"/>
                <a:gd name="T1" fmla="*/ 10 h 390"/>
                <a:gd name="T2" fmla="*/ 0 w 67"/>
                <a:gd name="T3" fmla="*/ 12 h 390"/>
                <a:gd name="T4" fmla="*/ 17 w 67"/>
                <a:gd name="T5" fmla="*/ 80 h 390"/>
                <a:gd name="T6" fmla="*/ 4 w 67"/>
                <a:gd name="T7" fmla="*/ 93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 h="390">
                  <a:moveTo>
                    <a:pt x="52" y="37"/>
                  </a:moveTo>
                  <a:cubicBezTo>
                    <a:pt x="28" y="0"/>
                    <a:pt x="14" y="6"/>
                    <a:pt x="0" y="45"/>
                  </a:cubicBezTo>
                  <a:cubicBezTo>
                    <a:pt x="12" y="136"/>
                    <a:pt x="46" y="218"/>
                    <a:pt x="67" y="307"/>
                  </a:cubicBezTo>
                  <a:cubicBezTo>
                    <a:pt x="56" y="390"/>
                    <a:pt x="64" y="359"/>
                    <a:pt x="8" y="359"/>
                  </a:cubicBezTo>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62" name="Freeform 18">
              <a:extLst>
                <a:ext uri="{FF2B5EF4-FFF2-40B4-BE49-F238E27FC236}">
                  <a16:creationId xmlns:a16="http://schemas.microsoft.com/office/drawing/2014/main" id="{3B6B0EE8-1FEF-4AD8-BE1C-1480E6AAC38A}"/>
                </a:ext>
              </a:extLst>
            </p:cNvPr>
            <p:cNvSpPr>
              <a:spLocks/>
            </p:cNvSpPr>
            <p:nvPr/>
          </p:nvSpPr>
          <p:spPr bwMode="auto">
            <a:xfrm rot="-1773259">
              <a:off x="1204" y="759"/>
              <a:ext cx="85" cy="338"/>
            </a:xfrm>
            <a:custGeom>
              <a:avLst/>
              <a:gdLst>
                <a:gd name="T0" fmla="*/ 721 w 67"/>
                <a:gd name="T1" fmla="*/ 8 h 390"/>
                <a:gd name="T2" fmla="*/ 0 w 67"/>
                <a:gd name="T3" fmla="*/ 9 h 390"/>
                <a:gd name="T4" fmla="*/ 919 w 67"/>
                <a:gd name="T5" fmla="*/ 64 h 390"/>
                <a:gd name="T6" fmla="*/ 107 w 67"/>
                <a:gd name="T7" fmla="*/ 75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 h="390">
                  <a:moveTo>
                    <a:pt x="52" y="37"/>
                  </a:moveTo>
                  <a:cubicBezTo>
                    <a:pt x="28" y="0"/>
                    <a:pt x="14" y="6"/>
                    <a:pt x="0" y="45"/>
                  </a:cubicBezTo>
                  <a:cubicBezTo>
                    <a:pt x="12" y="136"/>
                    <a:pt x="46" y="218"/>
                    <a:pt x="67" y="307"/>
                  </a:cubicBezTo>
                  <a:cubicBezTo>
                    <a:pt x="56" y="390"/>
                    <a:pt x="64" y="359"/>
                    <a:pt x="8" y="359"/>
                  </a:cubicBezTo>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63" name="Freeform 19">
              <a:extLst>
                <a:ext uri="{FF2B5EF4-FFF2-40B4-BE49-F238E27FC236}">
                  <a16:creationId xmlns:a16="http://schemas.microsoft.com/office/drawing/2014/main" id="{1AED0664-9FFA-4101-89DC-55E974133F32}"/>
                </a:ext>
              </a:extLst>
            </p:cNvPr>
            <p:cNvSpPr>
              <a:spLocks/>
            </p:cNvSpPr>
            <p:nvPr/>
          </p:nvSpPr>
          <p:spPr bwMode="auto">
            <a:xfrm rot="-9998300">
              <a:off x="1629" y="1731"/>
              <a:ext cx="60" cy="344"/>
            </a:xfrm>
            <a:custGeom>
              <a:avLst/>
              <a:gdLst>
                <a:gd name="T0" fmla="*/ 15 w 67"/>
                <a:gd name="T1" fmla="*/ 10 h 390"/>
                <a:gd name="T2" fmla="*/ 0 w 67"/>
                <a:gd name="T3" fmla="*/ 11 h 390"/>
                <a:gd name="T4" fmla="*/ 20 w 67"/>
                <a:gd name="T5" fmla="*/ 78 h 390"/>
                <a:gd name="T6" fmla="*/ 4 w 67"/>
                <a:gd name="T7" fmla="*/ 90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 h="390">
                  <a:moveTo>
                    <a:pt x="52" y="37"/>
                  </a:moveTo>
                  <a:cubicBezTo>
                    <a:pt x="28" y="0"/>
                    <a:pt x="14" y="6"/>
                    <a:pt x="0" y="45"/>
                  </a:cubicBezTo>
                  <a:cubicBezTo>
                    <a:pt x="12" y="136"/>
                    <a:pt x="46" y="218"/>
                    <a:pt x="67" y="307"/>
                  </a:cubicBezTo>
                  <a:cubicBezTo>
                    <a:pt x="56" y="390"/>
                    <a:pt x="64" y="359"/>
                    <a:pt x="8" y="359"/>
                  </a:cubicBezTo>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64" name="Freeform 20">
              <a:extLst>
                <a:ext uri="{FF2B5EF4-FFF2-40B4-BE49-F238E27FC236}">
                  <a16:creationId xmlns:a16="http://schemas.microsoft.com/office/drawing/2014/main" id="{E8FDA3AB-0266-433B-A4CF-43F5754D5450}"/>
                </a:ext>
              </a:extLst>
            </p:cNvPr>
            <p:cNvSpPr>
              <a:spLocks/>
            </p:cNvSpPr>
            <p:nvPr/>
          </p:nvSpPr>
          <p:spPr bwMode="auto">
            <a:xfrm rot="-6440618">
              <a:off x="2155" y="912"/>
              <a:ext cx="59" cy="345"/>
            </a:xfrm>
            <a:custGeom>
              <a:avLst/>
              <a:gdLst>
                <a:gd name="T0" fmla="*/ 13 w 67"/>
                <a:gd name="T1" fmla="*/ 10 h 390"/>
                <a:gd name="T2" fmla="*/ 0 w 67"/>
                <a:gd name="T3" fmla="*/ 12 h 390"/>
                <a:gd name="T4" fmla="*/ 17 w 67"/>
                <a:gd name="T5" fmla="*/ 80 h 390"/>
                <a:gd name="T6" fmla="*/ 4 w 67"/>
                <a:gd name="T7" fmla="*/ 93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 h="390">
                  <a:moveTo>
                    <a:pt x="52" y="37"/>
                  </a:moveTo>
                  <a:cubicBezTo>
                    <a:pt x="28" y="0"/>
                    <a:pt x="14" y="6"/>
                    <a:pt x="0" y="45"/>
                  </a:cubicBezTo>
                  <a:cubicBezTo>
                    <a:pt x="12" y="136"/>
                    <a:pt x="46" y="218"/>
                    <a:pt x="67" y="307"/>
                  </a:cubicBezTo>
                  <a:cubicBezTo>
                    <a:pt x="56" y="390"/>
                    <a:pt x="64" y="359"/>
                    <a:pt x="8" y="359"/>
                  </a:cubicBezTo>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65" name="Freeform 21">
              <a:extLst>
                <a:ext uri="{FF2B5EF4-FFF2-40B4-BE49-F238E27FC236}">
                  <a16:creationId xmlns:a16="http://schemas.microsoft.com/office/drawing/2014/main" id="{C67A39A9-C831-4BA9-BA0E-5D597503D022}"/>
                </a:ext>
              </a:extLst>
            </p:cNvPr>
            <p:cNvSpPr>
              <a:spLocks/>
            </p:cNvSpPr>
            <p:nvPr/>
          </p:nvSpPr>
          <p:spPr bwMode="auto">
            <a:xfrm rot="-7694875">
              <a:off x="2055" y="800"/>
              <a:ext cx="59" cy="345"/>
            </a:xfrm>
            <a:custGeom>
              <a:avLst/>
              <a:gdLst>
                <a:gd name="T0" fmla="*/ 13 w 67"/>
                <a:gd name="T1" fmla="*/ 10 h 390"/>
                <a:gd name="T2" fmla="*/ 0 w 67"/>
                <a:gd name="T3" fmla="*/ 12 h 390"/>
                <a:gd name="T4" fmla="*/ 17 w 67"/>
                <a:gd name="T5" fmla="*/ 80 h 390"/>
                <a:gd name="T6" fmla="*/ 4 w 67"/>
                <a:gd name="T7" fmla="*/ 93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 h="390">
                  <a:moveTo>
                    <a:pt x="52" y="37"/>
                  </a:moveTo>
                  <a:cubicBezTo>
                    <a:pt x="28" y="0"/>
                    <a:pt x="14" y="6"/>
                    <a:pt x="0" y="45"/>
                  </a:cubicBezTo>
                  <a:cubicBezTo>
                    <a:pt x="12" y="136"/>
                    <a:pt x="46" y="218"/>
                    <a:pt x="67" y="307"/>
                  </a:cubicBezTo>
                  <a:cubicBezTo>
                    <a:pt x="56" y="390"/>
                    <a:pt x="64" y="359"/>
                    <a:pt x="8" y="359"/>
                  </a:cubicBezTo>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66" name="Freeform 22">
              <a:extLst>
                <a:ext uri="{FF2B5EF4-FFF2-40B4-BE49-F238E27FC236}">
                  <a16:creationId xmlns:a16="http://schemas.microsoft.com/office/drawing/2014/main" id="{EE92F4C9-400A-47C6-B3F1-765FD04B6B2C}"/>
                </a:ext>
              </a:extLst>
            </p:cNvPr>
            <p:cNvSpPr>
              <a:spLocks/>
            </p:cNvSpPr>
            <p:nvPr/>
          </p:nvSpPr>
          <p:spPr bwMode="auto">
            <a:xfrm rot="-8716787">
              <a:off x="1927" y="716"/>
              <a:ext cx="59" cy="344"/>
            </a:xfrm>
            <a:custGeom>
              <a:avLst/>
              <a:gdLst>
                <a:gd name="T0" fmla="*/ 13 w 67"/>
                <a:gd name="T1" fmla="*/ 10 h 390"/>
                <a:gd name="T2" fmla="*/ 0 w 67"/>
                <a:gd name="T3" fmla="*/ 11 h 390"/>
                <a:gd name="T4" fmla="*/ 17 w 67"/>
                <a:gd name="T5" fmla="*/ 78 h 390"/>
                <a:gd name="T6" fmla="*/ 4 w 67"/>
                <a:gd name="T7" fmla="*/ 90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 h="390">
                  <a:moveTo>
                    <a:pt x="52" y="37"/>
                  </a:moveTo>
                  <a:cubicBezTo>
                    <a:pt x="28" y="0"/>
                    <a:pt x="14" y="6"/>
                    <a:pt x="0" y="45"/>
                  </a:cubicBezTo>
                  <a:cubicBezTo>
                    <a:pt x="12" y="136"/>
                    <a:pt x="46" y="218"/>
                    <a:pt x="67" y="307"/>
                  </a:cubicBezTo>
                  <a:cubicBezTo>
                    <a:pt x="56" y="390"/>
                    <a:pt x="64" y="359"/>
                    <a:pt x="8" y="359"/>
                  </a:cubicBezTo>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67" name="Freeform 23">
              <a:extLst>
                <a:ext uri="{FF2B5EF4-FFF2-40B4-BE49-F238E27FC236}">
                  <a16:creationId xmlns:a16="http://schemas.microsoft.com/office/drawing/2014/main" id="{9BAA97F3-1615-4324-80D0-673B4E0DF391}"/>
                </a:ext>
              </a:extLst>
            </p:cNvPr>
            <p:cNvSpPr>
              <a:spLocks/>
            </p:cNvSpPr>
            <p:nvPr/>
          </p:nvSpPr>
          <p:spPr bwMode="auto">
            <a:xfrm rot="-9198687">
              <a:off x="1799" y="674"/>
              <a:ext cx="60" cy="344"/>
            </a:xfrm>
            <a:custGeom>
              <a:avLst/>
              <a:gdLst>
                <a:gd name="T0" fmla="*/ 15 w 67"/>
                <a:gd name="T1" fmla="*/ 10 h 390"/>
                <a:gd name="T2" fmla="*/ 0 w 67"/>
                <a:gd name="T3" fmla="*/ 11 h 390"/>
                <a:gd name="T4" fmla="*/ 20 w 67"/>
                <a:gd name="T5" fmla="*/ 78 h 390"/>
                <a:gd name="T6" fmla="*/ 4 w 67"/>
                <a:gd name="T7" fmla="*/ 90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 h="390">
                  <a:moveTo>
                    <a:pt x="52" y="37"/>
                  </a:moveTo>
                  <a:cubicBezTo>
                    <a:pt x="28" y="0"/>
                    <a:pt x="14" y="6"/>
                    <a:pt x="0" y="45"/>
                  </a:cubicBezTo>
                  <a:cubicBezTo>
                    <a:pt x="12" y="136"/>
                    <a:pt x="46" y="218"/>
                    <a:pt x="67" y="307"/>
                  </a:cubicBezTo>
                  <a:cubicBezTo>
                    <a:pt x="56" y="390"/>
                    <a:pt x="64" y="359"/>
                    <a:pt x="8" y="359"/>
                  </a:cubicBezTo>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68" name="Freeform 24">
              <a:extLst>
                <a:ext uri="{FF2B5EF4-FFF2-40B4-BE49-F238E27FC236}">
                  <a16:creationId xmlns:a16="http://schemas.microsoft.com/office/drawing/2014/main" id="{F46906B6-695B-4013-9530-09D66684B768}"/>
                </a:ext>
              </a:extLst>
            </p:cNvPr>
            <p:cNvSpPr>
              <a:spLocks/>
            </p:cNvSpPr>
            <p:nvPr/>
          </p:nvSpPr>
          <p:spPr bwMode="auto">
            <a:xfrm rot="-9998300">
              <a:off x="1672" y="632"/>
              <a:ext cx="59" cy="343"/>
            </a:xfrm>
            <a:custGeom>
              <a:avLst/>
              <a:gdLst>
                <a:gd name="T0" fmla="*/ 13 w 67"/>
                <a:gd name="T1" fmla="*/ 10 h 390"/>
                <a:gd name="T2" fmla="*/ 0 w 67"/>
                <a:gd name="T3" fmla="*/ 11 h 390"/>
                <a:gd name="T4" fmla="*/ 17 w 67"/>
                <a:gd name="T5" fmla="*/ 75 h 390"/>
                <a:gd name="T6" fmla="*/ 4 w 67"/>
                <a:gd name="T7" fmla="*/ 87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 h="390">
                  <a:moveTo>
                    <a:pt x="52" y="37"/>
                  </a:moveTo>
                  <a:cubicBezTo>
                    <a:pt x="28" y="0"/>
                    <a:pt x="14" y="6"/>
                    <a:pt x="0" y="45"/>
                  </a:cubicBezTo>
                  <a:cubicBezTo>
                    <a:pt x="12" y="136"/>
                    <a:pt x="46" y="218"/>
                    <a:pt x="67" y="307"/>
                  </a:cubicBezTo>
                  <a:cubicBezTo>
                    <a:pt x="56" y="390"/>
                    <a:pt x="64" y="359"/>
                    <a:pt x="8" y="359"/>
                  </a:cubicBezTo>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69" name="Freeform 25">
              <a:extLst>
                <a:ext uri="{FF2B5EF4-FFF2-40B4-BE49-F238E27FC236}">
                  <a16:creationId xmlns:a16="http://schemas.microsoft.com/office/drawing/2014/main" id="{611A3D7F-D8DE-45A3-8258-F35B0C1E89B7}"/>
                </a:ext>
              </a:extLst>
            </p:cNvPr>
            <p:cNvSpPr>
              <a:spLocks/>
            </p:cNvSpPr>
            <p:nvPr/>
          </p:nvSpPr>
          <p:spPr bwMode="auto">
            <a:xfrm rot="-2937311">
              <a:off x="2155" y="1377"/>
              <a:ext cx="59" cy="345"/>
            </a:xfrm>
            <a:custGeom>
              <a:avLst/>
              <a:gdLst>
                <a:gd name="T0" fmla="*/ 13 w 67"/>
                <a:gd name="T1" fmla="*/ 10 h 390"/>
                <a:gd name="T2" fmla="*/ 0 w 67"/>
                <a:gd name="T3" fmla="*/ 12 h 390"/>
                <a:gd name="T4" fmla="*/ 17 w 67"/>
                <a:gd name="T5" fmla="*/ 80 h 390"/>
                <a:gd name="T6" fmla="*/ 4 w 67"/>
                <a:gd name="T7" fmla="*/ 93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 h="390">
                  <a:moveTo>
                    <a:pt x="52" y="37"/>
                  </a:moveTo>
                  <a:cubicBezTo>
                    <a:pt x="28" y="0"/>
                    <a:pt x="14" y="6"/>
                    <a:pt x="0" y="45"/>
                  </a:cubicBezTo>
                  <a:cubicBezTo>
                    <a:pt x="12" y="136"/>
                    <a:pt x="46" y="218"/>
                    <a:pt x="67" y="307"/>
                  </a:cubicBezTo>
                  <a:cubicBezTo>
                    <a:pt x="56" y="390"/>
                    <a:pt x="64" y="359"/>
                    <a:pt x="8" y="359"/>
                  </a:cubicBezTo>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70" name="Freeform 26">
              <a:extLst>
                <a:ext uri="{FF2B5EF4-FFF2-40B4-BE49-F238E27FC236}">
                  <a16:creationId xmlns:a16="http://schemas.microsoft.com/office/drawing/2014/main" id="{916EDA96-36DC-479E-A06C-5CCBA2F1D82C}"/>
                </a:ext>
              </a:extLst>
            </p:cNvPr>
            <p:cNvSpPr>
              <a:spLocks/>
            </p:cNvSpPr>
            <p:nvPr/>
          </p:nvSpPr>
          <p:spPr bwMode="auto">
            <a:xfrm rot="-2476278">
              <a:off x="2112" y="1505"/>
              <a:ext cx="59" cy="344"/>
            </a:xfrm>
            <a:custGeom>
              <a:avLst/>
              <a:gdLst>
                <a:gd name="T0" fmla="*/ 13 w 67"/>
                <a:gd name="T1" fmla="*/ 10 h 390"/>
                <a:gd name="T2" fmla="*/ 0 w 67"/>
                <a:gd name="T3" fmla="*/ 11 h 390"/>
                <a:gd name="T4" fmla="*/ 17 w 67"/>
                <a:gd name="T5" fmla="*/ 78 h 390"/>
                <a:gd name="T6" fmla="*/ 4 w 67"/>
                <a:gd name="T7" fmla="*/ 90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 h="390">
                  <a:moveTo>
                    <a:pt x="52" y="37"/>
                  </a:moveTo>
                  <a:cubicBezTo>
                    <a:pt x="28" y="0"/>
                    <a:pt x="14" y="6"/>
                    <a:pt x="0" y="45"/>
                  </a:cubicBezTo>
                  <a:cubicBezTo>
                    <a:pt x="12" y="136"/>
                    <a:pt x="46" y="218"/>
                    <a:pt x="67" y="307"/>
                  </a:cubicBezTo>
                  <a:cubicBezTo>
                    <a:pt x="56" y="390"/>
                    <a:pt x="64" y="359"/>
                    <a:pt x="8" y="359"/>
                  </a:cubicBezTo>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71" name="Freeform 27">
              <a:extLst>
                <a:ext uri="{FF2B5EF4-FFF2-40B4-BE49-F238E27FC236}">
                  <a16:creationId xmlns:a16="http://schemas.microsoft.com/office/drawing/2014/main" id="{CFFD6502-8041-42BD-8463-D036B97797C9}"/>
                </a:ext>
              </a:extLst>
            </p:cNvPr>
            <p:cNvSpPr>
              <a:spLocks/>
            </p:cNvSpPr>
            <p:nvPr/>
          </p:nvSpPr>
          <p:spPr bwMode="auto">
            <a:xfrm rot="-1976799">
              <a:off x="2012" y="1604"/>
              <a:ext cx="59" cy="344"/>
            </a:xfrm>
            <a:custGeom>
              <a:avLst/>
              <a:gdLst>
                <a:gd name="T0" fmla="*/ 13 w 67"/>
                <a:gd name="T1" fmla="*/ 10 h 390"/>
                <a:gd name="T2" fmla="*/ 0 w 67"/>
                <a:gd name="T3" fmla="*/ 11 h 390"/>
                <a:gd name="T4" fmla="*/ 17 w 67"/>
                <a:gd name="T5" fmla="*/ 78 h 390"/>
                <a:gd name="T6" fmla="*/ 4 w 67"/>
                <a:gd name="T7" fmla="*/ 90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 h="390">
                  <a:moveTo>
                    <a:pt x="52" y="37"/>
                  </a:moveTo>
                  <a:cubicBezTo>
                    <a:pt x="28" y="0"/>
                    <a:pt x="14" y="6"/>
                    <a:pt x="0" y="45"/>
                  </a:cubicBezTo>
                  <a:cubicBezTo>
                    <a:pt x="12" y="136"/>
                    <a:pt x="46" y="218"/>
                    <a:pt x="67" y="307"/>
                  </a:cubicBezTo>
                  <a:cubicBezTo>
                    <a:pt x="56" y="390"/>
                    <a:pt x="64" y="359"/>
                    <a:pt x="8" y="359"/>
                  </a:cubicBezTo>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72" name="Freeform 28">
              <a:extLst>
                <a:ext uri="{FF2B5EF4-FFF2-40B4-BE49-F238E27FC236}">
                  <a16:creationId xmlns:a16="http://schemas.microsoft.com/office/drawing/2014/main" id="{0547908A-9F69-409F-AF15-2D8F67BD08AF}"/>
                </a:ext>
              </a:extLst>
            </p:cNvPr>
            <p:cNvSpPr>
              <a:spLocks/>
            </p:cNvSpPr>
            <p:nvPr/>
          </p:nvSpPr>
          <p:spPr bwMode="auto">
            <a:xfrm rot="-1054935">
              <a:off x="1884" y="1689"/>
              <a:ext cx="60" cy="344"/>
            </a:xfrm>
            <a:custGeom>
              <a:avLst/>
              <a:gdLst>
                <a:gd name="T0" fmla="*/ 15 w 67"/>
                <a:gd name="T1" fmla="*/ 10 h 390"/>
                <a:gd name="T2" fmla="*/ 0 w 67"/>
                <a:gd name="T3" fmla="*/ 11 h 390"/>
                <a:gd name="T4" fmla="*/ 20 w 67"/>
                <a:gd name="T5" fmla="*/ 78 h 390"/>
                <a:gd name="T6" fmla="*/ 4 w 67"/>
                <a:gd name="T7" fmla="*/ 90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 h="390">
                  <a:moveTo>
                    <a:pt x="52" y="37"/>
                  </a:moveTo>
                  <a:cubicBezTo>
                    <a:pt x="28" y="0"/>
                    <a:pt x="14" y="6"/>
                    <a:pt x="0" y="45"/>
                  </a:cubicBezTo>
                  <a:cubicBezTo>
                    <a:pt x="12" y="136"/>
                    <a:pt x="46" y="218"/>
                    <a:pt x="67" y="307"/>
                  </a:cubicBezTo>
                  <a:cubicBezTo>
                    <a:pt x="56" y="390"/>
                    <a:pt x="64" y="359"/>
                    <a:pt x="8" y="359"/>
                  </a:cubicBezTo>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73" name="Freeform 29">
              <a:extLst>
                <a:ext uri="{FF2B5EF4-FFF2-40B4-BE49-F238E27FC236}">
                  <a16:creationId xmlns:a16="http://schemas.microsoft.com/office/drawing/2014/main" id="{7C7CD030-0CDD-49AC-B2E6-612EE8D019EF}"/>
                </a:ext>
              </a:extLst>
            </p:cNvPr>
            <p:cNvSpPr>
              <a:spLocks/>
            </p:cNvSpPr>
            <p:nvPr/>
          </p:nvSpPr>
          <p:spPr bwMode="auto">
            <a:xfrm rot="-259915">
              <a:off x="1757" y="1731"/>
              <a:ext cx="59" cy="344"/>
            </a:xfrm>
            <a:custGeom>
              <a:avLst/>
              <a:gdLst>
                <a:gd name="T0" fmla="*/ 13 w 67"/>
                <a:gd name="T1" fmla="*/ 10 h 390"/>
                <a:gd name="T2" fmla="*/ 0 w 67"/>
                <a:gd name="T3" fmla="*/ 11 h 390"/>
                <a:gd name="T4" fmla="*/ 17 w 67"/>
                <a:gd name="T5" fmla="*/ 78 h 390"/>
                <a:gd name="T6" fmla="*/ 4 w 67"/>
                <a:gd name="T7" fmla="*/ 90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 h="390">
                  <a:moveTo>
                    <a:pt x="52" y="37"/>
                  </a:moveTo>
                  <a:cubicBezTo>
                    <a:pt x="28" y="0"/>
                    <a:pt x="14" y="6"/>
                    <a:pt x="0" y="45"/>
                  </a:cubicBezTo>
                  <a:cubicBezTo>
                    <a:pt x="12" y="136"/>
                    <a:pt x="46" y="218"/>
                    <a:pt x="67" y="307"/>
                  </a:cubicBezTo>
                  <a:cubicBezTo>
                    <a:pt x="56" y="390"/>
                    <a:pt x="64" y="359"/>
                    <a:pt x="8" y="359"/>
                  </a:cubicBezTo>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74" name="Line 30">
              <a:extLst>
                <a:ext uri="{FF2B5EF4-FFF2-40B4-BE49-F238E27FC236}">
                  <a16:creationId xmlns:a16="http://schemas.microsoft.com/office/drawing/2014/main" id="{ABFF99DD-4810-4D5B-8B48-6E2A27DBA32B}"/>
                </a:ext>
              </a:extLst>
            </p:cNvPr>
            <p:cNvSpPr>
              <a:spLocks noChangeShapeType="1"/>
            </p:cNvSpPr>
            <p:nvPr/>
          </p:nvSpPr>
          <p:spPr bwMode="auto">
            <a:xfrm>
              <a:off x="1627" y="386"/>
              <a:ext cx="2" cy="288"/>
            </a:xfrm>
            <a:prstGeom prst="line">
              <a:avLst/>
            </a:prstGeom>
            <a:noFill/>
            <a:ln w="158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75" name="Line 31">
              <a:extLst>
                <a:ext uri="{FF2B5EF4-FFF2-40B4-BE49-F238E27FC236}">
                  <a16:creationId xmlns:a16="http://schemas.microsoft.com/office/drawing/2014/main" id="{EABCB6B5-9BF6-4F98-90AF-EC6AC909E981}"/>
                </a:ext>
              </a:extLst>
            </p:cNvPr>
            <p:cNvSpPr>
              <a:spLocks noChangeShapeType="1"/>
            </p:cNvSpPr>
            <p:nvPr/>
          </p:nvSpPr>
          <p:spPr bwMode="auto">
            <a:xfrm>
              <a:off x="1435" y="386"/>
              <a:ext cx="0" cy="296"/>
            </a:xfrm>
            <a:prstGeom prst="line">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76" name="Line 32">
              <a:extLst>
                <a:ext uri="{FF2B5EF4-FFF2-40B4-BE49-F238E27FC236}">
                  <a16:creationId xmlns:a16="http://schemas.microsoft.com/office/drawing/2014/main" id="{6F1F950E-C5D3-4288-B292-C6C46469E285}"/>
                </a:ext>
              </a:extLst>
            </p:cNvPr>
            <p:cNvSpPr>
              <a:spLocks noChangeShapeType="1"/>
            </p:cNvSpPr>
            <p:nvPr/>
          </p:nvSpPr>
          <p:spPr bwMode="auto">
            <a:xfrm flipV="1">
              <a:off x="1627" y="1058"/>
              <a:ext cx="480" cy="336"/>
            </a:xfrm>
            <a:prstGeom prst="line">
              <a:avLst/>
            </a:prstGeom>
            <a:noFill/>
            <a:ln w="222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3077" name="Object 33">
              <a:extLst>
                <a:ext uri="{FF2B5EF4-FFF2-40B4-BE49-F238E27FC236}">
                  <a16:creationId xmlns:a16="http://schemas.microsoft.com/office/drawing/2014/main" id="{A32FE3B6-8D4D-4F12-847B-5A3A71BC5448}"/>
                </a:ext>
              </a:extLst>
            </p:cNvPr>
            <p:cNvGraphicFramePr>
              <a:graphicFrameLocks noChangeAspect="1"/>
            </p:cNvGraphicFramePr>
            <p:nvPr/>
          </p:nvGraphicFramePr>
          <p:xfrm>
            <a:off x="1627" y="1106"/>
            <a:ext cx="212" cy="234"/>
          </p:xfrm>
          <a:graphic>
            <a:graphicData uri="http://schemas.openxmlformats.org/presentationml/2006/ole">
              <mc:AlternateContent xmlns:mc="http://schemas.openxmlformats.org/markup-compatibility/2006">
                <mc:Choice xmlns:v="urn:schemas-microsoft-com:vml" Requires="v">
                  <p:oleObj spid="_x0000_s43107" name="Equation" r:id="rId3" imgW="18955" imgH="38269" progId="Equation.3">
                    <p:embed/>
                  </p:oleObj>
                </mc:Choice>
                <mc:Fallback>
                  <p:oleObj name="Equation" r:id="rId3" imgW="18955" imgH="38269" progId="Equation.3">
                    <p:embed/>
                    <p:pic>
                      <p:nvPicPr>
                        <p:cNvPr id="0" name="Object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7" y="1106"/>
                          <a:ext cx="212"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78" name="Object 34">
              <a:extLst>
                <a:ext uri="{FF2B5EF4-FFF2-40B4-BE49-F238E27FC236}">
                  <a16:creationId xmlns:a16="http://schemas.microsoft.com/office/drawing/2014/main" id="{B840A7A0-B4C5-4290-8894-C4C65F6C532C}"/>
                </a:ext>
              </a:extLst>
            </p:cNvPr>
            <p:cNvGraphicFramePr>
              <a:graphicFrameLocks noChangeAspect="1"/>
            </p:cNvGraphicFramePr>
            <p:nvPr/>
          </p:nvGraphicFramePr>
          <p:xfrm>
            <a:off x="1387" y="1298"/>
            <a:ext cx="236" cy="257"/>
          </p:xfrm>
          <a:graphic>
            <a:graphicData uri="http://schemas.openxmlformats.org/presentationml/2006/ole">
              <mc:AlternateContent xmlns:mc="http://schemas.openxmlformats.org/markup-compatibility/2006">
                <mc:Choice xmlns:v="urn:schemas-microsoft-com:vml" Requires="v">
                  <p:oleObj spid="_x0000_s43108" name="Equation" r:id="rId5" imgW="38261" imgH="38269" progId="Equation.3">
                    <p:embed/>
                  </p:oleObj>
                </mc:Choice>
                <mc:Fallback>
                  <p:oleObj name="Equation" r:id="rId5" imgW="38261" imgH="38269" progId="Equation.3">
                    <p:embed/>
                    <p:pic>
                      <p:nvPicPr>
                        <p:cNvPr id="0" name="Object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7" y="1298"/>
                          <a:ext cx="236" cy="2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79" name="Freeform 35">
              <a:extLst>
                <a:ext uri="{FF2B5EF4-FFF2-40B4-BE49-F238E27FC236}">
                  <a16:creationId xmlns:a16="http://schemas.microsoft.com/office/drawing/2014/main" id="{71A27349-0F9D-4526-B0B8-A3C47053D2CD}"/>
                </a:ext>
              </a:extLst>
            </p:cNvPr>
            <p:cNvSpPr>
              <a:spLocks/>
            </p:cNvSpPr>
            <p:nvPr/>
          </p:nvSpPr>
          <p:spPr bwMode="auto">
            <a:xfrm rot="-4859785">
              <a:off x="2198" y="1081"/>
              <a:ext cx="59" cy="345"/>
            </a:xfrm>
            <a:custGeom>
              <a:avLst/>
              <a:gdLst>
                <a:gd name="T0" fmla="*/ 13 w 67"/>
                <a:gd name="T1" fmla="*/ 10 h 390"/>
                <a:gd name="T2" fmla="*/ 0 w 67"/>
                <a:gd name="T3" fmla="*/ 12 h 390"/>
                <a:gd name="T4" fmla="*/ 17 w 67"/>
                <a:gd name="T5" fmla="*/ 80 h 390"/>
                <a:gd name="T6" fmla="*/ 4 w 67"/>
                <a:gd name="T7" fmla="*/ 93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 h="390">
                  <a:moveTo>
                    <a:pt x="52" y="37"/>
                  </a:moveTo>
                  <a:cubicBezTo>
                    <a:pt x="28" y="0"/>
                    <a:pt x="14" y="6"/>
                    <a:pt x="0" y="45"/>
                  </a:cubicBezTo>
                  <a:cubicBezTo>
                    <a:pt x="12" y="136"/>
                    <a:pt x="46" y="218"/>
                    <a:pt x="67" y="307"/>
                  </a:cubicBezTo>
                  <a:cubicBezTo>
                    <a:pt x="56" y="390"/>
                    <a:pt x="64" y="359"/>
                    <a:pt x="8" y="359"/>
                  </a:cubicBezTo>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80" name="Freeform 36">
              <a:extLst>
                <a:ext uri="{FF2B5EF4-FFF2-40B4-BE49-F238E27FC236}">
                  <a16:creationId xmlns:a16="http://schemas.microsoft.com/office/drawing/2014/main" id="{C273469E-CEA9-48F9-AEF6-6840307E3E28}"/>
                </a:ext>
              </a:extLst>
            </p:cNvPr>
            <p:cNvSpPr>
              <a:spLocks/>
            </p:cNvSpPr>
            <p:nvPr/>
          </p:nvSpPr>
          <p:spPr bwMode="auto">
            <a:xfrm rot="-3853592">
              <a:off x="2198" y="1250"/>
              <a:ext cx="59" cy="345"/>
            </a:xfrm>
            <a:custGeom>
              <a:avLst/>
              <a:gdLst>
                <a:gd name="T0" fmla="*/ 13 w 67"/>
                <a:gd name="T1" fmla="*/ 10 h 390"/>
                <a:gd name="T2" fmla="*/ 0 w 67"/>
                <a:gd name="T3" fmla="*/ 12 h 390"/>
                <a:gd name="T4" fmla="*/ 17 w 67"/>
                <a:gd name="T5" fmla="*/ 80 h 390"/>
                <a:gd name="T6" fmla="*/ 4 w 67"/>
                <a:gd name="T7" fmla="*/ 93 h 3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 h="390">
                  <a:moveTo>
                    <a:pt x="52" y="37"/>
                  </a:moveTo>
                  <a:cubicBezTo>
                    <a:pt x="28" y="0"/>
                    <a:pt x="14" y="6"/>
                    <a:pt x="0" y="45"/>
                  </a:cubicBezTo>
                  <a:cubicBezTo>
                    <a:pt x="12" y="136"/>
                    <a:pt x="46" y="218"/>
                    <a:pt x="67" y="307"/>
                  </a:cubicBezTo>
                  <a:cubicBezTo>
                    <a:pt x="56" y="390"/>
                    <a:pt x="64" y="359"/>
                    <a:pt x="8" y="359"/>
                  </a:cubicBezTo>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3081" name="Object 37">
              <a:extLst>
                <a:ext uri="{FF2B5EF4-FFF2-40B4-BE49-F238E27FC236}">
                  <a16:creationId xmlns:a16="http://schemas.microsoft.com/office/drawing/2014/main" id="{768582A1-5914-41C0-B025-B07F0C1443FF}"/>
                </a:ext>
              </a:extLst>
            </p:cNvPr>
            <p:cNvGraphicFramePr>
              <a:graphicFrameLocks noChangeAspect="1"/>
            </p:cNvGraphicFramePr>
            <p:nvPr/>
          </p:nvGraphicFramePr>
          <p:xfrm>
            <a:off x="1119" y="336"/>
            <a:ext cx="240" cy="291"/>
          </p:xfrm>
          <a:graphic>
            <a:graphicData uri="http://schemas.openxmlformats.org/presentationml/2006/ole">
              <mc:AlternateContent xmlns:mc="http://schemas.openxmlformats.org/markup-compatibility/2006">
                <mc:Choice xmlns:v="urn:schemas-microsoft-com:vml" Requires="v">
                  <p:oleObj spid="_x0000_s43109" name="Equation" r:id="rId7" imgW="38261" imgH="66708" progId="Equation.3">
                    <p:embed/>
                  </p:oleObj>
                </mc:Choice>
                <mc:Fallback>
                  <p:oleObj name="Equation" r:id="rId7" imgW="38261" imgH="66708" progId="Equation.3">
                    <p:embed/>
                    <p:pic>
                      <p:nvPicPr>
                        <p:cNvPr id="0" name="Object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9" y="336"/>
                          <a:ext cx="240"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82" name="Object 38">
              <a:extLst>
                <a:ext uri="{FF2B5EF4-FFF2-40B4-BE49-F238E27FC236}">
                  <a16:creationId xmlns:a16="http://schemas.microsoft.com/office/drawing/2014/main" id="{F80ED4B5-9409-4548-A330-81B3BBC62769}"/>
                </a:ext>
              </a:extLst>
            </p:cNvPr>
            <p:cNvGraphicFramePr>
              <a:graphicFrameLocks noChangeAspect="1"/>
            </p:cNvGraphicFramePr>
            <p:nvPr/>
          </p:nvGraphicFramePr>
          <p:xfrm>
            <a:off x="1361" y="1036"/>
            <a:ext cx="240" cy="224"/>
          </p:xfrm>
          <a:graphic>
            <a:graphicData uri="http://schemas.openxmlformats.org/presentationml/2006/ole">
              <mc:AlternateContent xmlns:mc="http://schemas.openxmlformats.org/markup-compatibility/2006">
                <mc:Choice xmlns:v="urn:schemas-microsoft-com:vml" Requires="v">
                  <p:oleObj spid="_x0000_s43110" name="Equation" r:id="rId9" imgW="76171" imgH="76187" progId="Equation.3">
                    <p:embed/>
                  </p:oleObj>
                </mc:Choice>
                <mc:Fallback>
                  <p:oleObj name="Equation" r:id="rId9" imgW="76171" imgH="76187" progId="Equation.3">
                    <p:embed/>
                    <p:pic>
                      <p:nvPicPr>
                        <p:cNvPr id="0"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61" y="1036"/>
                          <a:ext cx="240"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3159" name="Text Box 39">
            <a:extLst>
              <a:ext uri="{FF2B5EF4-FFF2-40B4-BE49-F238E27FC236}">
                <a16:creationId xmlns:a16="http://schemas.microsoft.com/office/drawing/2014/main" id="{0F4E1582-1003-4788-8C18-32BFCFB1A01F}"/>
              </a:ext>
            </a:extLst>
          </p:cNvPr>
          <p:cNvSpPr txBox="1">
            <a:spLocks noChangeArrowheads="1"/>
          </p:cNvSpPr>
          <p:nvPr/>
        </p:nvSpPr>
        <p:spPr bwMode="auto">
          <a:xfrm>
            <a:off x="249238" y="415925"/>
            <a:ext cx="568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rPr>
              <a:t>例 </a:t>
            </a:r>
          </a:p>
        </p:txBody>
      </p:sp>
      <p:sp>
        <p:nvSpPr>
          <p:cNvPr id="133160" name="Text Box 40">
            <a:extLst>
              <a:ext uri="{FF2B5EF4-FFF2-40B4-BE49-F238E27FC236}">
                <a16:creationId xmlns:a16="http://schemas.microsoft.com/office/drawing/2014/main" id="{0632778C-BF59-4093-8FCB-CE8A88B4DB40}"/>
              </a:ext>
            </a:extLst>
          </p:cNvPr>
          <p:cNvSpPr txBox="1">
            <a:spLocks noChangeArrowheads="1"/>
          </p:cNvSpPr>
          <p:nvPr/>
        </p:nvSpPr>
        <p:spPr bwMode="auto">
          <a:xfrm>
            <a:off x="801688" y="368300"/>
            <a:ext cx="7086600"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zh-CN" sz="2400" b="1">
                <a:solidFill>
                  <a:schemeClr val="bg1"/>
                </a:solidFill>
                <a:latin typeface="Times New Roman" panose="02020603050405020304" pitchFamily="18" charset="0"/>
              </a:rPr>
              <a:t>螺绕环的总匝数为</a:t>
            </a:r>
            <a:r>
              <a:rPr kumimoji="1" lang="en-US" altLang="zh-CN" sz="2400" b="1">
                <a:solidFill>
                  <a:schemeClr val="bg1"/>
                </a:solidFill>
                <a:latin typeface="Times New Roman" panose="02020603050405020304" pitchFamily="18" charset="0"/>
              </a:rPr>
              <a:t>N</a:t>
            </a:r>
            <a:r>
              <a:rPr kumimoji="1" lang="zh-CN" altLang="zh-CN" sz="2400" b="1">
                <a:solidFill>
                  <a:schemeClr val="bg1"/>
                </a:solidFill>
                <a:latin typeface="Times New Roman" panose="02020603050405020304" pitchFamily="18" charset="0"/>
              </a:rPr>
              <a:t>，通有电流</a:t>
            </a:r>
            <a:r>
              <a:rPr kumimoji="1" lang="en-US" altLang="zh-CN" sz="2400" b="1">
                <a:solidFill>
                  <a:schemeClr val="bg1"/>
                </a:solidFill>
                <a:latin typeface="Times New Roman" panose="02020603050405020304" pitchFamily="18" charset="0"/>
              </a:rPr>
              <a:t>I</a:t>
            </a:r>
            <a:r>
              <a:rPr kumimoji="1" lang="zh-CN" altLang="zh-CN" sz="2400" b="1">
                <a:solidFill>
                  <a:schemeClr val="bg1"/>
                </a:solidFill>
                <a:latin typeface="Times New Roman" panose="02020603050405020304" pitchFamily="18" charset="0"/>
              </a:rPr>
              <a:t>，环的中心半径为</a:t>
            </a:r>
            <a:r>
              <a:rPr kumimoji="1" lang="en-US" altLang="zh-CN" sz="2400" b="1">
                <a:solidFill>
                  <a:schemeClr val="bg1"/>
                </a:solidFill>
                <a:latin typeface="Times New Roman" panose="02020603050405020304" pitchFamily="18" charset="0"/>
              </a:rPr>
              <a:t>R</a:t>
            </a:r>
            <a:r>
              <a:rPr kumimoji="1" lang="zh-CN" altLang="zh-CN" sz="2400" b="1">
                <a:solidFill>
                  <a:schemeClr val="bg1"/>
                </a:solidFill>
                <a:latin typeface="Times New Roman" panose="02020603050405020304" pitchFamily="18" charset="0"/>
              </a:rPr>
              <a:t>。</a:t>
            </a:r>
            <a:r>
              <a:rPr kumimoji="1" lang="zh-CN" altLang="en-US" sz="2400" b="1">
                <a:solidFill>
                  <a:schemeClr val="bg1"/>
                </a:solidFill>
                <a:latin typeface="Times New Roman" panose="02020603050405020304" pitchFamily="18" charset="0"/>
              </a:rPr>
              <a:t>求螺绕环电流的磁场分布及螺绕环内的磁通量</a:t>
            </a:r>
            <a:r>
              <a:rPr kumimoji="1" lang="zh-CN" altLang="en-US" sz="2800">
                <a:solidFill>
                  <a:schemeClr val="bg1"/>
                </a:solidFill>
                <a:latin typeface="Times New Roman" panose="02020603050405020304" pitchFamily="18" charset="0"/>
              </a:rPr>
              <a:t> </a:t>
            </a:r>
          </a:p>
        </p:txBody>
      </p:sp>
      <p:sp>
        <p:nvSpPr>
          <p:cNvPr id="133161" name="Text Box 41">
            <a:extLst>
              <a:ext uri="{FF2B5EF4-FFF2-40B4-BE49-F238E27FC236}">
                <a16:creationId xmlns:a16="http://schemas.microsoft.com/office/drawing/2014/main" id="{C6A46356-C496-443F-BDA9-45B491500AA7}"/>
              </a:ext>
            </a:extLst>
          </p:cNvPr>
          <p:cNvSpPr txBox="1">
            <a:spLocks noChangeArrowheads="1"/>
          </p:cNvSpPr>
          <p:nvPr/>
        </p:nvSpPr>
        <p:spPr bwMode="auto">
          <a:xfrm>
            <a:off x="101600" y="1230313"/>
            <a:ext cx="685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rPr>
              <a:t>解</a:t>
            </a:r>
            <a:r>
              <a:rPr kumimoji="1" lang="zh-CN" altLang="en-US" sz="2800">
                <a:solidFill>
                  <a:schemeClr val="hlink"/>
                </a:solidFill>
                <a:latin typeface="Times New Roman" panose="02020603050405020304" pitchFamily="18" charset="0"/>
              </a:rPr>
              <a:t> </a:t>
            </a:r>
          </a:p>
        </p:txBody>
      </p:sp>
      <p:sp>
        <p:nvSpPr>
          <p:cNvPr id="133162" name="Oval 42">
            <a:extLst>
              <a:ext uri="{FF2B5EF4-FFF2-40B4-BE49-F238E27FC236}">
                <a16:creationId xmlns:a16="http://schemas.microsoft.com/office/drawing/2014/main" id="{CF1E8505-2BCA-47DB-8232-E1C288F34B72}"/>
              </a:ext>
            </a:extLst>
          </p:cNvPr>
          <p:cNvSpPr>
            <a:spLocks noChangeArrowheads="1"/>
          </p:cNvSpPr>
          <p:nvPr/>
        </p:nvSpPr>
        <p:spPr bwMode="auto">
          <a:xfrm>
            <a:off x="6442075" y="1863725"/>
            <a:ext cx="1828800" cy="1752600"/>
          </a:xfrm>
          <a:prstGeom prst="ellipse">
            <a:avLst/>
          </a:prstGeom>
          <a:noFill/>
          <a:ln w="19050">
            <a:solidFill>
              <a:srgbClr val="00FFFF"/>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163" name="Rectangle 43">
            <a:extLst>
              <a:ext uri="{FF2B5EF4-FFF2-40B4-BE49-F238E27FC236}">
                <a16:creationId xmlns:a16="http://schemas.microsoft.com/office/drawing/2014/main" id="{8A8E129E-8D38-4AEF-AB0E-2160CA3C4974}"/>
              </a:ext>
            </a:extLst>
          </p:cNvPr>
          <p:cNvSpPr>
            <a:spLocks noChangeArrowheads="1"/>
          </p:cNvSpPr>
          <p:nvPr/>
        </p:nvSpPr>
        <p:spPr bwMode="auto">
          <a:xfrm>
            <a:off x="6213475" y="4454525"/>
            <a:ext cx="2286000" cy="4572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164" name="Line 44">
            <a:extLst>
              <a:ext uri="{FF2B5EF4-FFF2-40B4-BE49-F238E27FC236}">
                <a16:creationId xmlns:a16="http://schemas.microsoft.com/office/drawing/2014/main" id="{6688D4E3-C1C3-47A9-96CB-AE3E3C165705}"/>
              </a:ext>
            </a:extLst>
          </p:cNvPr>
          <p:cNvSpPr>
            <a:spLocks noChangeShapeType="1"/>
          </p:cNvSpPr>
          <p:nvPr/>
        </p:nvSpPr>
        <p:spPr bwMode="auto">
          <a:xfrm>
            <a:off x="6213475" y="2701925"/>
            <a:ext cx="0" cy="1752600"/>
          </a:xfrm>
          <a:prstGeom prst="line">
            <a:avLst/>
          </a:prstGeom>
          <a:noFill/>
          <a:ln w="1587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165" name="Line 45">
            <a:extLst>
              <a:ext uri="{FF2B5EF4-FFF2-40B4-BE49-F238E27FC236}">
                <a16:creationId xmlns:a16="http://schemas.microsoft.com/office/drawing/2014/main" id="{9FBAEA92-DA79-4657-ACD9-5822EE273CE3}"/>
              </a:ext>
            </a:extLst>
          </p:cNvPr>
          <p:cNvSpPr>
            <a:spLocks noChangeShapeType="1"/>
          </p:cNvSpPr>
          <p:nvPr/>
        </p:nvSpPr>
        <p:spPr bwMode="auto">
          <a:xfrm>
            <a:off x="8499475" y="2778125"/>
            <a:ext cx="0" cy="1752600"/>
          </a:xfrm>
          <a:prstGeom prst="line">
            <a:avLst/>
          </a:prstGeom>
          <a:noFill/>
          <a:ln w="1587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166" name="Line 46">
            <a:extLst>
              <a:ext uri="{FF2B5EF4-FFF2-40B4-BE49-F238E27FC236}">
                <a16:creationId xmlns:a16="http://schemas.microsoft.com/office/drawing/2014/main" id="{104644CA-9EC0-42EA-B6AA-A0D408697298}"/>
              </a:ext>
            </a:extLst>
          </p:cNvPr>
          <p:cNvSpPr>
            <a:spLocks noChangeShapeType="1"/>
          </p:cNvSpPr>
          <p:nvPr/>
        </p:nvSpPr>
        <p:spPr bwMode="auto">
          <a:xfrm>
            <a:off x="6594475" y="2701925"/>
            <a:ext cx="0" cy="1752600"/>
          </a:xfrm>
          <a:prstGeom prst="line">
            <a:avLst/>
          </a:prstGeom>
          <a:noFill/>
          <a:ln w="1587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167" name="Rectangle 47">
            <a:extLst>
              <a:ext uri="{FF2B5EF4-FFF2-40B4-BE49-F238E27FC236}">
                <a16:creationId xmlns:a16="http://schemas.microsoft.com/office/drawing/2014/main" id="{318872F5-79C1-440C-B9F7-E6FB8FD61C2F}"/>
              </a:ext>
            </a:extLst>
          </p:cNvPr>
          <p:cNvSpPr>
            <a:spLocks noChangeArrowheads="1"/>
          </p:cNvSpPr>
          <p:nvPr/>
        </p:nvSpPr>
        <p:spPr bwMode="auto">
          <a:xfrm>
            <a:off x="8118475" y="4454525"/>
            <a:ext cx="381000" cy="457200"/>
          </a:xfrm>
          <a:prstGeom prst="rect">
            <a:avLst/>
          </a:prstGeom>
          <a:solidFill>
            <a:srgbClr val="00FF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168" name="Line 48">
            <a:extLst>
              <a:ext uri="{FF2B5EF4-FFF2-40B4-BE49-F238E27FC236}">
                <a16:creationId xmlns:a16="http://schemas.microsoft.com/office/drawing/2014/main" id="{C9E3912E-F49D-4E64-956D-19B39A03080E}"/>
              </a:ext>
            </a:extLst>
          </p:cNvPr>
          <p:cNvSpPr>
            <a:spLocks noChangeShapeType="1"/>
          </p:cNvSpPr>
          <p:nvPr/>
        </p:nvSpPr>
        <p:spPr bwMode="auto">
          <a:xfrm>
            <a:off x="7356475" y="2778125"/>
            <a:ext cx="0" cy="2514600"/>
          </a:xfrm>
          <a:prstGeom prst="line">
            <a:avLst/>
          </a:prstGeom>
          <a:noFill/>
          <a:ln w="1587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169" name="Rectangle 49">
            <a:extLst>
              <a:ext uri="{FF2B5EF4-FFF2-40B4-BE49-F238E27FC236}">
                <a16:creationId xmlns:a16="http://schemas.microsoft.com/office/drawing/2014/main" id="{51800FD7-F6AB-45B4-B216-23A4BA6AD0FD}"/>
              </a:ext>
            </a:extLst>
          </p:cNvPr>
          <p:cNvSpPr>
            <a:spLocks noChangeArrowheads="1"/>
          </p:cNvSpPr>
          <p:nvPr/>
        </p:nvSpPr>
        <p:spPr bwMode="auto">
          <a:xfrm>
            <a:off x="6213475" y="4454525"/>
            <a:ext cx="381000" cy="457200"/>
          </a:xfrm>
          <a:prstGeom prst="rect">
            <a:avLst/>
          </a:prstGeom>
          <a:solidFill>
            <a:srgbClr val="00FF00"/>
          </a:solidFill>
          <a:ln w="1905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3170" name="Object 50">
            <a:extLst>
              <a:ext uri="{FF2B5EF4-FFF2-40B4-BE49-F238E27FC236}">
                <a16:creationId xmlns:a16="http://schemas.microsoft.com/office/drawing/2014/main" id="{838613EE-609D-44F6-9E6E-A422D42EB594}"/>
              </a:ext>
            </a:extLst>
          </p:cNvPr>
          <p:cNvGraphicFramePr>
            <a:graphicFrameLocks/>
          </p:cNvGraphicFramePr>
          <p:nvPr/>
        </p:nvGraphicFramePr>
        <p:xfrm>
          <a:off x="5943600" y="4572000"/>
          <a:ext cx="215900" cy="315913"/>
        </p:xfrm>
        <a:graphic>
          <a:graphicData uri="http://schemas.openxmlformats.org/presentationml/2006/ole">
            <mc:AlternateContent xmlns:mc="http://schemas.openxmlformats.org/markup-compatibility/2006">
              <mc:Choice xmlns:v="urn:schemas-microsoft-com:vml" Requires="v">
                <p:oleObj spid="_x0000_s43111" name="Equation" r:id="rId11" imgW="114432" imgH="228561" progId="Equation.3">
                  <p:embed/>
                </p:oleObj>
              </mc:Choice>
              <mc:Fallback>
                <p:oleObj name="Equation" r:id="rId11" imgW="114432" imgH="228561" progId="Equation.3">
                  <p:embed/>
                  <p:pic>
                    <p:nvPicPr>
                      <p:cNvPr id="0" name="Object 5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43600" y="4572000"/>
                        <a:ext cx="2159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71" name="Object 51">
            <a:extLst>
              <a:ext uri="{FF2B5EF4-FFF2-40B4-BE49-F238E27FC236}">
                <a16:creationId xmlns:a16="http://schemas.microsoft.com/office/drawing/2014/main" id="{454F13B8-ABFF-401F-BD5C-93BA90A9650C}"/>
              </a:ext>
            </a:extLst>
          </p:cNvPr>
          <p:cNvGraphicFramePr>
            <a:graphicFrameLocks/>
          </p:cNvGraphicFramePr>
          <p:nvPr/>
        </p:nvGraphicFramePr>
        <p:xfrm>
          <a:off x="7620000" y="3962400"/>
          <a:ext cx="331788" cy="417513"/>
        </p:xfrm>
        <a:graphic>
          <a:graphicData uri="http://schemas.openxmlformats.org/presentationml/2006/ole">
            <mc:AlternateContent xmlns:mc="http://schemas.openxmlformats.org/markup-compatibility/2006">
              <mc:Choice xmlns:v="urn:schemas-microsoft-com:vml" Requires="v">
                <p:oleObj spid="_x0000_s43112" name="Equation" r:id="rId13" imgW="228512" imgH="314227" progId="Equation.3">
                  <p:embed/>
                </p:oleObj>
              </mc:Choice>
              <mc:Fallback>
                <p:oleObj name="Equation" r:id="rId13" imgW="228512" imgH="314227" progId="Equation.3">
                  <p:embed/>
                  <p:pic>
                    <p:nvPicPr>
                      <p:cNvPr id="0" name="Object 5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20000" y="3962400"/>
                        <a:ext cx="331788"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72" name="Object 52">
            <a:extLst>
              <a:ext uri="{FF2B5EF4-FFF2-40B4-BE49-F238E27FC236}">
                <a16:creationId xmlns:a16="http://schemas.microsoft.com/office/drawing/2014/main" id="{3987EFE2-252E-4FD1-ABF0-DF5B5F04F84D}"/>
              </a:ext>
            </a:extLst>
          </p:cNvPr>
          <p:cNvGraphicFramePr>
            <a:graphicFrameLocks/>
          </p:cNvGraphicFramePr>
          <p:nvPr/>
        </p:nvGraphicFramePr>
        <p:xfrm>
          <a:off x="6491288" y="4992688"/>
          <a:ext cx="366712" cy="417512"/>
        </p:xfrm>
        <a:graphic>
          <a:graphicData uri="http://schemas.openxmlformats.org/presentationml/2006/ole">
            <mc:AlternateContent xmlns:mc="http://schemas.openxmlformats.org/markup-compatibility/2006">
              <mc:Choice xmlns:v="urn:schemas-microsoft-com:vml" Requires="v">
                <p:oleObj spid="_x0000_s43113" name="Equation" r:id="rId15" imgW="266773" imgH="314227" progId="Equation.3">
                  <p:embed/>
                </p:oleObj>
              </mc:Choice>
              <mc:Fallback>
                <p:oleObj name="Equation" r:id="rId15" imgW="266773" imgH="314227" progId="Equation.3">
                  <p:embed/>
                  <p:pic>
                    <p:nvPicPr>
                      <p:cNvPr id="0" name="Object 5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91288" y="4992688"/>
                        <a:ext cx="36671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73" name="Rectangle 53" descr="宽下对角线">
            <a:extLst>
              <a:ext uri="{FF2B5EF4-FFF2-40B4-BE49-F238E27FC236}">
                <a16:creationId xmlns:a16="http://schemas.microsoft.com/office/drawing/2014/main" id="{B5E0921A-954E-4A9F-9891-BD5CC8C6E30B}"/>
              </a:ext>
            </a:extLst>
          </p:cNvPr>
          <p:cNvSpPr>
            <a:spLocks noChangeArrowheads="1"/>
          </p:cNvSpPr>
          <p:nvPr/>
        </p:nvSpPr>
        <p:spPr bwMode="auto">
          <a:xfrm>
            <a:off x="8118475" y="4454525"/>
            <a:ext cx="381000" cy="457200"/>
          </a:xfrm>
          <a:prstGeom prst="rect">
            <a:avLst/>
          </a:prstGeom>
          <a:pattFill prst="wdDnDiag">
            <a:fgClr>
              <a:schemeClr val="accent2"/>
            </a:fgClr>
            <a:bgClr>
              <a:srgbClr val="FFFFFF"/>
            </a:bgClr>
          </a:patt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3174" name="Object 54">
            <a:extLst>
              <a:ext uri="{FF2B5EF4-FFF2-40B4-BE49-F238E27FC236}">
                <a16:creationId xmlns:a16="http://schemas.microsoft.com/office/drawing/2014/main" id="{2A63F8F6-F3D2-43B5-AB28-0FB3186B812C}"/>
              </a:ext>
            </a:extLst>
          </p:cNvPr>
          <p:cNvGraphicFramePr>
            <a:graphicFrameLocks/>
          </p:cNvGraphicFramePr>
          <p:nvPr/>
        </p:nvGraphicFramePr>
        <p:xfrm>
          <a:off x="8191500" y="4991100"/>
          <a:ext cx="255588" cy="315913"/>
        </p:xfrm>
        <a:graphic>
          <a:graphicData uri="http://schemas.openxmlformats.org/presentationml/2006/ole">
            <mc:AlternateContent xmlns:mc="http://schemas.openxmlformats.org/markup-compatibility/2006">
              <mc:Choice xmlns:v="urn:schemas-microsoft-com:vml" Requires="v">
                <p:oleObj spid="_x0000_s43114" name="Equation" r:id="rId17" imgW="152341" imgH="228561" progId="Equation.3">
                  <p:embed/>
                </p:oleObj>
              </mc:Choice>
              <mc:Fallback>
                <p:oleObj name="Equation" r:id="rId17" imgW="152341" imgH="228561" progId="Equation.3">
                  <p:embed/>
                  <p:pic>
                    <p:nvPicPr>
                      <p:cNvPr id="0" name="Object 5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91500" y="4991100"/>
                        <a:ext cx="255588"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75" name="Rectangle 55">
            <a:extLst>
              <a:ext uri="{FF2B5EF4-FFF2-40B4-BE49-F238E27FC236}">
                <a16:creationId xmlns:a16="http://schemas.microsoft.com/office/drawing/2014/main" id="{AF8DCC2C-E95B-43EA-89B1-BF9B3F1CB3E5}"/>
              </a:ext>
            </a:extLst>
          </p:cNvPr>
          <p:cNvSpPr>
            <a:spLocks noChangeArrowheads="1"/>
          </p:cNvSpPr>
          <p:nvPr/>
        </p:nvSpPr>
        <p:spPr bwMode="auto">
          <a:xfrm>
            <a:off x="8194675" y="4454525"/>
            <a:ext cx="152400" cy="4572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3176" name="Object 56">
            <a:extLst>
              <a:ext uri="{FF2B5EF4-FFF2-40B4-BE49-F238E27FC236}">
                <a16:creationId xmlns:a16="http://schemas.microsoft.com/office/drawing/2014/main" id="{F8020DEE-AE86-48D5-B564-5C7DAF9DF480}"/>
              </a:ext>
            </a:extLst>
          </p:cNvPr>
          <p:cNvGraphicFramePr>
            <a:graphicFrameLocks/>
          </p:cNvGraphicFramePr>
          <p:nvPr/>
        </p:nvGraphicFramePr>
        <p:xfrm>
          <a:off x="8112125" y="4056063"/>
          <a:ext cx="366713" cy="315912"/>
        </p:xfrm>
        <a:graphic>
          <a:graphicData uri="http://schemas.openxmlformats.org/presentationml/2006/ole">
            <mc:AlternateContent xmlns:mc="http://schemas.openxmlformats.org/markup-compatibility/2006">
              <mc:Choice xmlns:v="urn:schemas-microsoft-com:vml" Requires="v">
                <p:oleObj spid="_x0000_s43115" name="Equation" r:id="rId19" imgW="266773" imgH="228561" progId="Equation.3">
                  <p:embed/>
                </p:oleObj>
              </mc:Choice>
              <mc:Fallback>
                <p:oleObj name="Equation" r:id="rId19" imgW="266773" imgH="228561" progId="Equation.3">
                  <p:embed/>
                  <p:pic>
                    <p:nvPicPr>
                      <p:cNvPr id="0" name="Object 56"/>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12125" y="4056063"/>
                        <a:ext cx="3667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77" name="Text Box 57">
            <a:extLst>
              <a:ext uri="{FF2B5EF4-FFF2-40B4-BE49-F238E27FC236}">
                <a16:creationId xmlns:a16="http://schemas.microsoft.com/office/drawing/2014/main" id="{3D982B1A-FAB9-4EB1-84F9-095B5FCD761D}"/>
              </a:ext>
            </a:extLst>
          </p:cNvPr>
          <p:cNvSpPr txBox="1">
            <a:spLocks noChangeArrowheads="1"/>
          </p:cNvSpPr>
          <p:nvPr/>
        </p:nvSpPr>
        <p:spPr bwMode="auto">
          <a:xfrm>
            <a:off x="708025" y="1260475"/>
            <a:ext cx="4678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rgbClr val="FFFF00"/>
                </a:solidFill>
                <a:latin typeface="Times New Roman" panose="02020603050405020304" pitchFamily="18" charset="0"/>
                <a:cs typeface="Times New Roman" panose="02020603050405020304" pitchFamily="18" charset="0"/>
              </a:rPr>
              <a:t>• </a:t>
            </a:r>
            <a:r>
              <a:rPr kumimoji="1" lang="zh-CN" altLang="en-US" sz="2400" b="1">
                <a:solidFill>
                  <a:schemeClr val="bg1"/>
                </a:solidFill>
                <a:latin typeface="Times New Roman" panose="02020603050405020304" pitchFamily="18" charset="0"/>
              </a:rPr>
              <a:t>在螺绕环内部做一个环路，可得</a:t>
            </a:r>
          </a:p>
        </p:txBody>
      </p:sp>
      <p:graphicFrame>
        <p:nvGraphicFramePr>
          <p:cNvPr id="133178" name="Object 58">
            <a:extLst>
              <a:ext uri="{FF2B5EF4-FFF2-40B4-BE49-F238E27FC236}">
                <a16:creationId xmlns:a16="http://schemas.microsoft.com/office/drawing/2014/main" id="{47B1F10C-CA8A-468B-9440-501C796C461A}"/>
              </a:ext>
            </a:extLst>
          </p:cNvPr>
          <p:cNvGraphicFramePr>
            <a:graphicFrameLocks/>
          </p:cNvGraphicFramePr>
          <p:nvPr/>
        </p:nvGraphicFramePr>
        <p:xfrm>
          <a:off x="533400" y="1582738"/>
          <a:ext cx="1460500" cy="608012"/>
        </p:xfrm>
        <a:graphic>
          <a:graphicData uri="http://schemas.openxmlformats.org/presentationml/2006/ole">
            <mc:AlternateContent xmlns:mc="http://schemas.openxmlformats.org/markup-compatibility/2006">
              <mc:Choice xmlns:v="urn:schemas-microsoft-com:vml" Requires="v">
                <p:oleObj spid="_x0000_s43116" name="Equation" r:id="rId21" imgW="1361947" imgH="514350" progId="Equation.3">
                  <p:embed/>
                </p:oleObj>
              </mc:Choice>
              <mc:Fallback>
                <p:oleObj name="Equation" r:id="rId21" imgW="1361947" imgH="514350" progId="Equation.3">
                  <p:embed/>
                  <p:pic>
                    <p:nvPicPr>
                      <p:cNvPr id="0" name="Object 58"/>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3400" y="1582738"/>
                        <a:ext cx="1460500" cy="60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79" name="Object 59">
            <a:extLst>
              <a:ext uri="{FF2B5EF4-FFF2-40B4-BE49-F238E27FC236}">
                <a16:creationId xmlns:a16="http://schemas.microsoft.com/office/drawing/2014/main" id="{A2F1F7C0-EA77-467B-B4D3-D30859593A2E}"/>
              </a:ext>
            </a:extLst>
          </p:cNvPr>
          <p:cNvGraphicFramePr>
            <a:graphicFrameLocks/>
          </p:cNvGraphicFramePr>
          <p:nvPr/>
        </p:nvGraphicFramePr>
        <p:xfrm>
          <a:off x="2087563" y="1577975"/>
          <a:ext cx="1054100" cy="609600"/>
        </p:xfrm>
        <a:graphic>
          <a:graphicData uri="http://schemas.openxmlformats.org/presentationml/2006/ole">
            <mc:AlternateContent xmlns:mc="http://schemas.openxmlformats.org/markup-compatibility/2006">
              <mc:Choice xmlns:v="urn:schemas-microsoft-com:vml" Requires="v">
                <p:oleObj spid="_x0000_s43117" name="Equation" r:id="rId23" imgW="952661" imgH="514350" progId="Equation.3">
                  <p:embed/>
                </p:oleObj>
              </mc:Choice>
              <mc:Fallback>
                <p:oleObj name="Equation" r:id="rId23" imgW="952661" imgH="514350" progId="Equation.3">
                  <p:embed/>
                  <p:pic>
                    <p:nvPicPr>
                      <p:cNvPr id="0" name="Object 59"/>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087563" y="1577975"/>
                        <a:ext cx="10541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80" name="Object 60">
            <a:extLst>
              <a:ext uri="{FF2B5EF4-FFF2-40B4-BE49-F238E27FC236}">
                <a16:creationId xmlns:a16="http://schemas.microsoft.com/office/drawing/2014/main" id="{E0D5FF0B-6A43-45DC-8540-E0F77019D570}"/>
              </a:ext>
            </a:extLst>
          </p:cNvPr>
          <p:cNvGraphicFramePr>
            <a:graphicFrameLocks/>
          </p:cNvGraphicFramePr>
          <p:nvPr/>
        </p:nvGraphicFramePr>
        <p:xfrm>
          <a:off x="3125788" y="1636713"/>
          <a:ext cx="1270000" cy="315912"/>
        </p:xfrm>
        <a:graphic>
          <a:graphicData uri="http://schemas.openxmlformats.org/presentationml/2006/ole">
            <mc:AlternateContent xmlns:mc="http://schemas.openxmlformats.org/markup-compatibility/2006">
              <mc:Choice xmlns:v="urn:schemas-microsoft-com:vml" Requires="v">
                <p:oleObj spid="_x0000_s43118" name="Equation" r:id="rId25" imgW="1171696" imgH="228561" progId="Equation.3">
                  <p:embed/>
                </p:oleObj>
              </mc:Choice>
              <mc:Fallback>
                <p:oleObj name="Equation" r:id="rId25" imgW="1171696" imgH="228561" progId="Equation.3">
                  <p:embed/>
                  <p:pic>
                    <p:nvPicPr>
                      <p:cNvPr id="0" name="Object 60"/>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25788" y="1636713"/>
                        <a:ext cx="12700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81" name="Object 61">
            <a:extLst>
              <a:ext uri="{FF2B5EF4-FFF2-40B4-BE49-F238E27FC236}">
                <a16:creationId xmlns:a16="http://schemas.microsoft.com/office/drawing/2014/main" id="{743A18F6-CB54-440A-99F6-49B4918CA6BB}"/>
              </a:ext>
            </a:extLst>
          </p:cNvPr>
          <p:cNvGraphicFramePr>
            <a:graphicFrameLocks/>
          </p:cNvGraphicFramePr>
          <p:nvPr/>
        </p:nvGraphicFramePr>
        <p:xfrm>
          <a:off x="4406900" y="1614488"/>
          <a:ext cx="1065213" cy="431800"/>
        </p:xfrm>
        <a:graphic>
          <a:graphicData uri="http://schemas.openxmlformats.org/presentationml/2006/ole">
            <mc:AlternateContent xmlns:mc="http://schemas.openxmlformats.org/markup-compatibility/2006">
              <mc:Choice xmlns:v="urn:schemas-microsoft-com:vml" Requires="v">
                <p:oleObj spid="_x0000_s43119" name="Equation" r:id="rId27" imgW="962138" imgH="343017" progId="Equation.3">
                  <p:embed/>
                </p:oleObj>
              </mc:Choice>
              <mc:Fallback>
                <p:oleObj name="Equation" r:id="rId27" imgW="962138" imgH="343017" progId="Equation.3">
                  <p:embed/>
                  <p:pic>
                    <p:nvPicPr>
                      <p:cNvPr id="0" name="Object 61"/>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406900" y="1614488"/>
                        <a:ext cx="10652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82" name="Object 62">
            <a:extLst>
              <a:ext uri="{FF2B5EF4-FFF2-40B4-BE49-F238E27FC236}">
                <a16:creationId xmlns:a16="http://schemas.microsoft.com/office/drawing/2014/main" id="{D785DEBD-DE39-43F6-97D6-DCDABD4A351B}"/>
              </a:ext>
            </a:extLst>
          </p:cNvPr>
          <p:cNvGraphicFramePr>
            <a:graphicFrameLocks/>
          </p:cNvGraphicFramePr>
          <p:nvPr/>
        </p:nvGraphicFramePr>
        <p:xfrm>
          <a:off x="1714500" y="2243138"/>
          <a:ext cx="2108200" cy="431800"/>
        </p:xfrm>
        <a:graphic>
          <a:graphicData uri="http://schemas.openxmlformats.org/presentationml/2006/ole">
            <mc:AlternateContent xmlns:mc="http://schemas.openxmlformats.org/markup-compatibility/2006">
              <mc:Choice xmlns:v="urn:schemas-microsoft-com:vml" Requires="v">
                <p:oleObj spid="_x0000_s43120" name="Equation" r:id="rId29" imgW="2019402" imgH="343017" progId="Equation.3">
                  <p:embed/>
                </p:oleObj>
              </mc:Choice>
              <mc:Fallback>
                <p:oleObj name="Equation" r:id="rId29" imgW="2019402" imgH="343017" progId="Equation.3">
                  <p:embed/>
                  <p:pic>
                    <p:nvPicPr>
                      <p:cNvPr id="0" name="Object 62"/>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714500" y="2243138"/>
                        <a:ext cx="21082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83" name="Text Box 63">
            <a:extLst>
              <a:ext uri="{FF2B5EF4-FFF2-40B4-BE49-F238E27FC236}">
                <a16:creationId xmlns:a16="http://schemas.microsoft.com/office/drawing/2014/main" id="{1E510117-C500-4D23-B455-6B97B923D46C}"/>
              </a:ext>
            </a:extLst>
          </p:cNvPr>
          <p:cNvSpPr txBox="1">
            <a:spLocks noChangeArrowheads="1"/>
          </p:cNvSpPr>
          <p:nvPr/>
        </p:nvSpPr>
        <p:spPr bwMode="auto">
          <a:xfrm>
            <a:off x="666750" y="2647950"/>
            <a:ext cx="334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cs typeface="Times New Roman" panose="02020603050405020304" pitchFamily="18" charset="0"/>
              </a:rPr>
              <a:t> </a:t>
            </a:r>
            <a:r>
              <a:rPr kumimoji="1" lang="zh-CN" altLang="en-US" sz="2400" b="1">
                <a:solidFill>
                  <a:schemeClr val="bg1"/>
                </a:solidFill>
                <a:latin typeface="Times New Roman" panose="02020603050405020304" pitchFamily="18" charset="0"/>
              </a:rPr>
              <a:t>若螺绕环的截面很小，</a:t>
            </a:r>
          </a:p>
        </p:txBody>
      </p:sp>
      <p:graphicFrame>
        <p:nvGraphicFramePr>
          <p:cNvPr id="133184" name="Object 64">
            <a:extLst>
              <a:ext uri="{FF2B5EF4-FFF2-40B4-BE49-F238E27FC236}">
                <a16:creationId xmlns:a16="http://schemas.microsoft.com/office/drawing/2014/main" id="{B153F82A-0D82-45CF-98A0-DE9BAE64B0A6}"/>
              </a:ext>
            </a:extLst>
          </p:cNvPr>
          <p:cNvGraphicFramePr>
            <a:graphicFrameLocks/>
          </p:cNvGraphicFramePr>
          <p:nvPr/>
        </p:nvGraphicFramePr>
        <p:xfrm>
          <a:off x="3867150" y="2744788"/>
          <a:ext cx="738188" cy="241300"/>
        </p:xfrm>
        <a:graphic>
          <a:graphicData uri="http://schemas.openxmlformats.org/presentationml/2006/ole">
            <mc:AlternateContent xmlns:mc="http://schemas.openxmlformats.org/markup-compatibility/2006">
              <mc:Choice xmlns:v="urn:schemas-microsoft-com:vml" Requires="v">
                <p:oleObj spid="_x0000_s43121" name="Equation" r:id="rId31" imgW="638149" imgH="142895" progId="Equation.3">
                  <p:embed/>
                </p:oleObj>
              </mc:Choice>
              <mc:Fallback>
                <p:oleObj name="Equation" r:id="rId31" imgW="638149" imgH="142895" progId="Equation.3">
                  <p:embed/>
                  <p:pic>
                    <p:nvPicPr>
                      <p:cNvPr id="0" name="Object 64"/>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867150" y="2744788"/>
                        <a:ext cx="738188"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85" name="Object 65">
            <a:extLst>
              <a:ext uri="{FF2B5EF4-FFF2-40B4-BE49-F238E27FC236}">
                <a16:creationId xmlns:a16="http://schemas.microsoft.com/office/drawing/2014/main" id="{ED27125B-B0C4-4649-9C0C-9901E285C831}"/>
              </a:ext>
            </a:extLst>
          </p:cNvPr>
          <p:cNvGraphicFramePr>
            <a:graphicFrameLocks/>
          </p:cNvGraphicFramePr>
          <p:nvPr/>
        </p:nvGraphicFramePr>
        <p:xfrm>
          <a:off x="1589088" y="2986088"/>
          <a:ext cx="1993900" cy="823912"/>
        </p:xfrm>
        <a:graphic>
          <a:graphicData uri="http://schemas.openxmlformats.org/presentationml/2006/ole">
            <mc:AlternateContent xmlns:mc="http://schemas.openxmlformats.org/markup-compatibility/2006">
              <mc:Choice xmlns:v="urn:schemas-microsoft-com:vml" Requires="v">
                <p:oleObj spid="_x0000_s43122" name="Equation" r:id="rId33" imgW="1904971" imgH="723952" progId="Equation.3">
                  <p:embed/>
                </p:oleObj>
              </mc:Choice>
              <mc:Fallback>
                <p:oleObj name="Equation" r:id="rId33" imgW="1904971" imgH="723952" progId="Equation.3">
                  <p:embed/>
                  <p:pic>
                    <p:nvPicPr>
                      <p:cNvPr id="0" name="Object 65"/>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89088" y="2986088"/>
                        <a:ext cx="19939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86" name="Object 66">
            <a:extLst>
              <a:ext uri="{FF2B5EF4-FFF2-40B4-BE49-F238E27FC236}">
                <a16:creationId xmlns:a16="http://schemas.microsoft.com/office/drawing/2014/main" id="{F87B6C28-086D-4E25-942D-19F106293372}"/>
              </a:ext>
            </a:extLst>
          </p:cNvPr>
          <p:cNvGraphicFramePr>
            <a:graphicFrameLocks/>
          </p:cNvGraphicFramePr>
          <p:nvPr/>
        </p:nvGraphicFramePr>
        <p:xfrm>
          <a:off x="3659188" y="3225800"/>
          <a:ext cx="989012" cy="431800"/>
        </p:xfrm>
        <a:graphic>
          <a:graphicData uri="http://schemas.openxmlformats.org/presentationml/2006/ole">
            <mc:AlternateContent xmlns:mc="http://schemas.openxmlformats.org/markup-compatibility/2006">
              <mc:Choice xmlns:v="urn:schemas-microsoft-com:vml" Requires="v">
                <p:oleObj spid="_x0000_s43123" name="Equation" r:id="rId35" imgW="885968" imgH="343017" progId="Equation.3">
                  <p:embed/>
                </p:oleObj>
              </mc:Choice>
              <mc:Fallback>
                <p:oleObj name="Equation" r:id="rId35" imgW="885968" imgH="343017" progId="Equation.3">
                  <p:embed/>
                  <p:pic>
                    <p:nvPicPr>
                      <p:cNvPr id="0" name="Object 66"/>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659188" y="3225800"/>
                        <a:ext cx="9890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87" name="Text Box 67">
            <a:extLst>
              <a:ext uri="{FF2B5EF4-FFF2-40B4-BE49-F238E27FC236}">
                <a16:creationId xmlns:a16="http://schemas.microsoft.com/office/drawing/2014/main" id="{FDBF6657-3A5B-4AEB-9A2F-07979749F880}"/>
              </a:ext>
            </a:extLst>
          </p:cNvPr>
          <p:cNvSpPr txBox="1">
            <a:spLocks noChangeArrowheads="1"/>
          </p:cNvSpPr>
          <p:nvPr/>
        </p:nvSpPr>
        <p:spPr bwMode="auto">
          <a:xfrm>
            <a:off x="768350" y="3886200"/>
            <a:ext cx="4446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rgbClr val="FFFF00"/>
                </a:solidFill>
                <a:latin typeface="Times New Roman" panose="02020603050405020304" pitchFamily="18" charset="0"/>
                <a:cs typeface="Times New Roman" panose="02020603050405020304" pitchFamily="18" charset="0"/>
              </a:rPr>
              <a:t>• </a:t>
            </a:r>
            <a:r>
              <a:rPr kumimoji="1" lang="en-US" altLang="zh-CN" sz="2400" b="1">
                <a:solidFill>
                  <a:schemeClr val="bg1"/>
                </a:solidFill>
                <a:latin typeface="Times New Roman" panose="02020603050405020304" pitchFamily="18" charset="0"/>
                <a:cs typeface="Times New Roman" panose="02020603050405020304" pitchFamily="18" charset="0"/>
              </a:rPr>
              <a:t> </a:t>
            </a:r>
            <a:r>
              <a:rPr kumimoji="1" lang="zh-CN" altLang="en-US" sz="2400" b="1">
                <a:solidFill>
                  <a:schemeClr val="bg1"/>
                </a:solidFill>
                <a:latin typeface="Times New Roman" panose="02020603050405020304" pitchFamily="18" charset="0"/>
              </a:rPr>
              <a:t>若在外部再做一个环路，可得</a:t>
            </a:r>
          </a:p>
        </p:txBody>
      </p:sp>
      <p:graphicFrame>
        <p:nvGraphicFramePr>
          <p:cNvPr id="133188" name="Object 68">
            <a:extLst>
              <a:ext uri="{FF2B5EF4-FFF2-40B4-BE49-F238E27FC236}">
                <a16:creationId xmlns:a16="http://schemas.microsoft.com/office/drawing/2014/main" id="{231FCAE3-7033-4604-BFD8-FE5C90F49637}"/>
              </a:ext>
            </a:extLst>
          </p:cNvPr>
          <p:cNvGraphicFramePr>
            <a:graphicFrameLocks/>
          </p:cNvGraphicFramePr>
          <p:nvPr/>
        </p:nvGraphicFramePr>
        <p:xfrm>
          <a:off x="1676400" y="4521200"/>
          <a:ext cx="1220788" cy="508000"/>
        </p:xfrm>
        <a:graphic>
          <a:graphicData uri="http://schemas.openxmlformats.org/presentationml/2006/ole">
            <mc:AlternateContent xmlns:mc="http://schemas.openxmlformats.org/markup-compatibility/2006">
              <mc:Choice xmlns:v="urn:schemas-microsoft-com:vml" Requires="v">
                <p:oleObj spid="_x0000_s43124" name="Equation" r:id="rId37" imgW="1123957" imgH="409725" progId="Equation.3">
                  <p:embed/>
                </p:oleObj>
              </mc:Choice>
              <mc:Fallback>
                <p:oleObj name="Equation" r:id="rId37" imgW="1123957" imgH="409725" progId="Equation.3">
                  <p:embed/>
                  <p:pic>
                    <p:nvPicPr>
                      <p:cNvPr id="0" name="Object 68"/>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676400" y="4521200"/>
                        <a:ext cx="1220788"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89" name="AutoShape 69">
            <a:extLst>
              <a:ext uri="{FF2B5EF4-FFF2-40B4-BE49-F238E27FC236}">
                <a16:creationId xmlns:a16="http://schemas.microsoft.com/office/drawing/2014/main" id="{A8E841F8-DA4E-4432-9297-9A313D024DB1}"/>
              </a:ext>
            </a:extLst>
          </p:cNvPr>
          <p:cNvSpPr>
            <a:spLocks noChangeArrowheads="1"/>
          </p:cNvSpPr>
          <p:nvPr/>
        </p:nvSpPr>
        <p:spPr bwMode="auto">
          <a:xfrm>
            <a:off x="3048000" y="4597400"/>
            <a:ext cx="685800" cy="304800"/>
          </a:xfrm>
          <a:prstGeom prst="rightArrow">
            <a:avLst>
              <a:gd name="adj1" fmla="val 50000"/>
              <a:gd name="adj2" fmla="val 562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3190" name="Object 70">
            <a:extLst>
              <a:ext uri="{FF2B5EF4-FFF2-40B4-BE49-F238E27FC236}">
                <a16:creationId xmlns:a16="http://schemas.microsoft.com/office/drawing/2014/main" id="{83FBF334-4E0E-4760-B306-925A2EAC1993}"/>
              </a:ext>
            </a:extLst>
          </p:cNvPr>
          <p:cNvGraphicFramePr>
            <a:graphicFrameLocks/>
          </p:cNvGraphicFramePr>
          <p:nvPr/>
        </p:nvGraphicFramePr>
        <p:xfrm>
          <a:off x="3886200" y="4540250"/>
          <a:ext cx="1014413" cy="457200"/>
        </p:xfrm>
        <a:graphic>
          <a:graphicData uri="http://schemas.openxmlformats.org/presentationml/2006/ole">
            <mc:AlternateContent xmlns:mc="http://schemas.openxmlformats.org/markup-compatibility/2006">
              <mc:Choice xmlns:v="urn:schemas-microsoft-com:vml" Requires="v">
                <p:oleObj spid="_x0000_s43125" name="Equation" r:id="rId39" imgW="914400" imgH="352497" progId="Equation.3">
                  <p:embed/>
                </p:oleObj>
              </mc:Choice>
              <mc:Fallback>
                <p:oleObj name="Equation" r:id="rId39" imgW="914400" imgH="352497" progId="Equation.3">
                  <p:embed/>
                  <p:pic>
                    <p:nvPicPr>
                      <p:cNvPr id="0" name="Object 70"/>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886200" y="4540250"/>
                        <a:ext cx="10144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91" name="Rectangle 71">
            <a:extLst>
              <a:ext uri="{FF2B5EF4-FFF2-40B4-BE49-F238E27FC236}">
                <a16:creationId xmlns:a16="http://schemas.microsoft.com/office/drawing/2014/main" id="{11B6F9F8-225D-4D7B-96C3-4A61AA040872}"/>
              </a:ext>
            </a:extLst>
          </p:cNvPr>
          <p:cNvSpPr>
            <a:spLocks noChangeArrowheads="1"/>
          </p:cNvSpPr>
          <p:nvPr/>
        </p:nvSpPr>
        <p:spPr bwMode="auto">
          <a:xfrm>
            <a:off x="838200" y="5143500"/>
            <a:ext cx="2955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螺绕环内的磁通量为</a:t>
            </a:r>
          </a:p>
        </p:txBody>
      </p:sp>
      <p:sp>
        <p:nvSpPr>
          <p:cNvPr id="133192" name="Line 72">
            <a:extLst>
              <a:ext uri="{FF2B5EF4-FFF2-40B4-BE49-F238E27FC236}">
                <a16:creationId xmlns:a16="http://schemas.microsoft.com/office/drawing/2014/main" id="{66E19E3E-E00E-4A3E-86DD-CCB20F5AFC7A}"/>
              </a:ext>
            </a:extLst>
          </p:cNvPr>
          <p:cNvSpPr>
            <a:spLocks noChangeShapeType="1"/>
          </p:cNvSpPr>
          <p:nvPr/>
        </p:nvSpPr>
        <p:spPr bwMode="auto">
          <a:xfrm>
            <a:off x="8118475" y="2663825"/>
            <a:ext cx="0" cy="1752600"/>
          </a:xfrm>
          <a:prstGeom prst="line">
            <a:avLst/>
          </a:prstGeom>
          <a:noFill/>
          <a:ln w="1587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3193" name="Object 73">
            <a:extLst>
              <a:ext uri="{FF2B5EF4-FFF2-40B4-BE49-F238E27FC236}">
                <a16:creationId xmlns:a16="http://schemas.microsoft.com/office/drawing/2014/main" id="{05E27334-F59D-461A-8922-DC3107A5043E}"/>
              </a:ext>
            </a:extLst>
          </p:cNvPr>
          <p:cNvGraphicFramePr>
            <a:graphicFrameLocks/>
          </p:cNvGraphicFramePr>
          <p:nvPr/>
        </p:nvGraphicFramePr>
        <p:xfrm>
          <a:off x="1722438" y="5697538"/>
          <a:ext cx="2108200" cy="738187"/>
        </p:xfrm>
        <a:graphic>
          <a:graphicData uri="http://schemas.openxmlformats.org/presentationml/2006/ole">
            <mc:AlternateContent xmlns:mc="http://schemas.openxmlformats.org/markup-compatibility/2006">
              <mc:Choice xmlns:v="urn:schemas-microsoft-com:vml" Requires="v">
                <p:oleObj spid="_x0000_s43126" name="Equation" r:id="rId41" imgW="2019402" imgH="647765" progId="Equation.3">
                  <p:embed/>
                </p:oleObj>
              </mc:Choice>
              <mc:Fallback>
                <p:oleObj name="Equation" r:id="rId41" imgW="2019402" imgH="647765" progId="Equation.3">
                  <p:embed/>
                  <p:pic>
                    <p:nvPicPr>
                      <p:cNvPr id="0" name="Object 73"/>
                      <p:cNvPicPr>
                        <a:picLocks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722438" y="5697538"/>
                        <a:ext cx="2108200" cy="738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94" name="Object 74">
            <a:extLst>
              <a:ext uri="{FF2B5EF4-FFF2-40B4-BE49-F238E27FC236}">
                <a16:creationId xmlns:a16="http://schemas.microsoft.com/office/drawing/2014/main" id="{7C407BCC-35F4-4844-A3C5-AF99F346A385}"/>
              </a:ext>
            </a:extLst>
          </p:cNvPr>
          <p:cNvGraphicFramePr>
            <a:graphicFrameLocks/>
          </p:cNvGraphicFramePr>
          <p:nvPr/>
        </p:nvGraphicFramePr>
        <p:xfrm>
          <a:off x="3924300" y="5638800"/>
          <a:ext cx="2019300" cy="823913"/>
        </p:xfrm>
        <a:graphic>
          <a:graphicData uri="http://schemas.openxmlformats.org/presentationml/2006/ole">
            <mc:AlternateContent xmlns:mc="http://schemas.openxmlformats.org/markup-compatibility/2006">
              <mc:Choice xmlns:v="urn:schemas-microsoft-com:vml" Requires="v">
                <p:oleObj spid="_x0000_s43127" name="Equation" r:id="rId43" imgW="1923926" imgH="723952" progId="Equation.3">
                  <p:embed/>
                </p:oleObj>
              </mc:Choice>
              <mc:Fallback>
                <p:oleObj name="Equation" r:id="rId43" imgW="1923926" imgH="723952" progId="Equation.3">
                  <p:embed/>
                  <p:pic>
                    <p:nvPicPr>
                      <p:cNvPr id="0" name="Object 74"/>
                      <p:cNvPicPr>
                        <a:picLocks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924300" y="5638800"/>
                        <a:ext cx="20193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95" name="Object 75">
            <a:extLst>
              <a:ext uri="{FF2B5EF4-FFF2-40B4-BE49-F238E27FC236}">
                <a16:creationId xmlns:a16="http://schemas.microsoft.com/office/drawing/2014/main" id="{8EA40E13-750C-4751-8014-0D26E6CA30BA}"/>
              </a:ext>
            </a:extLst>
          </p:cNvPr>
          <p:cNvGraphicFramePr>
            <a:graphicFrameLocks/>
          </p:cNvGraphicFramePr>
          <p:nvPr/>
        </p:nvGraphicFramePr>
        <p:xfrm>
          <a:off x="6083300" y="5638800"/>
          <a:ext cx="1993900" cy="914400"/>
        </p:xfrm>
        <a:graphic>
          <a:graphicData uri="http://schemas.openxmlformats.org/presentationml/2006/ole">
            <mc:AlternateContent xmlns:mc="http://schemas.openxmlformats.org/markup-compatibility/2006">
              <mc:Choice xmlns:v="urn:schemas-microsoft-com:vml" Requires="v">
                <p:oleObj spid="_x0000_s43128" name="Equation" r:id="rId45" imgW="1904971" imgH="819098" progId="Equation.3">
                  <p:embed/>
                </p:oleObj>
              </mc:Choice>
              <mc:Fallback>
                <p:oleObj name="Equation" r:id="rId45" imgW="1904971" imgH="819098" progId="Equation.3">
                  <p:embed/>
                  <p:pic>
                    <p:nvPicPr>
                      <p:cNvPr id="0" name="Object 75"/>
                      <p:cNvPicPr>
                        <a:picLocks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6083300" y="5638800"/>
                        <a:ext cx="19939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48" name="矩形 1">
            <a:extLst>
              <a:ext uri="{FF2B5EF4-FFF2-40B4-BE49-F238E27FC236}">
                <a16:creationId xmlns:a16="http://schemas.microsoft.com/office/drawing/2014/main" id="{ABF6C36F-7C20-4984-88E0-7338D0BC9D27}"/>
              </a:ext>
            </a:extLst>
          </p:cNvPr>
          <p:cNvSpPr>
            <a:spLocks noChangeArrowheads="1"/>
          </p:cNvSpPr>
          <p:nvPr/>
        </p:nvSpPr>
        <p:spPr bwMode="auto">
          <a:xfrm>
            <a:off x="101600" y="-46038"/>
            <a:ext cx="3632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例题</a:t>
            </a:r>
            <a:r>
              <a:rPr lang="en-US" altLang="zh-CN" sz="2400" b="1">
                <a:solidFill>
                  <a:srgbClr val="FFC000"/>
                </a:solidFill>
              </a:rPr>
              <a:t>9.10(p.385)</a:t>
            </a:r>
            <a:r>
              <a:rPr lang="zh-CN" altLang="zh-CN" sz="2400" b="1">
                <a:solidFill>
                  <a:srgbClr val="FFC000"/>
                </a:solidFill>
              </a:rPr>
              <a:t>（重点）</a:t>
            </a:r>
            <a:endParaRPr lang="zh-CN" altLang="en-US" sz="2400" b="1">
              <a:solidFill>
                <a:srgbClr val="FFC000"/>
              </a:solidFill>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159"/>
                                        </p:tgtEl>
                                        <p:attrNameLst>
                                          <p:attrName>style.visibility</p:attrName>
                                        </p:attrNameLst>
                                      </p:cBhvr>
                                      <p:to>
                                        <p:strVal val="visible"/>
                                      </p:to>
                                    </p:set>
                                    <p:animEffect transition="in" filter="wipe(left)">
                                      <p:cBhvr>
                                        <p:cTn id="7" dur="500"/>
                                        <p:tgtEl>
                                          <p:spTgt spid="1331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3160"/>
                                        </p:tgtEl>
                                        <p:attrNameLst>
                                          <p:attrName>style.visibility</p:attrName>
                                        </p:attrNameLst>
                                      </p:cBhvr>
                                      <p:to>
                                        <p:strVal val="visible"/>
                                      </p:to>
                                    </p:set>
                                    <p:animEffect transition="in" filter="wipe(left)">
                                      <p:cBhvr>
                                        <p:cTn id="12" dur="500"/>
                                        <p:tgtEl>
                                          <p:spTgt spid="1331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33122"/>
                                        </p:tgtEl>
                                        <p:attrNameLst>
                                          <p:attrName>style.visibility</p:attrName>
                                        </p:attrNameLst>
                                      </p:cBhvr>
                                      <p:to>
                                        <p:strVal val="visible"/>
                                      </p:to>
                                    </p:set>
                                    <p:animEffect transition="in" filter="dissolve">
                                      <p:cBhvr>
                                        <p:cTn id="17" dur="500"/>
                                        <p:tgtEl>
                                          <p:spTgt spid="1331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3161"/>
                                        </p:tgtEl>
                                        <p:attrNameLst>
                                          <p:attrName>style.visibility</p:attrName>
                                        </p:attrNameLst>
                                      </p:cBhvr>
                                      <p:to>
                                        <p:strVal val="visible"/>
                                      </p:to>
                                    </p:set>
                                    <p:animEffect transition="in" filter="wipe(left)">
                                      <p:cBhvr>
                                        <p:cTn id="22" dur="500"/>
                                        <p:tgtEl>
                                          <p:spTgt spid="13316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3177"/>
                                        </p:tgtEl>
                                        <p:attrNameLst>
                                          <p:attrName>style.visibility</p:attrName>
                                        </p:attrNameLst>
                                      </p:cBhvr>
                                      <p:to>
                                        <p:strVal val="visible"/>
                                      </p:to>
                                    </p:set>
                                    <p:animEffect transition="in" filter="wipe(left)">
                                      <p:cBhvr>
                                        <p:cTn id="27" dur="500"/>
                                        <p:tgtEl>
                                          <p:spTgt spid="133177"/>
                                        </p:tgtEl>
                                      </p:cBhvr>
                                    </p:animEffect>
                                  </p:childTnLst>
                                </p:cTn>
                              </p:par>
                            </p:childTnLst>
                          </p:cTn>
                        </p:par>
                        <p:par>
                          <p:cTn id="28" fill="hold" nodeType="afterGroup">
                            <p:stCondLst>
                              <p:cond delay="500"/>
                            </p:stCondLst>
                            <p:childTnLst>
                              <p:par>
                                <p:cTn id="29" presetID="23" presetClass="entr" presetSubtype="16" fill="hold" grpId="0" nodeType="afterEffect">
                                  <p:stCondLst>
                                    <p:cond delay="1000"/>
                                  </p:stCondLst>
                                  <p:childTnLst>
                                    <p:set>
                                      <p:cBhvr>
                                        <p:cTn id="30" dur="1" fill="hold">
                                          <p:stCondLst>
                                            <p:cond delay="0"/>
                                          </p:stCondLst>
                                        </p:cTn>
                                        <p:tgtEl>
                                          <p:spTgt spid="133162"/>
                                        </p:tgtEl>
                                        <p:attrNameLst>
                                          <p:attrName>style.visibility</p:attrName>
                                        </p:attrNameLst>
                                      </p:cBhvr>
                                      <p:to>
                                        <p:strVal val="visible"/>
                                      </p:to>
                                    </p:set>
                                    <p:anim calcmode="lin" valueType="num">
                                      <p:cBhvr>
                                        <p:cTn id="31" dur="500" fill="hold"/>
                                        <p:tgtEl>
                                          <p:spTgt spid="133162"/>
                                        </p:tgtEl>
                                        <p:attrNameLst>
                                          <p:attrName>ppt_w</p:attrName>
                                        </p:attrNameLst>
                                      </p:cBhvr>
                                      <p:tavLst>
                                        <p:tav tm="0">
                                          <p:val>
                                            <p:fltVal val="0"/>
                                          </p:val>
                                        </p:tav>
                                        <p:tav tm="100000">
                                          <p:val>
                                            <p:strVal val="#ppt_w"/>
                                          </p:val>
                                        </p:tav>
                                      </p:tavLst>
                                    </p:anim>
                                    <p:anim calcmode="lin" valueType="num">
                                      <p:cBhvr>
                                        <p:cTn id="32" dur="500" fill="hold"/>
                                        <p:tgtEl>
                                          <p:spTgt spid="133162"/>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33178"/>
                                        </p:tgtEl>
                                        <p:attrNameLst>
                                          <p:attrName>style.visibility</p:attrName>
                                        </p:attrNameLst>
                                      </p:cBhvr>
                                      <p:to>
                                        <p:strVal val="visible"/>
                                      </p:to>
                                    </p:set>
                                    <p:animEffect transition="in" filter="wipe(left)">
                                      <p:cBhvr>
                                        <p:cTn id="37" dur="500"/>
                                        <p:tgtEl>
                                          <p:spTgt spid="13317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33179"/>
                                        </p:tgtEl>
                                        <p:attrNameLst>
                                          <p:attrName>style.visibility</p:attrName>
                                        </p:attrNameLst>
                                      </p:cBhvr>
                                      <p:to>
                                        <p:strVal val="visible"/>
                                      </p:to>
                                    </p:set>
                                    <p:animEffect transition="in" filter="wipe(left)">
                                      <p:cBhvr>
                                        <p:cTn id="42" dur="500"/>
                                        <p:tgtEl>
                                          <p:spTgt spid="13317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33180"/>
                                        </p:tgtEl>
                                        <p:attrNameLst>
                                          <p:attrName>style.visibility</p:attrName>
                                        </p:attrNameLst>
                                      </p:cBhvr>
                                      <p:to>
                                        <p:strVal val="visible"/>
                                      </p:to>
                                    </p:set>
                                    <p:animEffect transition="in" filter="wipe(left)">
                                      <p:cBhvr>
                                        <p:cTn id="47" dur="500"/>
                                        <p:tgtEl>
                                          <p:spTgt spid="13318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33181"/>
                                        </p:tgtEl>
                                        <p:attrNameLst>
                                          <p:attrName>style.visibility</p:attrName>
                                        </p:attrNameLst>
                                      </p:cBhvr>
                                      <p:to>
                                        <p:strVal val="visible"/>
                                      </p:to>
                                    </p:set>
                                    <p:animEffect transition="in" filter="wipe(left)">
                                      <p:cBhvr>
                                        <p:cTn id="52" dur="500"/>
                                        <p:tgtEl>
                                          <p:spTgt spid="13318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33182"/>
                                        </p:tgtEl>
                                        <p:attrNameLst>
                                          <p:attrName>style.visibility</p:attrName>
                                        </p:attrNameLst>
                                      </p:cBhvr>
                                      <p:to>
                                        <p:strVal val="visible"/>
                                      </p:to>
                                    </p:set>
                                    <p:animEffect transition="in" filter="wipe(left)">
                                      <p:cBhvr>
                                        <p:cTn id="57" dur="500"/>
                                        <p:tgtEl>
                                          <p:spTgt spid="13318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3183"/>
                                        </p:tgtEl>
                                        <p:attrNameLst>
                                          <p:attrName>style.visibility</p:attrName>
                                        </p:attrNameLst>
                                      </p:cBhvr>
                                      <p:to>
                                        <p:strVal val="visible"/>
                                      </p:to>
                                    </p:set>
                                    <p:animEffect transition="in" filter="wipe(left)">
                                      <p:cBhvr>
                                        <p:cTn id="62" dur="500"/>
                                        <p:tgtEl>
                                          <p:spTgt spid="13318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33184"/>
                                        </p:tgtEl>
                                        <p:attrNameLst>
                                          <p:attrName>style.visibility</p:attrName>
                                        </p:attrNameLst>
                                      </p:cBhvr>
                                      <p:to>
                                        <p:strVal val="visible"/>
                                      </p:to>
                                    </p:set>
                                    <p:animEffect transition="in" filter="wipe(left)">
                                      <p:cBhvr>
                                        <p:cTn id="67" dur="500"/>
                                        <p:tgtEl>
                                          <p:spTgt spid="133184"/>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33185"/>
                                        </p:tgtEl>
                                        <p:attrNameLst>
                                          <p:attrName>style.visibility</p:attrName>
                                        </p:attrNameLst>
                                      </p:cBhvr>
                                      <p:to>
                                        <p:strVal val="visible"/>
                                      </p:to>
                                    </p:set>
                                    <p:animEffect transition="in" filter="wipe(left)">
                                      <p:cBhvr>
                                        <p:cTn id="72" dur="500"/>
                                        <p:tgtEl>
                                          <p:spTgt spid="13318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33186"/>
                                        </p:tgtEl>
                                        <p:attrNameLst>
                                          <p:attrName>style.visibility</p:attrName>
                                        </p:attrNameLst>
                                      </p:cBhvr>
                                      <p:to>
                                        <p:strVal val="visible"/>
                                      </p:to>
                                    </p:set>
                                    <p:animEffect transition="in" filter="wipe(left)">
                                      <p:cBhvr>
                                        <p:cTn id="77" dur="500"/>
                                        <p:tgtEl>
                                          <p:spTgt spid="133186"/>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33187"/>
                                        </p:tgtEl>
                                        <p:attrNameLst>
                                          <p:attrName>style.visibility</p:attrName>
                                        </p:attrNameLst>
                                      </p:cBhvr>
                                      <p:to>
                                        <p:strVal val="visible"/>
                                      </p:to>
                                    </p:set>
                                    <p:animEffect transition="in" filter="wipe(left)">
                                      <p:cBhvr>
                                        <p:cTn id="82" dur="500"/>
                                        <p:tgtEl>
                                          <p:spTgt spid="133187"/>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133188"/>
                                        </p:tgtEl>
                                        <p:attrNameLst>
                                          <p:attrName>style.visibility</p:attrName>
                                        </p:attrNameLst>
                                      </p:cBhvr>
                                      <p:to>
                                        <p:strVal val="visible"/>
                                      </p:to>
                                    </p:set>
                                    <p:animEffect transition="in" filter="wipe(left)">
                                      <p:cBhvr>
                                        <p:cTn id="87" dur="500"/>
                                        <p:tgtEl>
                                          <p:spTgt spid="133188"/>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33189"/>
                                        </p:tgtEl>
                                        <p:attrNameLst>
                                          <p:attrName>style.visibility</p:attrName>
                                        </p:attrNameLst>
                                      </p:cBhvr>
                                      <p:to>
                                        <p:strVal val="visible"/>
                                      </p:to>
                                    </p:set>
                                    <p:animEffect transition="in" filter="wipe(left)">
                                      <p:cBhvr>
                                        <p:cTn id="92" dur="500"/>
                                        <p:tgtEl>
                                          <p:spTgt spid="133189"/>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133190"/>
                                        </p:tgtEl>
                                        <p:attrNameLst>
                                          <p:attrName>style.visibility</p:attrName>
                                        </p:attrNameLst>
                                      </p:cBhvr>
                                      <p:to>
                                        <p:strVal val="visible"/>
                                      </p:to>
                                    </p:set>
                                    <p:animEffect transition="in" filter="wipe(left)">
                                      <p:cBhvr>
                                        <p:cTn id="97" dur="500"/>
                                        <p:tgtEl>
                                          <p:spTgt spid="13319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133191"/>
                                        </p:tgtEl>
                                        <p:attrNameLst>
                                          <p:attrName>style.visibility</p:attrName>
                                        </p:attrNameLst>
                                      </p:cBhvr>
                                      <p:to>
                                        <p:strVal val="visible"/>
                                      </p:to>
                                    </p:set>
                                    <p:animEffect transition="in" filter="wipe(left)">
                                      <p:cBhvr>
                                        <p:cTn id="102" dur="500"/>
                                        <p:tgtEl>
                                          <p:spTgt spid="133191"/>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nodeType="clickEffect">
                                  <p:stCondLst>
                                    <p:cond delay="0"/>
                                  </p:stCondLst>
                                  <p:childTnLst>
                                    <p:set>
                                      <p:cBhvr>
                                        <p:cTn id="106" dur="1" fill="hold">
                                          <p:stCondLst>
                                            <p:cond delay="499"/>
                                          </p:stCondLst>
                                        </p:cTn>
                                        <p:tgtEl>
                                          <p:spTgt spid="133168"/>
                                        </p:tgtEl>
                                        <p:attrNameLst>
                                          <p:attrName>style.visibility</p:attrName>
                                        </p:attrNameLst>
                                      </p:cBhvr>
                                      <p:to>
                                        <p:strVal val="visible"/>
                                      </p:to>
                                    </p:set>
                                  </p:childTnLst>
                                </p:cTn>
                              </p:par>
                            </p:childTnLst>
                          </p:cTn>
                        </p:par>
                        <p:par>
                          <p:cTn id="107" fill="hold" nodeType="afterGroup">
                            <p:stCondLst>
                              <p:cond delay="500"/>
                            </p:stCondLst>
                            <p:childTnLst>
                              <p:par>
                                <p:cTn id="108" presetID="1" presetClass="entr" presetSubtype="0" fill="hold" nodeType="afterEffect">
                                  <p:stCondLst>
                                    <p:cond delay="0"/>
                                  </p:stCondLst>
                                  <p:childTnLst>
                                    <p:set>
                                      <p:cBhvr>
                                        <p:cTn id="109" dur="1" fill="hold">
                                          <p:stCondLst>
                                            <p:cond delay="499"/>
                                          </p:stCondLst>
                                        </p:cTn>
                                        <p:tgtEl>
                                          <p:spTgt spid="133164"/>
                                        </p:tgtEl>
                                        <p:attrNameLst>
                                          <p:attrName>style.visibility</p:attrName>
                                        </p:attrNameLst>
                                      </p:cBhvr>
                                      <p:to>
                                        <p:strVal val="visible"/>
                                      </p:to>
                                    </p:set>
                                  </p:childTnLst>
                                </p:cTn>
                              </p:par>
                            </p:childTnLst>
                          </p:cTn>
                        </p:par>
                        <p:par>
                          <p:cTn id="110" fill="hold" nodeType="afterGroup">
                            <p:stCondLst>
                              <p:cond delay="1000"/>
                            </p:stCondLst>
                            <p:childTnLst>
                              <p:par>
                                <p:cTn id="111" presetID="1" presetClass="entr" presetSubtype="0" fill="hold" nodeType="afterEffect">
                                  <p:stCondLst>
                                    <p:cond delay="0"/>
                                  </p:stCondLst>
                                  <p:childTnLst>
                                    <p:set>
                                      <p:cBhvr>
                                        <p:cTn id="112" dur="1" fill="hold">
                                          <p:stCondLst>
                                            <p:cond delay="499"/>
                                          </p:stCondLst>
                                        </p:cTn>
                                        <p:tgtEl>
                                          <p:spTgt spid="133166"/>
                                        </p:tgtEl>
                                        <p:attrNameLst>
                                          <p:attrName>style.visibility</p:attrName>
                                        </p:attrNameLst>
                                      </p:cBhvr>
                                      <p:to>
                                        <p:strVal val="visible"/>
                                      </p:to>
                                    </p:set>
                                  </p:childTnLst>
                                </p:cTn>
                              </p:par>
                            </p:childTnLst>
                          </p:cTn>
                        </p:par>
                        <p:par>
                          <p:cTn id="113" fill="hold" nodeType="afterGroup">
                            <p:stCondLst>
                              <p:cond delay="1500"/>
                            </p:stCondLst>
                            <p:childTnLst>
                              <p:par>
                                <p:cTn id="114" presetID="1" presetClass="entr" presetSubtype="0" fill="hold" nodeType="afterEffect">
                                  <p:stCondLst>
                                    <p:cond delay="0"/>
                                  </p:stCondLst>
                                  <p:childTnLst>
                                    <p:set>
                                      <p:cBhvr>
                                        <p:cTn id="115" dur="1" fill="hold">
                                          <p:stCondLst>
                                            <p:cond delay="499"/>
                                          </p:stCondLst>
                                        </p:cTn>
                                        <p:tgtEl>
                                          <p:spTgt spid="133192"/>
                                        </p:tgtEl>
                                        <p:attrNameLst>
                                          <p:attrName>style.visibility</p:attrName>
                                        </p:attrNameLst>
                                      </p:cBhvr>
                                      <p:to>
                                        <p:strVal val="visible"/>
                                      </p:to>
                                    </p:set>
                                  </p:childTnLst>
                                </p:cTn>
                              </p:par>
                            </p:childTnLst>
                          </p:cTn>
                        </p:par>
                        <p:par>
                          <p:cTn id="116" fill="hold" nodeType="afterGroup">
                            <p:stCondLst>
                              <p:cond delay="2000"/>
                            </p:stCondLst>
                            <p:childTnLst>
                              <p:par>
                                <p:cTn id="117" presetID="1" presetClass="entr" presetSubtype="0" fill="hold" nodeType="afterEffect">
                                  <p:stCondLst>
                                    <p:cond delay="0"/>
                                  </p:stCondLst>
                                  <p:childTnLst>
                                    <p:set>
                                      <p:cBhvr>
                                        <p:cTn id="118" dur="1" fill="hold">
                                          <p:stCondLst>
                                            <p:cond delay="499"/>
                                          </p:stCondLst>
                                        </p:cTn>
                                        <p:tgtEl>
                                          <p:spTgt spid="133165"/>
                                        </p:tgtEl>
                                        <p:attrNameLst>
                                          <p:attrName>style.visibility</p:attrName>
                                        </p:attrNameLst>
                                      </p:cBhvr>
                                      <p:to>
                                        <p:strVal val="visible"/>
                                      </p:to>
                                    </p:set>
                                  </p:childTnLst>
                                </p:cTn>
                              </p:par>
                            </p:childTnLst>
                          </p:cTn>
                        </p:par>
                        <p:par>
                          <p:cTn id="119" fill="hold" nodeType="afterGroup">
                            <p:stCondLst>
                              <p:cond delay="2500"/>
                            </p:stCondLst>
                            <p:childTnLst>
                              <p:par>
                                <p:cTn id="120" presetID="1" presetClass="entr" presetSubtype="0" fill="hold" grpId="0" nodeType="afterEffect">
                                  <p:stCondLst>
                                    <p:cond delay="0"/>
                                  </p:stCondLst>
                                  <p:childTnLst>
                                    <p:set>
                                      <p:cBhvr>
                                        <p:cTn id="121" dur="1" fill="hold">
                                          <p:stCondLst>
                                            <p:cond delay="499"/>
                                          </p:stCondLst>
                                        </p:cTn>
                                        <p:tgtEl>
                                          <p:spTgt spid="133163"/>
                                        </p:tgtEl>
                                        <p:attrNameLst>
                                          <p:attrName>style.visibility</p:attrName>
                                        </p:attrNameLst>
                                      </p:cBhvr>
                                      <p:to>
                                        <p:strVal val="visible"/>
                                      </p:to>
                                    </p:set>
                                  </p:childTnLst>
                                </p:cTn>
                              </p:par>
                            </p:childTnLst>
                          </p:cTn>
                        </p:par>
                        <p:par>
                          <p:cTn id="122" fill="hold" nodeType="afterGroup">
                            <p:stCondLst>
                              <p:cond delay="3000"/>
                            </p:stCondLst>
                            <p:childTnLst>
                              <p:par>
                                <p:cTn id="123" presetID="1" presetClass="entr" presetSubtype="0" fill="hold" nodeType="afterEffect">
                                  <p:stCondLst>
                                    <p:cond delay="0"/>
                                  </p:stCondLst>
                                  <p:childTnLst>
                                    <p:set>
                                      <p:cBhvr>
                                        <p:cTn id="124" dur="1" fill="hold">
                                          <p:stCondLst>
                                            <p:cond delay="499"/>
                                          </p:stCondLst>
                                        </p:cTn>
                                        <p:tgtEl>
                                          <p:spTgt spid="133171"/>
                                        </p:tgtEl>
                                        <p:attrNameLst>
                                          <p:attrName>style.visibility</p:attrName>
                                        </p:attrNameLst>
                                      </p:cBhvr>
                                      <p:to>
                                        <p:strVal val="visible"/>
                                      </p:to>
                                    </p:set>
                                  </p:childTnLst>
                                </p:cTn>
                              </p:par>
                            </p:childTnLst>
                          </p:cTn>
                        </p:par>
                        <p:par>
                          <p:cTn id="125" fill="hold" nodeType="afterGroup">
                            <p:stCondLst>
                              <p:cond delay="3500"/>
                            </p:stCondLst>
                            <p:childTnLst>
                              <p:par>
                                <p:cTn id="126" presetID="1" presetClass="entr" presetSubtype="0" fill="hold" nodeType="afterEffect">
                                  <p:stCondLst>
                                    <p:cond delay="0"/>
                                  </p:stCondLst>
                                  <p:childTnLst>
                                    <p:set>
                                      <p:cBhvr>
                                        <p:cTn id="127" dur="1" fill="hold">
                                          <p:stCondLst>
                                            <p:cond delay="499"/>
                                          </p:stCondLst>
                                        </p:cTn>
                                        <p:tgtEl>
                                          <p:spTgt spid="133172"/>
                                        </p:tgtEl>
                                        <p:attrNameLst>
                                          <p:attrName>style.visibility</p:attrName>
                                        </p:attrNameLst>
                                      </p:cBhvr>
                                      <p:to>
                                        <p:strVal val="visible"/>
                                      </p:to>
                                    </p:set>
                                  </p:childTnLst>
                                </p:cTn>
                              </p:par>
                            </p:childTnLst>
                          </p:cTn>
                        </p:par>
                        <p:par>
                          <p:cTn id="128" fill="hold" nodeType="afterGroup">
                            <p:stCondLst>
                              <p:cond delay="4000"/>
                            </p:stCondLst>
                            <p:childTnLst>
                              <p:par>
                                <p:cTn id="129" presetID="1" presetClass="entr" presetSubtype="0" fill="hold" nodeType="afterEffect">
                                  <p:stCondLst>
                                    <p:cond delay="0"/>
                                  </p:stCondLst>
                                  <p:childTnLst>
                                    <p:set>
                                      <p:cBhvr>
                                        <p:cTn id="130" dur="1" fill="hold">
                                          <p:stCondLst>
                                            <p:cond delay="499"/>
                                          </p:stCondLst>
                                        </p:cTn>
                                        <p:tgtEl>
                                          <p:spTgt spid="133170"/>
                                        </p:tgtEl>
                                        <p:attrNameLst>
                                          <p:attrName>style.visibility</p:attrName>
                                        </p:attrNameLst>
                                      </p:cBhvr>
                                      <p:to>
                                        <p:strVal val="visible"/>
                                      </p:to>
                                    </p:set>
                                  </p:childTnLst>
                                </p:cTn>
                              </p:par>
                            </p:childTnLst>
                          </p:cTn>
                        </p:par>
                        <p:par>
                          <p:cTn id="131" fill="hold" nodeType="afterGroup">
                            <p:stCondLst>
                              <p:cond delay="4500"/>
                            </p:stCondLst>
                            <p:childTnLst>
                              <p:par>
                                <p:cTn id="132" presetID="9" presetClass="entr" presetSubtype="0" fill="hold" grpId="0" nodeType="afterEffect">
                                  <p:stCondLst>
                                    <p:cond delay="0"/>
                                  </p:stCondLst>
                                  <p:childTnLst>
                                    <p:set>
                                      <p:cBhvr>
                                        <p:cTn id="133" dur="1" fill="hold">
                                          <p:stCondLst>
                                            <p:cond delay="0"/>
                                          </p:stCondLst>
                                        </p:cTn>
                                        <p:tgtEl>
                                          <p:spTgt spid="133169"/>
                                        </p:tgtEl>
                                        <p:attrNameLst>
                                          <p:attrName>style.visibility</p:attrName>
                                        </p:attrNameLst>
                                      </p:cBhvr>
                                      <p:to>
                                        <p:strVal val="visible"/>
                                      </p:to>
                                    </p:set>
                                    <p:animEffect transition="in" filter="dissolve">
                                      <p:cBhvr>
                                        <p:cTn id="134" dur="500"/>
                                        <p:tgtEl>
                                          <p:spTgt spid="133169"/>
                                        </p:tgtEl>
                                      </p:cBhvr>
                                    </p:animEffect>
                                  </p:childTnLst>
                                </p:cTn>
                              </p:par>
                            </p:childTnLst>
                          </p:cTn>
                        </p:par>
                        <p:par>
                          <p:cTn id="135" fill="hold" nodeType="afterGroup">
                            <p:stCondLst>
                              <p:cond delay="5000"/>
                            </p:stCondLst>
                            <p:childTnLst>
                              <p:par>
                                <p:cTn id="136" presetID="1" presetClass="entr" presetSubtype="0" fill="hold" grpId="0" nodeType="afterEffect">
                                  <p:stCondLst>
                                    <p:cond delay="0"/>
                                  </p:stCondLst>
                                  <p:childTnLst>
                                    <p:set>
                                      <p:cBhvr>
                                        <p:cTn id="137" dur="1" fill="hold">
                                          <p:stCondLst>
                                            <p:cond delay="499"/>
                                          </p:stCondLst>
                                        </p:cTn>
                                        <p:tgtEl>
                                          <p:spTgt spid="133167"/>
                                        </p:tgtEl>
                                        <p:attrNameLst>
                                          <p:attrName>style.visibility</p:attrName>
                                        </p:attrNameLst>
                                      </p:cBhvr>
                                      <p:to>
                                        <p:strVal val="visible"/>
                                      </p:to>
                                    </p:se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1" presetClass="entr" presetSubtype="0" fill="hold" grpId="0" nodeType="clickEffect">
                                  <p:stCondLst>
                                    <p:cond delay="0"/>
                                  </p:stCondLst>
                                  <p:childTnLst>
                                    <p:set>
                                      <p:cBhvr>
                                        <p:cTn id="141" dur="1" fill="hold">
                                          <p:stCondLst>
                                            <p:cond delay="499"/>
                                          </p:stCondLst>
                                        </p:cTn>
                                        <p:tgtEl>
                                          <p:spTgt spid="133173"/>
                                        </p:tgtEl>
                                        <p:attrNameLst>
                                          <p:attrName>style.visibility</p:attrName>
                                        </p:attrNameLst>
                                      </p:cBhvr>
                                      <p:to>
                                        <p:strVal val="visible"/>
                                      </p:to>
                                    </p:set>
                                  </p:childTnLst>
                                </p:cTn>
                              </p:par>
                            </p:childTnLst>
                          </p:cTn>
                        </p:par>
                        <p:par>
                          <p:cTn id="142" fill="hold" nodeType="afterGroup">
                            <p:stCondLst>
                              <p:cond delay="500"/>
                            </p:stCondLst>
                            <p:childTnLst>
                              <p:par>
                                <p:cTn id="143" presetID="1" presetClass="entr" presetSubtype="0" fill="hold" nodeType="afterEffect">
                                  <p:stCondLst>
                                    <p:cond delay="0"/>
                                  </p:stCondLst>
                                  <p:childTnLst>
                                    <p:set>
                                      <p:cBhvr>
                                        <p:cTn id="144" dur="1" fill="hold">
                                          <p:stCondLst>
                                            <p:cond delay="499"/>
                                          </p:stCondLst>
                                        </p:cTn>
                                        <p:tgtEl>
                                          <p:spTgt spid="133174"/>
                                        </p:tgtEl>
                                        <p:attrNameLst>
                                          <p:attrName>style.visibility</p:attrName>
                                        </p:attrNameLst>
                                      </p:cBhvr>
                                      <p:to>
                                        <p:strVal val="visible"/>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1" presetClass="entr" presetSubtype="0" fill="hold" grpId="0" nodeType="clickEffect">
                                  <p:stCondLst>
                                    <p:cond delay="0"/>
                                  </p:stCondLst>
                                  <p:childTnLst>
                                    <p:set>
                                      <p:cBhvr>
                                        <p:cTn id="148" dur="1" fill="hold">
                                          <p:stCondLst>
                                            <p:cond delay="499"/>
                                          </p:stCondLst>
                                        </p:cTn>
                                        <p:tgtEl>
                                          <p:spTgt spid="133175"/>
                                        </p:tgtEl>
                                        <p:attrNameLst>
                                          <p:attrName>style.visibility</p:attrName>
                                        </p:attrNameLst>
                                      </p:cBhvr>
                                      <p:to>
                                        <p:strVal val="visible"/>
                                      </p:to>
                                    </p:set>
                                  </p:childTnLst>
                                </p:cTn>
                              </p:par>
                            </p:childTnLst>
                          </p:cTn>
                        </p:par>
                        <p:par>
                          <p:cTn id="149" fill="hold" nodeType="afterGroup">
                            <p:stCondLst>
                              <p:cond delay="500"/>
                            </p:stCondLst>
                            <p:childTnLst>
                              <p:par>
                                <p:cTn id="150" presetID="1" presetClass="entr" presetSubtype="0" fill="hold" nodeType="afterEffect">
                                  <p:stCondLst>
                                    <p:cond delay="0"/>
                                  </p:stCondLst>
                                  <p:childTnLst>
                                    <p:set>
                                      <p:cBhvr>
                                        <p:cTn id="151" dur="1" fill="hold">
                                          <p:stCondLst>
                                            <p:cond delay="499"/>
                                          </p:stCondLst>
                                        </p:cTn>
                                        <p:tgtEl>
                                          <p:spTgt spid="133176"/>
                                        </p:tgtEl>
                                        <p:attrNameLst>
                                          <p:attrName>style.visibility</p:attrName>
                                        </p:attrNameLst>
                                      </p:cBhvr>
                                      <p:to>
                                        <p:strVal val="visible"/>
                                      </p:to>
                                    </p:se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22" presetClass="entr" presetSubtype="8" fill="hold" nodeType="clickEffect">
                                  <p:stCondLst>
                                    <p:cond delay="0"/>
                                  </p:stCondLst>
                                  <p:childTnLst>
                                    <p:set>
                                      <p:cBhvr>
                                        <p:cTn id="155" dur="1" fill="hold">
                                          <p:stCondLst>
                                            <p:cond delay="0"/>
                                          </p:stCondLst>
                                        </p:cTn>
                                        <p:tgtEl>
                                          <p:spTgt spid="133193"/>
                                        </p:tgtEl>
                                        <p:attrNameLst>
                                          <p:attrName>style.visibility</p:attrName>
                                        </p:attrNameLst>
                                      </p:cBhvr>
                                      <p:to>
                                        <p:strVal val="visible"/>
                                      </p:to>
                                    </p:set>
                                    <p:animEffect transition="in" filter="wipe(left)">
                                      <p:cBhvr>
                                        <p:cTn id="156" dur="500"/>
                                        <p:tgtEl>
                                          <p:spTgt spid="133193"/>
                                        </p:tgtEl>
                                      </p:cBhvr>
                                    </p:animEffec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22" presetClass="entr" presetSubtype="8" fill="hold" nodeType="clickEffect">
                                  <p:stCondLst>
                                    <p:cond delay="0"/>
                                  </p:stCondLst>
                                  <p:childTnLst>
                                    <p:set>
                                      <p:cBhvr>
                                        <p:cTn id="160" dur="1" fill="hold">
                                          <p:stCondLst>
                                            <p:cond delay="0"/>
                                          </p:stCondLst>
                                        </p:cTn>
                                        <p:tgtEl>
                                          <p:spTgt spid="133194"/>
                                        </p:tgtEl>
                                        <p:attrNameLst>
                                          <p:attrName>style.visibility</p:attrName>
                                        </p:attrNameLst>
                                      </p:cBhvr>
                                      <p:to>
                                        <p:strVal val="visible"/>
                                      </p:to>
                                    </p:set>
                                    <p:animEffect transition="in" filter="wipe(left)">
                                      <p:cBhvr>
                                        <p:cTn id="161" dur="500"/>
                                        <p:tgtEl>
                                          <p:spTgt spid="133194"/>
                                        </p:tgtEl>
                                      </p:cBhvr>
                                    </p:animEffect>
                                  </p:childTnLst>
                                </p:cTn>
                              </p:par>
                            </p:childTnLst>
                          </p:cTn>
                        </p:par>
                      </p:childTnLst>
                    </p:cTn>
                  </p:par>
                  <p:par>
                    <p:cTn id="162" fill="hold" nodeType="clickPar">
                      <p:stCondLst>
                        <p:cond delay="indefinite"/>
                      </p:stCondLst>
                      <p:childTnLst>
                        <p:par>
                          <p:cTn id="163" fill="hold" nodeType="withGroup">
                            <p:stCondLst>
                              <p:cond delay="0"/>
                            </p:stCondLst>
                            <p:childTnLst>
                              <p:par>
                                <p:cTn id="164" presetID="22" presetClass="entr" presetSubtype="8" fill="hold" nodeType="clickEffect">
                                  <p:stCondLst>
                                    <p:cond delay="0"/>
                                  </p:stCondLst>
                                  <p:childTnLst>
                                    <p:set>
                                      <p:cBhvr>
                                        <p:cTn id="165" dur="1" fill="hold">
                                          <p:stCondLst>
                                            <p:cond delay="0"/>
                                          </p:stCondLst>
                                        </p:cTn>
                                        <p:tgtEl>
                                          <p:spTgt spid="133195"/>
                                        </p:tgtEl>
                                        <p:attrNameLst>
                                          <p:attrName>style.visibility</p:attrName>
                                        </p:attrNameLst>
                                      </p:cBhvr>
                                      <p:to>
                                        <p:strVal val="visible"/>
                                      </p:to>
                                    </p:set>
                                    <p:animEffect transition="in" filter="wipe(left)">
                                      <p:cBhvr>
                                        <p:cTn id="166" dur="500"/>
                                        <p:tgtEl>
                                          <p:spTgt spid="133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9" grpId="0" autoUpdateAnimBg="0"/>
      <p:bldP spid="133160" grpId="0" autoUpdateAnimBg="0"/>
      <p:bldP spid="133161" grpId="0" autoUpdateAnimBg="0"/>
      <p:bldP spid="133162" grpId="0" animBg="1"/>
      <p:bldP spid="133163" grpId="0" animBg="1"/>
      <p:bldP spid="133167" grpId="0" animBg="1"/>
      <p:bldP spid="133169" grpId="0" animBg="1"/>
      <p:bldP spid="133173" grpId="0" animBg="1"/>
      <p:bldP spid="133175" grpId="0" animBg="1"/>
      <p:bldP spid="133177" grpId="0" autoUpdateAnimBg="0"/>
      <p:bldP spid="133183" grpId="0" autoUpdateAnimBg="0"/>
      <p:bldP spid="133187" grpId="0" autoUpdateAnimBg="0"/>
      <p:bldP spid="133189" grpId="0" animBg="1"/>
      <p:bldP spid="133191"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Text Box 3">
            <a:extLst>
              <a:ext uri="{FF2B5EF4-FFF2-40B4-BE49-F238E27FC236}">
                <a16:creationId xmlns:a16="http://schemas.microsoft.com/office/drawing/2014/main" id="{9C0ED768-9559-45E2-8338-D010846C7D60}"/>
              </a:ext>
            </a:extLst>
          </p:cNvPr>
          <p:cNvSpPr txBox="1">
            <a:spLocks noChangeArrowheads="1"/>
          </p:cNvSpPr>
          <p:nvPr/>
        </p:nvSpPr>
        <p:spPr bwMode="auto">
          <a:xfrm>
            <a:off x="2127250" y="-57150"/>
            <a:ext cx="3733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求无限大平面电流的磁场</a:t>
            </a:r>
            <a:r>
              <a:rPr kumimoji="1" lang="zh-CN" altLang="en-US" sz="2800">
                <a:solidFill>
                  <a:srgbClr val="00FF00"/>
                </a:solidFill>
                <a:latin typeface="Times New Roman" panose="02020603050405020304" pitchFamily="18" charset="0"/>
              </a:rPr>
              <a:t> </a:t>
            </a:r>
          </a:p>
        </p:txBody>
      </p:sp>
      <p:sp>
        <p:nvSpPr>
          <p:cNvPr id="134148" name="Text Box 4">
            <a:extLst>
              <a:ext uri="{FF2B5EF4-FFF2-40B4-BE49-F238E27FC236}">
                <a16:creationId xmlns:a16="http://schemas.microsoft.com/office/drawing/2014/main" id="{79AF101C-F77A-4D0E-9616-5E378135512E}"/>
              </a:ext>
            </a:extLst>
          </p:cNvPr>
          <p:cNvSpPr txBox="1">
            <a:spLocks noChangeArrowheads="1"/>
          </p:cNvSpPr>
          <p:nvPr/>
        </p:nvSpPr>
        <p:spPr bwMode="auto">
          <a:xfrm>
            <a:off x="427038" y="304800"/>
            <a:ext cx="60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rPr>
              <a:t>解</a:t>
            </a:r>
            <a:r>
              <a:rPr kumimoji="1" lang="zh-CN" altLang="en-US" sz="2800">
                <a:solidFill>
                  <a:schemeClr val="hlink"/>
                </a:solidFill>
                <a:latin typeface="Times New Roman" panose="02020603050405020304" pitchFamily="18" charset="0"/>
              </a:rPr>
              <a:t> </a:t>
            </a:r>
          </a:p>
        </p:txBody>
      </p:sp>
      <p:sp>
        <p:nvSpPr>
          <p:cNvPr id="134149" name="Text Box 5">
            <a:extLst>
              <a:ext uri="{FF2B5EF4-FFF2-40B4-BE49-F238E27FC236}">
                <a16:creationId xmlns:a16="http://schemas.microsoft.com/office/drawing/2014/main" id="{9AE1234B-5F4D-4FB2-B35B-FEBB2E26A18C}"/>
              </a:ext>
            </a:extLst>
          </p:cNvPr>
          <p:cNvSpPr txBox="1">
            <a:spLocks noChangeArrowheads="1"/>
          </p:cNvSpPr>
          <p:nvPr/>
        </p:nvSpPr>
        <p:spPr bwMode="auto">
          <a:xfrm>
            <a:off x="931863" y="339725"/>
            <a:ext cx="1184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面对称 </a:t>
            </a:r>
          </a:p>
        </p:txBody>
      </p:sp>
      <p:sp>
        <p:nvSpPr>
          <p:cNvPr id="134150" name="AutoShape 6">
            <a:extLst>
              <a:ext uri="{FF2B5EF4-FFF2-40B4-BE49-F238E27FC236}">
                <a16:creationId xmlns:a16="http://schemas.microsoft.com/office/drawing/2014/main" id="{510B7FCB-2C1B-4603-9BFB-95687AD00268}"/>
              </a:ext>
            </a:extLst>
          </p:cNvPr>
          <p:cNvSpPr>
            <a:spLocks noChangeArrowheads="1"/>
          </p:cNvSpPr>
          <p:nvPr/>
        </p:nvSpPr>
        <p:spPr bwMode="auto">
          <a:xfrm>
            <a:off x="4838700" y="304800"/>
            <a:ext cx="4114800" cy="914400"/>
          </a:xfrm>
          <a:prstGeom prst="cube">
            <a:avLst>
              <a:gd name="adj" fmla="val 87329"/>
            </a:avLst>
          </a:prstGeom>
          <a:gradFill rotWithShape="0">
            <a:gsLst>
              <a:gs pos="0">
                <a:srgbClr val="969696"/>
              </a:gs>
              <a:gs pos="100000">
                <a:srgbClr val="454545"/>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34151" name="Group 7">
            <a:extLst>
              <a:ext uri="{FF2B5EF4-FFF2-40B4-BE49-F238E27FC236}">
                <a16:creationId xmlns:a16="http://schemas.microsoft.com/office/drawing/2014/main" id="{7D359040-EBC4-4CB9-B36A-7B5739B5CD6A}"/>
              </a:ext>
            </a:extLst>
          </p:cNvPr>
          <p:cNvGrpSpPr>
            <a:grpSpLocks/>
          </p:cNvGrpSpPr>
          <p:nvPr/>
        </p:nvGrpSpPr>
        <p:grpSpPr bwMode="auto">
          <a:xfrm>
            <a:off x="5257800" y="457200"/>
            <a:ext cx="3367088" cy="457200"/>
            <a:chOff x="3264" y="336"/>
            <a:chExt cx="1920" cy="288"/>
          </a:xfrm>
        </p:grpSpPr>
        <p:sp>
          <p:nvSpPr>
            <p:cNvPr id="44108" name="Line 8">
              <a:extLst>
                <a:ext uri="{FF2B5EF4-FFF2-40B4-BE49-F238E27FC236}">
                  <a16:creationId xmlns:a16="http://schemas.microsoft.com/office/drawing/2014/main" id="{4E2FA36B-CA73-4F18-BB56-23DE83C1D7A7}"/>
                </a:ext>
              </a:extLst>
            </p:cNvPr>
            <p:cNvSpPr>
              <a:spLocks noChangeShapeType="1"/>
            </p:cNvSpPr>
            <p:nvPr/>
          </p:nvSpPr>
          <p:spPr bwMode="auto">
            <a:xfrm flipH="1">
              <a:off x="3984" y="336"/>
              <a:ext cx="240" cy="288"/>
            </a:xfrm>
            <a:prstGeom prst="line">
              <a:avLst/>
            </a:prstGeom>
            <a:noFill/>
            <a:ln w="254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09" name="Line 9">
              <a:extLst>
                <a:ext uri="{FF2B5EF4-FFF2-40B4-BE49-F238E27FC236}">
                  <a16:creationId xmlns:a16="http://schemas.microsoft.com/office/drawing/2014/main" id="{D809E7E4-15A4-4CC4-9474-259F9C028C88}"/>
                </a:ext>
              </a:extLst>
            </p:cNvPr>
            <p:cNvSpPr>
              <a:spLocks noChangeShapeType="1"/>
            </p:cNvSpPr>
            <p:nvPr/>
          </p:nvSpPr>
          <p:spPr bwMode="auto">
            <a:xfrm flipH="1">
              <a:off x="3264" y="336"/>
              <a:ext cx="240" cy="288"/>
            </a:xfrm>
            <a:prstGeom prst="line">
              <a:avLst/>
            </a:prstGeom>
            <a:noFill/>
            <a:ln w="254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10" name="Line 10">
              <a:extLst>
                <a:ext uri="{FF2B5EF4-FFF2-40B4-BE49-F238E27FC236}">
                  <a16:creationId xmlns:a16="http://schemas.microsoft.com/office/drawing/2014/main" id="{1B227D68-FC85-4F3F-96EF-D388D08D0F47}"/>
                </a:ext>
              </a:extLst>
            </p:cNvPr>
            <p:cNvSpPr>
              <a:spLocks noChangeShapeType="1"/>
            </p:cNvSpPr>
            <p:nvPr/>
          </p:nvSpPr>
          <p:spPr bwMode="auto">
            <a:xfrm flipH="1">
              <a:off x="3504" y="336"/>
              <a:ext cx="240" cy="288"/>
            </a:xfrm>
            <a:prstGeom prst="line">
              <a:avLst/>
            </a:prstGeom>
            <a:noFill/>
            <a:ln w="254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11" name="Line 11">
              <a:extLst>
                <a:ext uri="{FF2B5EF4-FFF2-40B4-BE49-F238E27FC236}">
                  <a16:creationId xmlns:a16="http://schemas.microsoft.com/office/drawing/2014/main" id="{5A428607-97C2-4E18-8AAC-C6A614F46C73}"/>
                </a:ext>
              </a:extLst>
            </p:cNvPr>
            <p:cNvSpPr>
              <a:spLocks noChangeShapeType="1"/>
            </p:cNvSpPr>
            <p:nvPr/>
          </p:nvSpPr>
          <p:spPr bwMode="auto">
            <a:xfrm flipH="1">
              <a:off x="3744" y="336"/>
              <a:ext cx="240" cy="288"/>
            </a:xfrm>
            <a:prstGeom prst="line">
              <a:avLst/>
            </a:prstGeom>
            <a:noFill/>
            <a:ln w="254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12" name="Line 12">
              <a:extLst>
                <a:ext uri="{FF2B5EF4-FFF2-40B4-BE49-F238E27FC236}">
                  <a16:creationId xmlns:a16="http://schemas.microsoft.com/office/drawing/2014/main" id="{AF4E5467-D68D-4436-A11E-74ED6E13FD11}"/>
                </a:ext>
              </a:extLst>
            </p:cNvPr>
            <p:cNvSpPr>
              <a:spLocks noChangeShapeType="1"/>
            </p:cNvSpPr>
            <p:nvPr/>
          </p:nvSpPr>
          <p:spPr bwMode="auto">
            <a:xfrm flipH="1">
              <a:off x="4224" y="336"/>
              <a:ext cx="240" cy="288"/>
            </a:xfrm>
            <a:prstGeom prst="line">
              <a:avLst/>
            </a:prstGeom>
            <a:noFill/>
            <a:ln w="254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13" name="Line 13">
              <a:extLst>
                <a:ext uri="{FF2B5EF4-FFF2-40B4-BE49-F238E27FC236}">
                  <a16:creationId xmlns:a16="http://schemas.microsoft.com/office/drawing/2014/main" id="{865CD11A-F260-4BFA-B1B3-13D74A5B7643}"/>
                </a:ext>
              </a:extLst>
            </p:cNvPr>
            <p:cNvSpPr>
              <a:spLocks noChangeShapeType="1"/>
            </p:cNvSpPr>
            <p:nvPr/>
          </p:nvSpPr>
          <p:spPr bwMode="auto">
            <a:xfrm flipH="1">
              <a:off x="4464" y="336"/>
              <a:ext cx="240" cy="288"/>
            </a:xfrm>
            <a:prstGeom prst="line">
              <a:avLst/>
            </a:prstGeom>
            <a:noFill/>
            <a:ln w="254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14" name="Line 14">
              <a:extLst>
                <a:ext uri="{FF2B5EF4-FFF2-40B4-BE49-F238E27FC236}">
                  <a16:creationId xmlns:a16="http://schemas.microsoft.com/office/drawing/2014/main" id="{D7C248BA-6B4C-4F16-8E04-18F89FAECEDD}"/>
                </a:ext>
              </a:extLst>
            </p:cNvPr>
            <p:cNvSpPr>
              <a:spLocks noChangeShapeType="1"/>
            </p:cNvSpPr>
            <p:nvPr/>
          </p:nvSpPr>
          <p:spPr bwMode="auto">
            <a:xfrm flipH="1">
              <a:off x="4704" y="336"/>
              <a:ext cx="240" cy="288"/>
            </a:xfrm>
            <a:prstGeom prst="line">
              <a:avLst/>
            </a:prstGeom>
            <a:noFill/>
            <a:ln w="254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115" name="Line 15">
              <a:extLst>
                <a:ext uri="{FF2B5EF4-FFF2-40B4-BE49-F238E27FC236}">
                  <a16:creationId xmlns:a16="http://schemas.microsoft.com/office/drawing/2014/main" id="{D1B85A0C-86A6-4F02-8685-5FDAA9C40AF2}"/>
                </a:ext>
              </a:extLst>
            </p:cNvPr>
            <p:cNvSpPr>
              <a:spLocks noChangeShapeType="1"/>
            </p:cNvSpPr>
            <p:nvPr/>
          </p:nvSpPr>
          <p:spPr bwMode="auto">
            <a:xfrm flipH="1">
              <a:off x="4944" y="336"/>
              <a:ext cx="240" cy="288"/>
            </a:xfrm>
            <a:prstGeom prst="line">
              <a:avLst/>
            </a:prstGeom>
            <a:noFill/>
            <a:ln w="254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34160" name="Object 16">
            <a:extLst>
              <a:ext uri="{FF2B5EF4-FFF2-40B4-BE49-F238E27FC236}">
                <a16:creationId xmlns:a16="http://schemas.microsoft.com/office/drawing/2014/main" id="{C3E2B2EE-F61B-45F7-A52C-308ABB985118}"/>
              </a:ext>
            </a:extLst>
          </p:cNvPr>
          <p:cNvGraphicFramePr>
            <a:graphicFrameLocks noChangeAspect="1"/>
          </p:cNvGraphicFramePr>
          <p:nvPr/>
        </p:nvGraphicFramePr>
        <p:xfrm>
          <a:off x="6477000" y="381000"/>
          <a:ext cx="257175" cy="482600"/>
        </p:xfrm>
        <a:graphic>
          <a:graphicData uri="http://schemas.openxmlformats.org/presentationml/2006/ole">
            <mc:AlternateContent xmlns:mc="http://schemas.openxmlformats.org/markup-compatibility/2006">
              <mc:Choice xmlns:v="urn:schemas-microsoft-com:vml" Requires="v">
                <p:oleObj spid="_x0000_s44133" name="Equation" r:id="rId3" imgW="0" imgH="66708" progId="Equation.3">
                  <p:embed/>
                </p:oleObj>
              </mc:Choice>
              <mc:Fallback>
                <p:oleObj name="Equation" r:id="rId3" imgW="0" imgH="66708" progId="Equation.3">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381000"/>
                        <a:ext cx="257175"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4161" name="Group 17">
            <a:extLst>
              <a:ext uri="{FF2B5EF4-FFF2-40B4-BE49-F238E27FC236}">
                <a16:creationId xmlns:a16="http://schemas.microsoft.com/office/drawing/2014/main" id="{6B1F5015-5560-4399-A386-DE7F9CB750CC}"/>
              </a:ext>
            </a:extLst>
          </p:cNvPr>
          <p:cNvGrpSpPr>
            <a:grpSpLocks/>
          </p:cNvGrpSpPr>
          <p:nvPr/>
        </p:nvGrpSpPr>
        <p:grpSpPr bwMode="auto">
          <a:xfrm>
            <a:off x="5124450" y="2554288"/>
            <a:ext cx="3657600" cy="228600"/>
            <a:chOff x="2880" y="1344"/>
            <a:chExt cx="2208" cy="144"/>
          </a:xfrm>
        </p:grpSpPr>
        <p:sp>
          <p:nvSpPr>
            <p:cNvPr id="44096" name="Rectangle 18">
              <a:extLst>
                <a:ext uri="{FF2B5EF4-FFF2-40B4-BE49-F238E27FC236}">
                  <a16:creationId xmlns:a16="http://schemas.microsoft.com/office/drawing/2014/main" id="{2C2625DF-7490-4E04-99F8-1133FE35810A}"/>
                </a:ext>
              </a:extLst>
            </p:cNvPr>
            <p:cNvSpPr>
              <a:spLocks noChangeArrowheads="1"/>
            </p:cNvSpPr>
            <p:nvPr/>
          </p:nvSpPr>
          <p:spPr bwMode="auto">
            <a:xfrm>
              <a:off x="2880" y="1344"/>
              <a:ext cx="2208" cy="144"/>
            </a:xfrm>
            <a:prstGeom prst="rect">
              <a:avLst/>
            </a:prstGeom>
            <a:solidFill>
              <a:srgbClr val="6666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97" name="Oval 19">
              <a:extLst>
                <a:ext uri="{FF2B5EF4-FFF2-40B4-BE49-F238E27FC236}">
                  <a16:creationId xmlns:a16="http://schemas.microsoft.com/office/drawing/2014/main" id="{2FB7D10F-D690-4076-8DC0-257BA3BB9CB3}"/>
                </a:ext>
              </a:extLst>
            </p:cNvPr>
            <p:cNvSpPr>
              <a:spLocks noChangeArrowheads="1"/>
            </p:cNvSpPr>
            <p:nvPr/>
          </p:nvSpPr>
          <p:spPr bwMode="auto">
            <a:xfrm>
              <a:off x="2976" y="1392"/>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98" name="Oval 20">
              <a:extLst>
                <a:ext uri="{FF2B5EF4-FFF2-40B4-BE49-F238E27FC236}">
                  <a16:creationId xmlns:a16="http://schemas.microsoft.com/office/drawing/2014/main" id="{EED5FEEA-DEC7-4358-A44C-26172895A1E2}"/>
                </a:ext>
              </a:extLst>
            </p:cNvPr>
            <p:cNvSpPr>
              <a:spLocks noChangeArrowheads="1"/>
            </p:cNvSpPr>
            <p:nvPr/>
          </p:nvSpPr>
          <p:spPr bwMode="auto">
            <a:xfrm>
              <a:off x="3168" y="1392"/>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99" name="Oval 21">
              <a:extLst>
                <a:ext uri="{FF2B5EF4-FFF2-40B4-BE49-F238E27FC236}">
                  <a16:creationId xmlns:a16="http://schemas.microsoft.com/office/drawing/2014/main" id="{E64FABBA-63CE-4843-8C0A-2584F1E1B579}"/>
                </a:ext>
              </a:extLst>
            </p:cNvPr>
            <p:cNvSpPr>
              <a:spLocks noChangeArrowheads="1"/>
            </p:cNvSpPr>
            <p:nvPr/>
          </p:nvSpPr>
          <p:spPr bwMode="auto">
            <a:xfrm>
              <a:off x="3984" y="1392"/>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100" name="Oval 22">
              <a:extLst>
                <a:ext uri="{FF2B5EF4-FFF2-40B4-BE49-F238E27FC236}">
                  <a16:creationId xmlns:a16="http://schemas.microsoft.com/office/drawing/2014/main" id="{C583A438-53E4-4D6F-AECD-50235E805052}"/>
                </a:ext>
              </a:extLst>
            </p:cNvPr>
            <p:cNvSpPr>
              <a:spLocks noChangeArrowheads="1"/>
            </p:cNvSpPr>
            <p:nvPr/>
          </p:nvSpPr>
          <p:spPr bwMode="auto">
            <a:xfrm>
              <a:off x="4176" y="1392"/>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101" name="Oval 23">
              <a:extLst>
                <a:ext uri="{FF2B5EF4-FFF2-40B4-BE49-F238E27FC236}">
                  <a16:creationId xmlns:a16="http://schemas.microsoft.com/office/drawing/2014/main" id="{FEB0AF11-F1B3-4AB8-ACC9-62B5B570B1E3}"/>
                </a:ext>
              </a:extLst>
            </p:cNvPr>
            <p:cNvSpPr>
              <a:spLocks noChangeArrowheads="1"/>
            </p:cNvSpPr>
            <p:nvPr/>
          </p:nvSpPr>
          <p:spPr bwMode="auto">
            <a:xfrm>
              <a:off x="4368" y="1392"/>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102" name="Oval 24">
              <a:extLst>
                <a:ext uri="{FF2B5EF4-FFF2-40B4-BE49-F238E27FC236}">
                  <a16:creationId xmlns:a16="http://schemas.microsoft.com/office/drawing/2014/main" id="{4A40DD72-3A1B-48FC-981D-02CA6C63A94C}"/>
                </a:ext>
              </a:extLst>
            </p:cNvPr>
            <p:cNvSpPr>
              <a:spLocks noChangeArrowheads="1"/>
            </p:cNvSpPr>
            <p:nvPr/>
          </p:nvSpPr>
          <p:spPr bwMode="auto">
            <a:xfrm>
              <a:off x="4560" y="1392"/>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103" name="Oval 25">
              <a:extLst>
                <a:ext uri="{FF2B5EF4-FFF2-40B4-BE49-F238E27FC236}">
                  <a16:creationId xmlns:a16="http://schemas.microsoft.com/office/drawing/2014/main" id="{D73D681A-9E3A-4B5A-9491-B0B2B53347C6}"/>
                </a:ext>
              </a:extLst>
            </p:cNvPr>
            <p:cNvSpPr>
              <a:spLocks noChangeArrowheads="1"/>
            </p:cNvSpPr>
            <p:nvPr/>
          </p:nvSpPr>
          <p:spPr bwMode="auto">
            <a:xfrm>
              <a:off x="4752" y="1392"/>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104" name="Oval 26">
              <a:extLst>
                <a:ext uri="{FF2B5EF4-FFF2-40B4-BE49-F238E27FC236}">
                  <a16:creationId xmlns:a16="http://schemas.microsoft.com/office/drawing/2014/main" id="{1E47C1D2-15CD-49CD-84F1-660BE6ACF305}"/>
                </a:ext>
              </a:extLst>
            </p:cNvPr>
            <p:cNvSpPr>
              <a:spLocks noChangeArrowheads="1"/>
            </p:cNvSpPr>
            <p:nvPr/>
          </p:nvSpPr>
          <p:spPr bwMode="auto">
            <a:xfrm>
              <a:off x="4944" y="1392"/>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105" name="Oval 27">
              <a:extLst>
                <a:ext uri="{FF2B5EF4-FFF2-40B4-BE49-F238E27FC236}">
                  <a16:creationId xmlns:a16="http://schemas.microsoft.com/office/drawing/2014/main" id="{D605AEBA-9B6C-4FC5-9A41-D5CC27F6AA8B}"/>
                </a:ext>
              </a:extLst>
            </p:cNvPr>
            <p:cNvSpPr>
              <a:spLocks noChangeArrowheads="1"/>
            </p:cNvSpPr>
            <p:nvPr/>
          </p:nvSpPr>
          <p:spPr bwMode="auto">
            <a:xfrm>
              <a:off x="3408" y="1392"/>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106" name="Oval 28">
              <a:extLst>
                <a:ext uri="{FF2B5EF4-FFF2-40B4-BE49-F238E27FC236}">
                  <a16:creationId xmlns:a16="http://schemas.microsoft.com/office/drawing/2014/main" id="{93CB3AD4-9BC7-4E6A-B267-AF825DB7D5B4}"/>
                </a:ext>
              </a:extLst>
            </p:cNvPr>
            <p:cNvSpPr>
              <a:spLocks noChangeArrowheads="1"/>
            </p:cNvSpPr>
            <p:nvPr/>
          </p:nvSpPr>
          <p:spPr bwMode="auto">
            <a:xfrm>
              <a:off x="3600" y="1392"/>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107" name="Oval 29">
              <a:extLst>
                <a:ext uri="{FF2B5EF4-FFF2-40B4-BE49-F238E27FC236}">
                  <a16:creationId xmlns:a16="http://schemas.microsoft.com/office/drawing/2014/main" id="{4B656BF5-673E-4606-916E-D8BF9CF7C972}"/>
                </a:ext>
              </a:extLst>
            </p:cNvPr>
            <p:cNvSpPr>
              <a:spLocks noChangeArrowheads="1"/>
            </p:cNvSpPr>
            <p:nvPr/>
          </p:nvSpPr>
          <p:spPr bwMode="auto">
            <a:xfrm>
              <a:off x="3792" y="1392"/>
              <a:ext cx="48" cy="4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34174" name="Line 30">
            <a:extLst>
              <a:ext uri="{FF2B5EF4-FFF2-40B4-BE49-F238E27FC236}">
                <a16:creationId xmlns:a16="http://schemas.microsoft.com/office/drawing/2014/main" id="{E62164C6-6795-4247-89D6-A0E1C5EE05F3}"/>
              </a:ext>
            </a:extLst>
          </p:cNvPr>
          <p:cNvSpPr>
            <a:spLocks noChangeShapeType="1"/>
          </p:cNvSpPr>
          <p:nvPr/>
        </p:nvSpPr>
        <p:spPr bwMode="auto">
          <a:xfrm>
            <a:off x="5200650" y="3011488"/>
            <a:ext cx="3581400" cy="0"/>
          </a:xfrm>
          <a:prstGeom prst="line">
            <a:avLst/>
          </a:prstGeom>
          <a:noFill/>
          <a:ln w="158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175" name="Line 31">
            <a:extLst>
              <a:ext uri="{FF2B5EF4-FFF2-40B4-BE49-F238E27FC236}">
                <a16:creationId xmlns:a16="http://schemas.microsoft.com/office/drawing/2014/main" id="{94994BCF-FE8F-4CEC-808C-D98B52E88BDA}"/>
              </a:ext>
            </a:extLst>
          </p:cNvPr>
          <p:cNvSpPr>
            <a:spLocks noChangeShapeType="1"/>
          </p:cNvSpPr>
          <p:nvPr/>
        </p:nvSpPr>
        <p:spPr bwMode="auto">
          <a:xfrm>
            <a:off x="5200650" y="3240088"/>
            <a:ext cx="3581400" cy="0"/>
          </a:xfrm>
          <a:prstGeom prst="line">
            <a:avLst/>
          </a:prstGeom>
          <a:noFill/>
          <a:ln w="158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176" name="Line 32">
            <a:extLst>
              <a:ext uri="{FF2B5EF4-FFF2-40B4-BE49-F238E27FC236}">
                <a16:creationId xmlns:a16="http://schemas.microsoft.com/office/drawing/2014/main" id="{2E5506F2-41E8-4ECA-8D57-C0646AAF6173}"/>
              </a:ext>
            </a:extLst>
          </p:cNvPr>
          <p:cNvSpPr>
            <a:spLocks noChangeShapeType="1"/>
          </p:cNvSpPr>
          <p:nvPr/>
        </p:nvSpPr>
        <p:spPr bwMode="auto">
          <a:xfrm>
            <a:off x="5200650" y="3468688"/>
            <a:ext cx="3581400" cy="0"/>
          </a:xfrm>
          <a:prstGeom prst="line">
            <a:avLst/>
          </a:prstGeom>
          <a:noFill/>
          <a:ln w="158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177" name="Line 33">
            <a:extLst>
              <a:ext uri="{FF2B5EF4-FFF2-40B4-BE49-F238E27FC236}">
                <a16:creationId xmlns:a16="http://schemas.microsoft.com/office/drawing/2014/main" id="{0E60A944-B525-4FB9-89DB-BE7010A1EEBF}"/>
              </a:ext>
            </a:extLst>
          </p:cNvPr>
          <p:cNvSpPr>
            <a:spLocks noChangeShapeType="1"/>
          </p:cNvSpPr>
          <p:nvPr/>
        </p:nvSpPr>
        <p:spPr bwMode="auto">
          <a:xfrm flipH="1" flipV="1">
            <a:off x="5124450" y="1868488"/>
            <a:ext cx="3581400" cy="0"/>
          </a:xfrm>
          <a:prstGeom prst="line">
            <a:avLst/>
          </a:prstGeom>
          <a:noFill/>
          <a:ln w="158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178" name="Line 34">
            <a:extLst>
              <a:ext uri="{FF2B5EF4-FFF2-40B4-BE49-F238E27FC236}">
                <a16:creationId xmlns:a16="http://schemas.microsoft.com/office/drawing/2014/main" id="{5C849C16-432B-4109-94B1-194DE601009A}"/>
              </a:ext>
            </a:extLst>
          </p:cNvPr>
          <p:cNvSpPr>
            <a:spLocks noChangeShapeType="1"/>
          </p:cNvSpPr>
          <p:nvPr/>
        </p:nvSpPr>
        <p:spPr bwMode="auto">
          <a:xfrm flipH="1" flipV="1">
            <a:off x="5124450" y="2325688"/>
            <a:ext cx="3581400" cy="0"/>
          </a:xfrm>
          <a:prstGeom prst="line">
            <a:avLst/>
          </a:prstGeom>
          <a:noFill/>
          <a:ln w="158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179" name="Line 35">
            <a:extLst>
              <a:ext uri="{FF2B5EF4-FFF2-40B4-BE49-F238E27FC236}">
                <a16:creationId xmlns:a16="http://schemas.microsoft.com/office/drawing/2014/main" id="{9E4D96AD-9F12-4042-95D7-3480EF6C5D7E}"/>
              </a:ext>
            </a:extLst>
          </p:cNvPr>
          <p:cNvSpPr>
            <a:spLocks noChangeShapeType="1"/>
          </p:cNvSpPr>
          <p:nvPr/>
        </p:nvSpPr>
        <p:spPr bwMode="auto">
          <a:xfrm flipH="1" flipV="1">
            <a:off x="5124450" y="2097088"/>
            <a:ext cx="3581400" cy="0"/>
          </a:xfrm>
          <a:prstGeom prst="line">
            <a:avLst/>
          </a:prstGeom>
          <a:noFill/>
          <a:ln w="158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4180" name="Object 36">
            <a:extLst>
              <a:ext uri="{FF2B5EF4-FFF2-40B4-BE49-F238E27FC236}">
                <a16:creationId xmlns:a16="http://schemas.microsoft.com/office/drawing/2014/main" id="{AD13D6AE-8A4F-46A0-84BD-6A8FCEEB3039}"/>
              </a:ext>
            </a:extLst>
          </p:cNvPr>
          <p:cNvGraphicFramePr>
            <a:graphicFrameLocks noChangeAspect="1"/>
          </p:cNvGraphicFramePr>
          <p:nvPr/>
        </p:nvGraphicFramePr>
        <p:xfrm>
          <a:off x="6132513" y="1487488"/>
          <a:ext cx="298450" cy="342900"/>
        </p:xfrm>
        <a:graphic>
          <a:graphicData uri="http://schemas.openxmlformats.org/presentationml/2006/ole">
            <mc:AlternateContent xmlns:mc="http://schemas.openxmlformats.org/markup-compatibility/2006">
              <mc:Choice xmlns:v="urn:schemas-microsoft-com:vml" Requires="v">
                <p:oleObj spid="_x0000_s44134" name="Equation" r:id="rId5" imgW="190602" imgH="247520" progId="Equation.3">
                  <p:embed/>
                </p:oleObj>
              </mc:Choice>
              <mc:Fallback>
                <p:oleObj name="Equation" r:id="rId5" imgW="190602" imgH="247520" progId="Equation.3">
                  <p:embed/>
                  <p:pic>
                    <p:nvPicPr>
                      <p:cNvPr id="0" name="Object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2513" y="1487488"/>
                        <a:ext cx="29845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81" name="Object 37">
            <a:extLst>
              <a:ext uri="{FF2B5EF4-FFF2-40B4-BE49-F238E27FC236}">
                <a16:creationId xmlns:a16="http://schemas.microsoft.com/office/drawing/2014/main" id="{D588A4E4-9363-4E3E-9ABD-5534F2E64411}"/>
              </a:ext>
            </a:extLst>
          </p:cNvPr>
          <p:cNvGraphicFramePr>
            <a:graphicFrameLocks noChangeAspect="1"/>
          </p:cNvGraphicFramePr>
          <p:nvPr/>
        </p:nvGraphicFramePr>
        <p:xfrm>
          <a:off x="8342313" y="3544888"/>
          <a:ext cx="352425" cy="341312"/>
        </p:xfrm>
        <a:graphic>
          <a:graphicData uri="http://schemas.openxmlformats.org/presentationml/2006/ole">
            <mc:AlternateContent xmlns:mc="http://schemas.openxmlformats.org/markup-compatibility/2006">
              <mc:Choice xmlns:v="urn:schemas-microsoft-com:vml" Requires="v">
                <p:oleObj spid="_x0000_s44135" name="Equation" r:id="rId7" imgW="228512" imgH="247520" progId="Equation.3">
                  <p:embed/>
                </p:oleObj>
              </mc:Choice>
              <mc:Fallback>
                <p:oleObj name="Equation" r:id="rId7" imgW="228512" imgH="247520" progId="Equation.3">
                  <p:embed/>
                  <p:pic>
                    <p:nvPicPr>
                      <p:cNvPr id="0" name="Object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42313" y="3544888"/>
                        <a:ext cx="352425"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182" name="Oval 38">
            <a:extLst>
              <a:ext uri="{FF2B5EF4-FFF2-40B4-BE49-F238E27FC236}">
                <a16:creationId xmlns:a16="http://schemas.microsoft.com/office/drawing/2014/main" id="{84B64E3C-1A64-45B4-B118-CE2106748037}"/>
              </a:ext>
            </a:extLst>
          </p:cNvPr>
          <p:cNvSpPr>
            <a:spLocks noChangeArrowheads="1"/>
          </p:cNvSpPr>
          <p:nvPr/>
        </p:nvSpPr>
        <p:spPr bwMode="auto">
          <a:xfrm>
            <a:off x="6877050" y="2020888"/>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4183" name="Object 39">
            <a:extLst>
              <a:ext uri="{FF2B5EF4-FFF2-40B4-BE49-F238E27FC236}">
                <a16:creationId xmlns:a16="http://schemas.microsoft.com/office/drawing/2014/main" id="{29C48783-8EAF-428F-B7F7-952BDDEA225D}"/>
              </a:ext>
            </a:extLst>
          </p:cNvPr>
          <p:cNvGraphicFramePr>
            <a:graphicFrameLocks/>
          </p:cNvGraphicFramePr>
          <p:nvPr/>
        </p:nvGraphicFramePr>
        <p:xfrm>
          <a:off x="6918325" y="1670050"/>
          <a:ext cx="280988" cy="292100"/>
        </p:xfrm>
        <a:graphic>
          <a:graphicData uri="http://schemas.openxmlformats.org/presentationml/2006/ole">
            <mc:AlternateContent xmlns:mc="http://schemas.openxmlformats.org/markup-compatibility/2006">
              <mc:Choice xmlns:v="urn:schemas-microsoft-com:vml" Requires="v">
                <p:oleObj spid="_x0000_s44136" name="Equation" r:id="rId9" imgW="190602" imgH="190643" progId="Equation.3">
                  <p:embed/>
                </p:oleObj>
              </mc:Choice>
              <mc:Fallback>
                <p:oleObj name="Equation" r:id="rId9" imgW="190602" imgH="190643" progId="Equation.3">
                  <p:embed/>
                  <p:pic>
                    <p:nvPicPr>
                      <p:cNvPr id="0" name="Object 3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18325" y="1670050"/>
                        <a:ext cx="28098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184" name="Line 40">
            <a:extLst>
              <a:ext uri="{FF2B5EF4-FFF2-40B4-BE49-F238E27FC236}">
                <a16:creationId xmlns:a16="http://schemas.microsoft.com/office/drawing/2014/main" id="{50D46735-03C4-4236-A203-630182AA66E4}"/>
              </a:ext>
            </a:extLst>
          </p:cNvPr>
          <p:cNvSpPr>
            <a:spLocks noChangeShapeType="1"/>
          </p:cNvSpPr>
          <p:nvPr/>
        </p:nvSpPr>
        <p:spPr bwMode="auto">
          <a:xfrm flipV="1">
            <a:off x="5657850" y="2097088"/>
            <a:ext cx="1295400" cy="5334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185" name="Line 41">
            <a:extLst>
              <a:ext uri="{FF2B5EF4-FFF2-40B4-BE49-F238E27FC236}">
                <a16:creationId xmlns:a16="http://schemas.microsoft.com/office/drawing/2014/main" id="{7A620371-EEDF-4D96-94B1-4E69C48CCA6F}"/>
              </a:ext>
            </a:extLst>
          </p:cNvPr>
          <p:cNvSpPr>
            <a:spLocks noChangeShapeType="1"/>
          </p:cNvSpPr>
          <p:nvPr/>
        </p:nvSpPr>
        <p:spPr bwMode="auto">
          <a:xfrm flipH="1" flipV="1">
            <a:off x="6953250" y="2097088"/>
            <a:ext cx="1295400" cy="5334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186" name="Line 42">
            <a:extLst>
              <a:ext uri="{FF2B5EF4-FFF2-40B4-BE49-F238E27FC236}">
                <a16:creationId xmlns:a16="http://schemas.microsoft.com/office/drawing/2014/main" id="{EBF18CCC-7AD2-4521-B30A-0825C4ED9B95}"/>
              </a:ext>
            </a:extLst>
          </p:cNvPr>
          <p:cNvSpPr>
            <a:spLocks noChangeShapeType="1"/>
          </p:cNvSpPr>
          <p:nvPr/>
        </p:nvSpPr>
        <p:spPr bwMode="auto">
          <a:xfrm flipH="1" flipV="1">
            <a:off x="6648450" y="1639888"/>
            <a:ext cx="304800" cy="4572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187" name="Line 43">
            <a:extLst>
              <a:ext uri="{FF2B5EF4-FFF2-40B4-BE49-F238E27FC236}">
                <a16:creationId xmlns:a16="http://schemas.microsoft.com/office/drawing/2014/main" id="{192C4955-C3E3-4F8B-98D7-3C95E40A0389}"/>
              </a:ext>
            </a:extLst>
          </p:cNvPr>
          <p:cNvSpPr>
            <a:spLocks noChangeShapeType="1"/>
          </p:cNvSpPr>
          <p:nvPr/>
        </p:nvSpPr>
        <p:spPr bwMode="auto">
          <a:xfrm flipH="1">
            <a:off x="6648450" y="2097088"/>
            <a:ext cx="304800" cy="4572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188" name="Rectangle 44">
            <a:extLst>
              <a:ext uri="{FF2B5EF4-FFF2-40B4-BE49-F238E27FC236}">
                <a16:creationId xmlns:a16="http://schemas.microsoft.com/office/drawing/2014/main" id="{815E10ED-D776-47F0-8949-243F4F634733}"/>
              </a:ext>
            </a:extLst>
          </p:cNvPr>
          <p:cNvSpPr>
            <a:spLocks noChangeArrowheads="1"/>
          </p:cNvSpPr>
          <p:nvPr/>
        </p:nvSpPr>
        <p:spPr bwMode="auto">
          <a:xfrm>
            <a:off x="5962650" y="2097088"/>
            <a:ext cx="1828800" cy="1143000"/>
          </a:xfrm>
          <a:prstGeom prst="rect">
            <a:avLst/>
          </a:prstGeom>
          <a:noFill/>
          <a:ln w="38100">
            <a:solidFill>
              <a:srgbClr val="66FF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4189" name="Object 45">
            <a:extLst>
              <a:ext uri="{FF2B5EF4-FFF2-40B4-BE49-F238E27FC236}">
                <a16:creationId xmlns:a16="http://schemas.microsoft.com/office/drawing/2014/main" id="{43F0BAC4-91B7-4B42-9862-BF9617C54669}"/>
              </a:ext>
            </a:extLst>
          </p:cNvPr>
          <p:cNvGraphicFramePr>
            <a:graphicFrameLocks/>
          </p:cNvGraphicFramePr>
          <p:nvPr/>
        </p:nvGraphicFramePr>
        <p:xfrm>
          <a:off x="7883525" y="1884363"/>
          <a:ext cx="230188" cy="230187"/>
        </p:xfrm>
        <a:graphic>
          <a:graphicData uri="http://schemas.openxmlformats.org/presentationml/2006/ole">
            <mc:AlternateContent xmlns:mc="http://schemas.openxmlformats.org/markup-compatibility/2006">
              <mc:Choice xmlns:v="urn:schemas-microsoft-com:vml" Requires="v">
                <p:oleObj spid="_x0000_s44137" name="Equation" r:id="rId11" imgW="123909" imgH="133415" progId="Equation.3">
                  <p:embed/>
                </p:oleObj>
              </mc:Choice>
              <mc:Fallback>
                <p:oleObj name="Equation" r:id="rId11" imgW="123909" imgH="133415" progId="Equation.3">
                  <p:embed/>
                  <p:pic>
                    <p:nvPicPr>
                      <p:cNvPr id="0" name="Object 4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83525" y="1884363"/>
                        <a:ext cx="230188"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90" name="Object 46">
            <a:extLst>
              <a:ext uri="{FF2B5EF4-FFF2-40B4-BE49-F238E27FC236}">
                <a16:creationId xmlns:a16="http://schemas.microsoft.com/office/drawing/2014/main" id="{C6ABF644-4805-49DE-AF0D-E44E5109F7C2}"/>
              </a:ext>
            </a:extLst>
          </p:cNvPr>
          <p:cNvGraphicFramePr>
            <a:graphicFrameLocks/>
          </p:cNvGraphicFramePr>
          <p:nvPr/>
        </p:nvGraphicFramePr>
        <p:xfrm>
          <a:off x="5626100" y="1874838"/>
          <a:ext cx="201613" cy="315912"/>
        </p:xfrm>
        <a:graphic>
          <a:graphicData uri="http://schemas.openxmlformats.org/presentationml/2006/ole">
            <mc:AlternateContent xmlns:mc="http://schemas.openxmlformats.org/markup-compatibility/2006">
              <mc:Choice xmlns:v="urn:schemas-microsoft-com:vml" Requires="v">
                <p:oleObj spid="_x0000_s44138" name="Equation" r:id="rId13" imgW="114432" imgH="228561" progId="Equation.3">
                  <p:embed/>
                </p:oleObj>
              </mc:Choice>
              <mc:Fallback>
                <p:oleObj name="Equation" r:id="rId13" imgW="114432" imgH="228561" progId="Equation.3">
                  <p:embed/>
                  <p:pic>
                    <p:nvPicPr>
                      <p:cNvPr id="0" name="Object 4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26100" y="1874838"/>
                        <a:ext cx="2016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91" name="Object 47">
            <a:extLst>
              <a:ext uri="{FF2B5EF4-FFF2-40B4-BE49-F238E27FC236}">
                <a16:creationId xmlns:a16="http://schemas.microsoft.com/office/drawing/2014/main" id="{388EDFFB-3AC5-494A-A219-3AE6215C0354}"/>
              </a:ext>
            </a:extLst>
          </p:cNvPr>
          <p:cNvGraphicFramePr>
            <a:graphicFrameLocks/>
          </p:cNvGraphicFramePr>
          <p:nvPr/>
        </p:nvGraphicFramePr>
        <p:xfrm>
          <a:off x="5713413" y="3255963"/>
          <a:ext cx="190500" cy="230187"/>
        </p:xfrm>
        <a:graphic>
          <a:graphicData uri="http://schemas.openxmlformats.org/presentationml/2006/ole">
            <mc:AlternateContent xmlns:mc="http://schemas.openxmlformats.org/markup-compatibility/2006">
              <mc:Choice xmlns:v="urn:schemas-microsoft-com:vml" Requires="v">
                <p:oleObj spid="_x0000_s44139" name="Equation" r:id="rId15" imgW="85648" imgH="133415" progId="Equation.3">
                  <p:embed/>
                </p:oleObj>
              </mc:Choice>
              <mc:Fallback>
                <p:oleObj name="Equation" r:id="rId15" imgW="85648" imgH="133415" progId="Equation.3">
                  <p:embed/>
                  <p:pic>
                    <p:nvPicPr>
                      <p:cNvPr id="0" name="Object 47"/>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13413" y="3255963"/>
                        <a:ext cx="1905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92" name="Object 48">
            <a:extLst>
              <a:ext uri="{FF2B5EF4-FFF2-40B4-BE49-F238E27FC236}">
                <a16:creationId xmlns:a16="http://schemas.microsoft.com/office/drawing/2014/main" id="{12C112F5-2F46-41E1-B6D0-0F4EB8A02C95}"/>
              </a:ext>
            </a:extLst>
          </p:cNvPr>
          <p:cNvGraphicFramePr>
            <a:graphicFrameLocks/>
          </p:cNvGraphicFramePr>
          <p:nvPr/>
        </p:nvGraphicFramePr>
        <p:xfrm>
          <a:off x="7858125" y="3170238"/>
          <a:ext cx="255588" cy="315912"/>
        </p:xfrm>
        <a:graphic>
          <a:graphicData uri="http://schemas.openxmlformats.org/presentationml/2006/ole">
            <mc:AlternateContent xmlns:mc="http://schemas.openxmlformats.org/markup-compatibility/2006">
              <mc:Choice xmlns:v="urn:schemas-microsoft-com:vml" Requires="v">
                <p:oleObj spid="_x0000_s44140" name="Equation" r:id="rId17" imgW="152341" imgH="228561" progId="Equation.3">
                  <p:embed/>
                </p:oleObj>
              </mc:Choice>
              <mc:Fallback>
                <p:oleObj name="Equation" r:id="rId17" imgW="152341" imgH="228561" progId="Equation.3">
                  <p:embed/>
                  <p:pic>
                    <p:nvPicPr>
                      <p:cNvPr id="0" name="Object 48"/>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858125" y="3170238"/>
                        <a:ext cx="255588"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93" name="Object 49">
            <a:extLst>
              <a:ext uri="{FF2B5EF4-FFF2-40B4-BE49-F238E27FC236}">
                <a16:creationId xmlns:a16="http://schemas.microsoft.com/office/drawing/2014/main" id="{334C3D2C-EAD3-4730-8CDF-5343E457B2C8}"/>
              </a:ext>
            </a:extLst>
          </p:cNvPr>
          <p:cNvGraphicFramePr>
            <a:graphicFrameLocks/>
          </p:cNvGraphicFramePr>
          <p:nvPr/>
        </p:nvGraphicFramePr>
        <p:xfrm>
          <a:off x="1047750" y="895350"/>
          <a:ext cx="3517900" cy="1219200"/>
        </p:xfrm>
        <a:graphic>
          <a:graphicData uri="http://schemas.openxmlformats.org/presentationml/2006/ole">
            <mc:AlternateContent xmlns:mc="http://schemas.openxmlformats.org/markup-compatibility/2006">
              <mc:Choice xmlns:v="urn:schemas-microsoft-com:vml" Requires="v">
                <p:oleObj spid="_x0000_s44141" name="Equation" r:id="rId19" imgW="3524213" imgH="1257261" progId="Equation.3">
                  <p:embed/>
                </p:oleObj>
              </mc:Choice>
              <mc:Fallback>
                <p:oleObj name="Equation" r:id="rId19" imgW="3524213" imgH="1257261" progId="Equation.3">
                  <p:embed/>
                  <p:pic>
                    <p:nvPicPr>
                      <p:cNvPr id="0" name="Object 4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47750" y="895350"/>
                        <a:ext cx="35179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94" name="Object 50">
            <a:extLst>
              <a:ext uri="{FF2B5EF4-FFF2-40B4-BE49-F238E27FC236}">
                <a16:creationId xmlns:a16="http://schemas.microsoft.com/office/drawing/2014/main" id="{8F6ED615-E9A0-433C-B84D-1E3C31EEB23F}"/>
              </a:ext>
            </a:extLst>
          </p:cNvPr>
          <p:cNvGraphicFramePr>
            <a:graphicFrameLocks/>
          </p:cNvGraphicFramePr>
          <p:nvPr/>
        </p:nvGraphicFramePr>
        <p:xfrm>
          <a:off x="990600" y="2286000"/>
          <a:ext cx="2360613" cy="687388"/>
        </p:xfrm>
        <a:graphic>
          <a:graphicData uri="http://schemas.openxmlformats.org/presentationml/2006/ole">
            <mc:AlternateContent xmlns:mc="http://schemas.openxmlformats.org/markup-compatibility/2006">
              <mc:Choice xmlns:v="urn:schemas-microsoft-com:vml" Requires="v">
                <p:oleObj spid="_x0000_s44142" name="Equation" r:id="rId21" imgW="2266870" imgH="581058" progId="Equation.3">
                  <p:embed/>
                </p:oleObj>
              </mc:Choice>
              <mc:Fallback>
                <p:oleObj name="Equation" r:id="rId21" imgW="2266870" imgH="581058" progId="Equation.3">
                  <p:embed/>
                  <p:pic>
                    <p:nvPicPr>
                      <p:cNvPr id="0" name="Object 50"/>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90600" y="2286000"/>
                        <a:ext cx="2360613" cy="687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95" name="Object 51">
            <a:extLst>
              <a:ext uri="{FF2B5EF4-FFF2-40B4-BE49-F238E27FC236}">
                <a16:creationId xmlns:a16="http://schemas.microsoft.com/office/drawing/2014/main" id="{050A78F9-EDD9-4597-91B8-40577BEC7D1B}"/>
              </a:ext>
            </a:extLst>
          </p:cNvPr>
          <p:cNvGraphicFramePr>
            <a:graphicFrameLocks/>
          </p:cNvGraphicFramePr>
          <p:nvPr/>
        </p:nvGraphicFramePr>
        <p:xfrm>
          <a:off x="990600" y="3162300"/>
          <a:ext cx="1079500" cy="315913"/>
        </p:xfrm>
        <a:graphic>
          <a:graphicData uri="http://schemas.openxmlformats.org/presentationml/2006/ole">
            <mc:AlternateContent xmlns:mc="http://schemas.openxmlformats.org/markup-compatibility/2006">
              <mc:Choice xmlns:v="urn:schemas-microsoft-com:vml" Requires="v">
                <p:oleObj spid="_x0000_s44143" name="Equation" r:id="rId23" imgW="990571" imgH="228561" progId="Equation.3">
                  <p:embed/>
                </p:oleObj>
              </mc:Choice>
              <mc:Fallback>
                <p:oleObj name="Equation" r:id="rId23" imgW="990571" imgH="228561" progId="Equation.3">
                  <p:embed/>
                  <p:pic>
                    <p:nvPicPr>
                      <p:cNvPr id="0" name="Object 51"/>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90600" y="3162300"/>
                        <a:ext cx="10795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96" name="Object 52">
            <a:extLst>
              <a:ext uri="{FF2B5EF4-FFF2-40B4-BE49-F238E27FC236}">
                <a16:creationId xmlns:a16="http://schemas.microsoft.com/office/drawing/2014/main" id="{3F0846D2-F106-4B34-AB74-7DB5E2518B61}"/>
              </a:ext>
            </a:extLst>
          </p:cNvPr>
          <p:cNvGraphicFramePr>
            <a:graphicFrameLocks/>
          </p:cNvGraphicFramePr>
          <p:nvPr/>
        </p:nvGraphicFramePr>
        <p:xfrm>
          <a:off x="2171700" y="3124200"/>
          <a:ext cx="1116013" cy="431800"/>
        </p:xfrm>
        <a:graphic>
          <a:graphicData uri="http://schemas.openxmlformats.org/presentationml/2006/ole">
            <mc:AlternateContent xmlns:mc="http://schemas.openxmlformats.org/markup-compatibility/2006">
              <mc:Choice xmlns:v="urn:schemas-microsoft-com:vml" Requires="v">
                <p:oleObj spid="_x0000_s44144" name="Equation" r:id="rId25" imgW="1028832" imgH="343017" progId="Equation.3">
                  <p:embed/>
                </p:oleObj>
              </mc:Choice>
              <mc:Fallback>
                <p:oleObj name="Equation" r:id="rId25" imgW="1028832" imgH="343017" progId="Equation.3">
                  <p:embed/>
                  <p:pic>
                    <p:nvPicPr>
                      <p:cNvPr id="0" name="Object 52"/>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171700" y="3124200"/>
                        <a:ext cx="11160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97" name="Object 53">
            <a:extLst>
              <a:ext uri="{FF2B5EF4-FFF2-40B4-BE49-F238E27FC236}">
                <a16:creationId xmlns:a16="http://schemas.microsoft.com/office/drawing/2014/main" id="{11E1CB99-E4C3-4DAC-80DC-C1ED2905AA49}"/>
              </a:ext>
            </a:extLst>
          </p:cNvPr>
          <p:cNvGraphicFramePr>
            <a:graphicFrameLocks/>
          </p:cNvGraphicFramePr>
          <p:nvPr/>
        </p:nvGraphicFramePr>
        <p:xfrm>
          <a:off x="1409700" y="3683000"/>
          <a:ext cx="1436688" cy="431800"/>
        </p:xfrm>
        <a:graphic>
          <a:graphicData uri="http://schemas.openxmlformats.org/presentationml/2006/ole">
            <mc:AlternateContent xmlns:mc="http://schemas.openxmlformats.org/markup-compatibility/2006">
              <mc:Choice xmlns:v="urn:schemas-microsoft-com:vml" Requires="v">
                <p:oleObj spid="_x0000_s44145" name="Equation" r:id="rId27" imgW="1333515" imgH="343017" progId="Equation.3">
                  <p:embed/>
                </p:oleObj>
              </mc:Choice>
              <mc:Fallback>
                <p:oleObj name="Equation" r:id="rId27" imgW="1333515" imgH="343017" progId="Equation.3">
                  <p:embed/>
                  <p:pic>
                    <p:nvPicPr>
                      <p:cNvPr id="0" name="Object 53"/>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409700" y="3683000"/>
                        <a:ext cx="14366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198" name="Rectangle 54">
            <a:extLst>
              <a:ext uri="{FF2B5EF4-FFF2-40B4-BE49-F238E27FC236}">
                <a16:creationId xmlns:a16="http://schemas.microsoft.com/office/drawing/2014/main" id="{48936623-0127-4361-9D41-ACE991CFA935}"/>
              </a:ext>
            </a:extLst>
          </p:cNvPr>
          <p:cNvSpPr>
            <a:spLocks noChangeArrowheads="1"/>
          </p:cNvSpPr>
          <p:nvPr/>
        </p:nvSpPr>
        <p:spPr bwMode="auto">
          <a:xfrm>
            <a:off x="5626100" y="4876800"/>
            <a:ext cx="3160713" cy="615950"/>
          </a:xfrm>
          <a:prstGeom prst="rect">
            <a:avLst/>
          </a:prstGeom>
          <a:solidFill>
            <a:srgbClr val="6666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34199" name="Group 55">
            <a:extLst>
              <a:ext uri="{FF2B5EF4-FFF2-40B4-BE49-F238E27FC236}">
                <a16:creationId xmlns:a16="http://schemas.microsoft.com/office/drawing/2014/main" id="{71A0872F-CDD5-40AE-A51A-35F5D1BAB816}"/>
              </a:ext>
            </a:extLst>
          </p:cNvPr>
          <p:cNvGrpSpPr>
            <a:grpSpLocks/>
          </p:cNvGrpSpPr>
          <p:nvPr/>
        </p:nvGrpSpPr>
        <p:grpSpPr bwMode="auto">
          <a:xfrm flipV="1">
            <a:off x="5683250" y="5181600"/>
            <a:ext cx="3078163" cy="74613"/>
            <a:chOff x="3316" y="3712"/>
            <a:chExt cx="2104" cy="208"/>
          </a:xfrm>
        </p:grpSpPr>
        <p:sp>
          <p:nvSpPr>
            <p:cNvPr id="44085" name="Oval 56">
              <a:extLst>
                <a:ext uri="{FF2B5EF4-FFF2-40B4-BE49-F238E27FC236}">
                  <a16:creationId xmlns:a16="http://schemas.microsoft.com/office/drawing/2014/main" id="{2F94C410-6028-4E14-844B-D245D0128785}"/>
                </a:ext>
              </a:extLst>
            </p:cNvPr>
            <p:cNvSpPr>
              <a:spLocks noChangeArrowheads="1"/>
            </p:cNvSpPr>
            <p:nvPr/>
          </p:nvSpPr>
          <p:spPr bwMode="auto">
            <a:xfrm>
              <a:off x="3316" y="3712"/>
              <a:ext cx="50" cy="20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86" name="Oval 57">
              <a:extLst>
                <a:ext uri="{FF2B5EF4-FFF2-40B4-BE49-F238E27FC236}">
                  <a16:creationId xmlns:a16="http://schemas.microsoft.com/office/drawing/2014/main" id="{5621556C-8143-4AB0-999A-5C3C75A8BAFB}"/>
                </a:ext>
              </a:extLst>
            </p:cNvPr>
            <p:cNvSpPr>
              <a:spLocks noChangeArrowheads="1"/>
            </p:cNvSpPr>
            <p:nvPr/>
          </p:nvSpPr>
          <p:spPr bwMode="auto">
            <a:xfrm>
              <a:off x="3517" y="3712"/>
              <a:ext cx="50" cy="20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87" name="Oval 58">
              <a:extLst>
                <a:ext uri="{FF2B5EF4-FFF2-40B4-BE49-F238E27FC236}">
                  <a16:creationId xmlns:a16="http://schemas.microsoft.com/office/drawing/2014/main" id="{167C7BC4-1447-4A76-8EDD-DDB7EF8AF372}"/>
                </a:ext>
              </a:extLst>
            </p:cNvPr>
            <p:cNvSpPr>
              <a:spLocks noChangeArrowheads="1"/>
            </p:cNvSpPr>
            <p:nvPr/>
          </p:nvSpPr>
          <p:spPr bwMode="auto">
            <a:xfrm>
              <a:off x="4368" y="3712"/>
              <a:ext cx="50" cy="20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88" name="Oval 59">
              <a:extLst>
                <a:ext uri="{FF2B5EF4-FFF2-40B4-BE49-F238E27FC236}">
                  <a16:creationId xmlns:a16="http://schemas.microsoft.com/office/drawing/2014/main" id="{FDB4904C-D292-4C47-919A-424AADCD6C08}"/>
                </a:ext>
              </a:extLst>
            </p:cNvPr>
            <p:cNvSpPr>
              <a:spLocks noChangeArrowheads="1"/>
            </p:cNvSpPr>
            <p:nvPr/>
          </p:nvSpPr>
          <p:spPr bwMode="auto">
            <a:xfrm>
              <a:off x="4568" y="3712"/>
              <a:ext cx="50" cy="20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89" name="Oval 60">
              <a:extLst>
                <a:ext uri="{FF2B5EF4-FFF2-40B4-BE49-F238E27FC236}">
                  <a16:creationId xmlns:a16="http://schemas.microsoft.com/office/drawing/2014/main" id="{C530A91C-EE9C-48AE-B4D2-59FD0C0FEAE0}"/>
                </a:ext>
              </a:extLst>
            </p:cNvPr>
            <p:cNvSpPr>
              <a:spLocks noChangeArrowheads="1"/>
            </p:cNvSpPr>
            <p:nvPr/>
          </p:nvSpPr>
          <p:spPr bwMode="auto">
            <a:xfrm>
              <a:off x="4769" y="3712"/>
              <a:ext cx="50" cy="20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90" name="Oval 61">
              <a:extLst>
                <a:ext uri="{FF2B5EF4-FFF2-40B4-BE49-F238E27FC236}">
                  <a16:creationId xmlns:a16="http://schemas.microsoft.com/office/drawing/2014/main" id="{E1A33BF0-1338-4CA1-8197-3D0D8F2F76A5}"/>
                </a:ext>
              </a:extLst>
            </p:cNvPr>
            <p:cNvSpPr>
              <a:spLocks noChangeArrowheads="1"/>
            </p:cNvSpPr>
            <p:nvPr/>
          </p:nvSpPr>
          <p:spPr bwMode="auto">
            <a:xfrm>
              <a:off x="4969" y="3712"/>
              <a:ext cx="50" cy="20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91" name="Oval 62">
              <a:extLst>
                <a:ext uri="{FF2B5EF4-FFF2-40B4-BE49-F238E27FC236}">
                  <a16:creationId xmlns:a16="http://schemas.microsoft.com/office/drawing/2014/main" id="{0EFB9024-4162-49D5-9E59-A8AECF35E55A}"/>
                </a:ext>
              </a:extLst>
            </p:cNvPr>
            <p:cNvSpPr>
              <a:spLocks noChangeArrowheads="1"/>
            </p:cNvSpPr>
            <p:nvPr/>
          </p:nvSpPr>
          <p:spPr bwMode="auto">
            <a:xfrm>
              <a:off x="5169" y="3712"/>
              <a:ext cx="50" cy="20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92" name="Oval 63">
              <a:extLst>
                <a:ext uri="{FF2B5EF4-FFF2-40B4-BE49-F238E27FC236}">
                  <a16:creationId xmlns:a16="http://schemas.microsoft.com/office/drawing/2014/main" id="{9DAEC54E-841F-4D85-80B8-F5C7891CEE0B}"/>
                </a:ext>
              </a:extLst>
            </p:cNvPr>
            <p:cNvSpPr>
              <a:spLocks noChangeArrowheads="1"/>
            </p:cNvSpPr>
            <p:nvPr/>
          </p:nvSpPr>
          <p:spPr bwMode="auto">
            <a:xfrm>
              <a:off x="5370" y="3712"/>
              <a:ext cx="50" cy="20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93" name="Oval 64">
              <a:extLst>
                <a:ext uri="{FF2B5EF4-FFF2-40B4-BE49-F238E27FC236}">
                  <a16:creationId xmlns:a16="http://schemas.microsoft.com/office/drawing/2014/main" id="{5A205C74-AFA9-4815-9915-BDAA4C7F9072}"/>
                </a:ext>
              </a:extLst>
            </p:cNvPr>
            <p:cNvSpPr>
              <a:spLocks noChangeArrowheads="1"/>
            </p:cNvSpPr>
            <p:nvPr/>
          </p:nvSpPr>
          <p:spPr bwMode="auto">
            <a:xfrm>
              <a:off x="3767" y="3712"/>
              <a:ext cx="50" cy="20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94" name="Oval 65">
              <a:extLst>
                <a:ext uri="{FF2B5EF4-FFF2-40B4-BE49-F238E27FC236}">
                  <a16:creationId xmlns:a16="http://schemas.microsoft.com/office/drawing/2014/main" id="{B5499834-AA73-45F4-B506-43720B49351E}"/>
                </a:ext>
              </a:extLst>
            </p:cNvPr>
            <p:cNvSpPr>
              <a:spLocks noChangeArrowheads="1"/>
            </p:cNvSpPr>
            <p:nvPr/>
          </p:nvSpPr>
          <p:spPr bwMode="auto">
            <a:xfrm>
              <a:off x="3967" y="3712"/>
              <a:ext cx="50" cy="20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95" name="Oval 66">
              <a:extLst>
                <a:ext uri="{FF2B5EF4-FFF2-40B4-BE49-F238E27FC236}">
                  <a16:creationId xmlns:a16="http://schemas.microsoft.com/office/drawing/2014/main" id="{A42773B2-0EFE-4F0E-97ED-DCFE1FC8D47B}"/>
                </a:ext>
              </a:extLst>
            </p:cNvPr>
            <p:cNvSpPr>
              <a:spLocks noChangeArrowheads="1"/>
            </p:cNvSpPr>
            <p:nvPr/>
          </p:nvSpPr>
          <p:spPr bwMode="auto">
            <a:xfrm>
              <a:off x="4168" y="3712"/>
              <a:ext cx="50" cy="20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34211" name="Text Box 67">
            <a:extLst>
              <a:ext uri="{FF2B5EF4-FFF2-40B4-BE49-F238E27FC236}">
                <a16:creationId xmlns:a16="http://schemas.microsoft.com/office/drawing/2014/main" id="{EA9079A6-9640-43D5-8E2B-E69E21801AD2}"/>
              </a:ext>
            </a:extLst>
          </p:cNvPr>
          <p:cNvSpPr txBox="1">
            <a:spLocks noChangeArrowheads="1"/>
          </p:cNvSpPr>
          <p:nvPr/>
        </p:nvSpPr>
        <p:spPr bwMode="auto">
          <a:xfrm>
            <a:off x="908050" y="4267200"/>
            <a:ext cx="4565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rPr>
              <a:t>推广：</a:t>
            </a:r>
            <a:r>
              <a:rPr kumimoji="1" lang="zh-CN" altLang="en-US" sz="2400" b="1">
                <a:solidFill>
                  <a:schemeClr val="bg1"/>
                </a:solidFill>
                <a:latin typeface="Times New Roman" panose="02020603050405020304" pitchFamily="18" charset="0"/>
              </a:rPr>
              <a:t>有厚度的无限大平面电流 </a:t>
            </a:r>
          </a:p>
        </p:txBody>
      </p:sp>
      <p:graphicFrame>
        <p:nvGraphicFramePr>
          <p:cNvPr id="134212" name="Object 68">
            <a:extLst>
              <a:ext uri="{FF2B5EF4-FFF2-40B4-BE49-F238E27FC236}">
                <a16:creationId xmlns:a16="http://schemas.microsoft.com/office/drawing/2014/main" id="{7EB49901-AD12-48ED-8369-16316D23237F}"/>
              </a:ext>
            </a:extLst>
          </p:cNvPr>
          <p:cNvGraphicFramePr>
            <a:graphicFrameLocks/>
          </p:cNvGraphicFramePr>
          <p:nvPr/>
        </p:nvGraphicFramePr>
        <p:xfrm>
          <a:off x="5759450" y="5029200"/>
          <a:ext cx="198438" cy="328613"/>
        </p:xfrm>
        <a:graphic>
          <a:graphicData uri="http://schemas.openxmlformats.org/presentationml/2006/ole">
            <mc:AlternateContent xmlns:mc="http://schemas.openxmlformats.org/markup-compatibility/2006">
              <mc:Choice xmlns:v="urn:schemas-microsoft-com:vml" Requires="v">
                <p:oleObj spid="_x0000_s44146" name="Equation" r:id="rId29" imgW="114432" imgH="266830" progId="Equation.3">
                  <p:embed/>
                </p:oleObj>
              </mc:Choice>
              <mc:Fallback>
                <p:oleObj name="Equation" r:id="rId29" imgW="114432" imgH="266830" progId="Equation.3">
                  <p:embed/>
                  <p:pic>
                    <p:nvPicPr>
                      <p:cNvPr id="0" name="Object 68"/>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759450" y="5029200"/>
                        <a:ext cx="198438" cy="328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213" name="Line 69">
            <a:extLst>
              <a:ext uri="{FF2B5EF4-FFF2-40B4-BE49-F238E27FC236}">
                <a16:creationId xmlns:a16="http://schemas.microsoft.com/office/drawing/2014/main" id="{D317CE28-49D1-451E-8B30-D8895417DF4F}"/>
              </a:ext>
            </a:extLst>
          </p:cNvPr>
          <p:cNvSpPr>
            <a:spLocks noChangeShapeType="1"/>
          </p:cNvSpPr>
          <p:nvPr/>
        </p:nvSpPr>
        <p:spPr bwMode="auto">
          <a:xfrm>
            <a:off x="5226050" y="4876800"/>
            <a:ext cx="3651250" cy="1588"/>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214" name="Line 70">
            <a:extLst>
              <a:ext uri="{FF2B5EF4-FFF2-40B4-BE49-F238E27FC236}">
                <a16:creationId xmlns:a16="http://schemas.microsoft.com/office/drawing/2014/main" id="{D3AA9F83-258A-4B96-82E5-6DBCECF04117}"/>
              </a:ext>
            </a:extLst>
          </p:cNvPr>
          <p:cNvSpPr>
            <a:spLocks noChangeShapeType="1"/>
          </p:cNvSpPr>
          <p:nvPr/>
        </p:nvSpPr>
        <p:spPr bwMode="auto">
          <a:xfrm>
            <a:off x="5302250" y="5505450"/>
            <a:ext cx="353695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215" name="Line 71">
            <a:extLst>
              <a:ext uri="{FF2B5EF4-FFF2-40B4-BE49-F238E27FC236}">
                <a16:creationId xmlns:a16="http://schemas.microsoft.com/office/drawing/2014/main" id="{877C6E2A-CA34-407B-BF1A-FAD3EED73A50}"/>
              </a:ext>
            </a:extLst>
          </p:cNvPr>
          <p:cNvSpPr>
            <a:spLocks noChangeShapeType="1"/>
          </p:cNvSpPr>
          <p:nvPr/>
        </p:nvSpPr>
        <p:spPr bwMode="auto">
          <a:xfrm>
            <a:off x="5378450" y="4876800"/>
            <a:ext cx="1588" cy="615950"/>
          </a:xfrm>
          <a:prstGeom prst="line">
            <a:avLst/>
          </a:prstGeom>
          <a:noFill/>
          <a:ln w="2857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4216" name="Object 72">
            <a:extLst>
              <a:ext uri="{FF2B5EF4-FFF2-40B4-BE49-F238E27FC236}">
                <a16:creationId xmlns:a16="http://schemas.microsoft.com/office/drawing/2014/main" id="{CEC6C459-ED1E-45C5-990D-6DCE81B222D8}"/>
              </a:ext>
            </a:extLst>
          </p:cNvPr>
          <p:cNvGraphicFramePr>
            <a:graphicFrameLocks/>
          </p:cNvGraphicFramePr>
          <p:nvPr/>
        </p:nvGraphicFramePr>
        <p:xfrm>
          <a:off x="4997450" y="5105400"/>
          <a:ext cx="234950" cy="282575"/>
        </p:xfrm>
        <a:graphic>
          <a:graphicData uri="http://schemas.openxmlformats.org/presentationml/2006/ole">
            <mc:AlternateContent xmlns:mc="http://schemas.openxmlformats.org/markup-compatibility/2006">
              <mc:Choice xmlns:v="urn:schemas-microsoft-com:vml" Requires="v">
                <p:oleObj spid="_x0000_s44147" name="Equation" r:id="rId31" imgW="152341" imgH="228561" progId="Equation.3">
                  <p:embed/>
                </p:oleObj>
              </mc:Choice>
              <mc:Fallback>
                <p:oleObj name="Equation" r:id="rId31" imgW="152341" imgH="228561" progId="Equation.3">
                  <p:embed/>
                  <p:pic>
                    <p:nvPicPr>
                      <p:cNvPr id="0" name="Object 72"/>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997450" y="5105400"/>
                        <a:ext cx="234950"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217" name="Object 73">
            <a:extLst>
              <a:ext uri="{FF2B5EF4-FFF2-40B4-BE49-F238E27FC236}">
                <a16:creationId xmlns:a16="http://schemas.microsoft.com/office/drawing/2014/main" id="{DCDD3945-5EAC-47C8-8BA7-6D20EB6CE93B}"/>
              </a:ext>
            </a:extLst>
          </p:cNvPr>
          <p:cNvGraphicFramePr>
            <a:graphicFrameLocks/>
          </p:cNvGraphicFramePr>
          <p:nvPr/>
        </p:nvGraphicFramePr>
        <p:xfrm>
          <a:off x="2667000" y="4953000"/>
          <a:ext cx="1727200" cy="431800"/>
        </p:xfrm>
        <a:graphic>
          <a:graphicData uri="http://schemas.openxmlformats.org/presentationml/2006/ole">
            <mc:AlternateContent xmlns:mc="http://schemas.openxmlformats.org/markup-compatibility/2006">
              <mc:Choice xmlns:v="urn:schemas-microsoft-com:vml" Requires="v">
                <p:oleObj spid="_x0000_s44148" name="Equation" r:id="rId33" imgW="1638198" imgH="343017" progId="Equation.3">
                  <p:embed/>
                </p:oleObj>
              </mc:Choice>
              <mc:Fallback>
                <p:oleObj name="Equation" r:id="rId33" imgW="1638198" imgH="343017" progId="Equation.3">
                  <p:embed/>
                  <p:pic>
                    <p:nvPicPr>
                      <p:cNvPr id="0" name="Object 73"/>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667000" y="4953000"/>
                        <a:ext cx="17272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218" name="Rectangle 74">
            <a:extLst>
              <a:ext uri="{FF2B5EF4-FFF2-40B4-BE49-F238E27FC236}">
                <a16:creationId xmlns:a16="http://schemas.microsoft.com/office/drawing/2014/main" id="{1606CEE5-21DF-45FD-BD19-BC3B162BA0CB}"/>
              </a:ext>
            </a:extLst>
          </p:cNvPr>
          <p:cNvSpPr>
            <a:spLocks noChangeArrowheads="1"/>
          </p:cNvSpPr>
          <p:nvPr/>
        </p:nvSpPr>
        <p:spPr bwMode="auto">
          <a:xfrm>
            <a:off x="6216650" y="4572000"/>
            <a:ext cx="2317750" cy="1162050"/>
          </a:xfrm>
          <a:prstGeom prst="rect">
            <a:avLst/>
          </a:prstGeom>
          <a:noFill/>
          <a:ln w="28575">
            <a:solidFill>
              <a:srgbClr val="66FF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4219" name="Rectangle 75">
            <a:extLst>
              <a:ext uri="{FF2B5EF4-FFF2-40B4-BE49-F238E27FC236}">
                <a16:creationId xmlns:a16="http://schemas.microsoft.com/office/drawing/2014/main" id="{61BB3FC6-E48B-49AE-9163-0729D9EBB793}"/>
              </a:ext>
            </a:extLst>
          </p:cNvPr>
          <p:cNvSpPr>
            <a:spLocks noChangeArrowheads="1"/>
          </p:cNvSpPr>
          <p:nvPr/>
        </p:nvSpPr>
        <p:spPr bwMode="auto">
          <a:xfrm>
            <a:off x="6445250" y="5029200"/>
            <a:ext cx="1616075" cy="341313"/>
          </a:xfrm>
          <a:prstGeom prst="rect">
            <a:avLst/>
          </a:prstGeom>
          <a:noFill/>
          <a:ln w="28575">
            <a:solidFill>
              <a:srgbClr val="66FF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4220" name="Object 76">
            <a:extLst>
              <a:ext uri="{FF2B5EF4-FFF2-40B4-BE49-F238E27FC236}">
                <a16:creationId xmlns:a16="http://schemas.microsoft.com/office/drawing/2014/main" id="{9E1360CF-8938-4EDF-8899-60E264020057}"/>
              </a:ext>
            </a:extLst>
          </p:cNvPr>
          <p:cNvGraphicFramePr>
            <a:graphicFrameLocks/>
          </p:cNvGraphicFramePr>
          <p:nvPr/>
        </p:nvGraphicFramePr>
        <p:xfrm>
          <a:off x="2781300" y="5543550"/>
          <a:ext cx="1306513" cy="431800"/>
        </p:xfrm>
        <a:graphic>
          <a:graphicData uri="http://schemas.openxmlformats.org/presentationml/2006/ole">
            <mc:AlternateContent xmlns:mc="http://schemas.openxmlformats.org/markup-compatibility/2006">
              <mc:Choice xmlns:v="urn:schemas-microsoft-com:vml" Requires="v">
                <p:oleObj spid="_x0000_s44149" name="Equation" r:id="rId35" imgW="1209606" imgH="343017" progId="Equation.3">
                  <p:embed/>
                </p:oleObj>
              </mc:Choice>
              <mc:Fallback>
                <p:oleObj name="Equation" r:id="rId35" imgW="1209606" imgH="343017" progId="Equation.3">
                  <p:embed/>
                  <p:pic>
                    <p:nvPicPr>
                      <p:cNvPr id="0" name="Object 76"/>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781300" y="5543550"/>
                        <a:ext cx="13065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221" name="Text Box 77">
            <a:extLst>
              <a:ext uri="{FF2B5EF4-FFF2-40B4-BE49-F238E27FC236}">
                <a16:creationId xmlns:a16="http://schemas.microsoft.com/office/drawing/2014/main" id="{2776DB29-3462-42C5-B7FE-CEEF3E2E0994}"/>
              </a:ext>
            </a:extLst>
          </p:cNvPr>
          <p:cNvSpPr txBox="1">
            <a:spLocks noChangeArrowheads="1"/>
          </p:cNvSpPr>
          <p:nvPr/>
        </p:nvSpPr>
        <p:spPr bwMode="auto">
          <a:xfrm>
            <a:off x="919163" y="4938713"/>
            <a:ext cx="1366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rgbClr val="FFFF00"/>
                </a:solidFill>
                <a:latin typeface="Times New Roman" panose="02020603050405020304" pitchFamily="18" charset="0"/>
                <a:cs typeface="Times New Roman" panose="02020603050405020304" pitchFamily="18" charset="0"/>
              </a:rPr>
              <a:t>•  </a:t>
            </a:r>
            <a:r>
              <a:rPr kumimoji="1" lang="zh-CN" altLang="en-US" sz="2400" b="1">
                <a:solidFill>
                  <a:srgbClr val="66FFFF"/>
                </a:solidFill>
                <a:latin typeface="Times New Roman" panose="02020603050405020304" pitchFamily="18" charset="0"/>
              </a:rPr>
              <a:t>在外部</a:t>
            </a:r>
            <a:endParaRPr kumimoji="1" lang="zh-CN" altLang="en-US" sz="2400" b="1">
              <a:solidFill>
                <a:schemeClr val="bg1"/>
              </a:solidFill>
              <a:latin typeface="Times New Roman" panose="02020603050405020304" pitchFamily="18" charset="0"/>
            </a:endParaRPr>
          </a:p>
        </p:txBody>
      </p:sp>
      <p:sp>
        <p:nvSpPr>
          <p:cNvPr id="134222" name="Text Box 78">
            <a:extLst>
              <a:ext uri="{FF2B5EF4-FFF2-40B4-BE49-F238E27FC236}">
                <a16:creationId xmlns:a16="http://schemas.microsoft.com/office/drawing/2014/main" id="{FCF87B83-2408-476C-81D0-E8A9F941686A}"/>
              </a:ext>
            </a:extLst>
          </p:cNvPr>
          <p:cNvSpPr txBox="1">
            <a:spLocks noChangeArrowheads="1"/>
          </p:cNvSpPr>
          <p:nvPr/>
        </p:nvSpPr>
        <p:spPr bwMode="auto">
          <a:xfrm>
            <a:off x="920750" y="5505450"/>
            <a:ext cx="1443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rgbClr val="FFFF00"/>
                </a:solidFill>
                <a:latin typeface="Times New Roman" panose="02020603050405020304" pitchFamily="18" charset="0"/>
                <a:cs typeface="Times New Roman" panose="02020603050405020304" pitchFamily="18" charset="0"/>
              </a:rPr>
              <a:t>• </a:t>
            </a:r>
            <a:r>
              <a:rPr kumimoji="1" lang="en-US" altLang="zh-CN" sz="2400" b="1">
                <a:solidFill>
                  <a:schemeClr val="hlink"/>
                </a:solidFill>
                <a:latin typeface="Times New Roman" panose="02020603050405020304" pitchFamily="18" charset="0"/>
                <a:cs typeface="Times New Roman" panose="02020603050405020304" pitchFamily="18" charset="0"/>
              </a:rPr>
              <a:t> </a:t>
            </a:r>
            <a:r>
              <a:rPr kumimoji="1" lang="zh-CN" altLang="en-US" sz="2400" b="1">
                <a:solidFill>
                  <a:srgbClr val="66FFFF"/>
                </a:solidFill>
                <a:latin typeface="Times New Roman" panose="02020603050405020304" pitchFamily="18" charset="0"/>
              </a:rPr>
              <a:t>在内部</a:t>
            </a:r>
            <a:r>
              <a:rPr kumimoji="1" lang="zh-CN" altLang="en-US" sz="2400" b="1">
                <a:solidFill>
                  <a:schemeClr val="bg1"/>
                </a:solidFill>
                <a:latin typeface="Times New Roman" panose="02020603050405020304" pitchFamily="18" charset="0"/>
              </a:rPr>
              <a:t> </a:t>
            </a:r>
          </a:p>
        </p:txBody>
      </p:sp>
      <p:grpSp>
        <p:nvGrpSpPr>
          <p:cNvPr id="134223" name="Group 79">
            <a:extLst>
              <a:ext uri="{FF2B5EF4-FFF2-40B4-BE49-F238E27FC236}">
                <a16:creationId xmlns:a16="http://schemas.microsoft.com/office/drawing/2014/main" id="{F9B14C80-735F-461C-89B2-7867C3942A24}"/>
              </a:ext>
            </a:extLst>
          </p:cNvPr>
          <p:cNvGrpSpPr>
            <a:grpSpLocks/>
          </p:cNvGrpSpPr>
          <p:nvPr/>
        </p:nvGrpSpPr>
        <p:grpSpPr bwMode="auto">
          <a:xfrm>
            <a:off x="7102475" y="3976688"/>
            <a:ext cx="336550" cy="1212850"/>
            <a:chOff x="4032" y="288"/>
            <a:chExt cx="229" cy="852"/>
          </a:xfrm>
        </p:grpSpPr>
        <p:sp>
          <p:nvSpPr>
            <p:cNvPr id="44083" name="Line 80">
              <a:extLst>
                <a:ext uri="{FF2B5EF4-FFF2-40B4-BE49-F238E27FC236}">
                  <a16:creationId xmlns:a16="http://schemas.microsoft.com/office/drawing/2014/main" id="{5B40A8FA-B206-4FAC-AAC4-AE1B3EBD4087}"/>
                </a:ext>
              </a:extLst>
            </p:cNvPr>
            <p:cNvSpPr>
              <a:spLocks noChangeShapeType="1"/>
            </p:cNvSpPr>
            <p:nvPr/>
          </p:nvSpPr>
          <p:spPr bwMode="auto">
            <a:xfrm flipV="1">
              <a:off x="4140" y="564"/>
              <a:ext cx="0" cy="576"/>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4" name="Text Box 81">
              <a:extLst>
                <a:ext uri="{FF2B5EF4-FFF2-40B4-BE49-F238E27FC236}">
                  <a16:creationId xmlns:a16="http://schemas.microsoft.com/office/drawing/2014/main" id="{7963417C-8695-4A44-9E51-7AFFC1744A46}"/>
                </a:ext>
              </a:extLst>
            </p:cNvPr>
            <p:cNvSpPr txBox="1">
              <a:spLocks noChangeArrowheads="1"/>
            </p:cNvSpPr>
            <p:nvPr/>
          </p:nvSpPr>
          <p:spPr bwMode="auto">
            <a:xfrm>
              <a:off x="4032" y="288"/>
              <a:ext cx="229" cy="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FFFF66"/>
                  </a:solidFill>
                  <a:latin typeface="Times New Roman" panose="02020603050405020304" pitchFamily="18" charset="0"/>
                </a:rPr>
                <a:t>x</a:t>
              </a:r>
            </a:p>
          </p:txBody>
        </p:sp>
      </p:grpSp>
      <p:sp>
        <p:nvSpPr>
          <p:cNvPr id="134226" name="Line 82">
            <a:extLst>
              <a:ext uri="{FF2B5EF4-FFF2-40B4-BE49-F238E27FC236}">
                <a16:creationId xmlns:a16="http://schemas.microsoft.com/office/drawing/2014/main" id="{E4F54DA7-BF33-42FE-A7E3-C8D2D05F642B}"/>
              </a:ext>
            </a:extLst>
          </p:cNvPr>
          <p:cNvSpPr>
            <a:spLocks noChangeShapeType="1"/>
          </p:cNvSpPr>
          <p:nvPr/>
        </p:nvSpPr>
        <p:spPr bwMode="auto">
          <a:xfrm>
            <a:off x="6380163" y="5218113"/>
            <a:ext cx="1728787" cy="0"/>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81" name="矩形 1">
            <a:extLst>
              <a:ext uri="{FF2B5EF4-FFF2-40B4-BE49-F238E27FC236}">
                <a16:creationId xmlns:a16="http://schemas.microsoft.com/office/drawing/2014/main" id="{E6ECF3D5-ABCA-4EA7-8E84-206D6D2A2E25}"/>
              </a:ext>
            </a:extLst>
          </p:cNvPr>
          <p:cNvSpPr>
            <a:spLocks noChangeArrowheads="1"/>
          </p:cNvSpPr>
          <p:nvPr/>
        </p:nvSpPr>
        <p:spPr bwMode="auto">
          <a:xfrm>
            <a:off x="-17463" y="0"/>
            <a:ext cx="2070101"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C000"/>
                </a:solidFill>
              </a:rPr>
              <a:t>例</a:t>
            </a:r>
            <a:r>
              <a:rPr lang="en-US" altLang="zh-CN" sz="2400" b="1">
                <a:solidFill>
                  <a:srgbClr val="FFC000"/>
                </a:solidFill>
              </a:rPr>
              <a:t>9.11(p.386)</a:t>
            </a:r>
            <a:endParaRPr lang="zh-CN" altLang="zh-CN" sz="2400" b="1">
              <a:solidFill>
                <a:srgbClr val="FFC000"/>
              </a:solidFill>
            </a:endParaRPr>
          </a:p>
        </p:txBody>
      </p:sp>
      <p:sp>
        <p:nvSpPr>
          <p:cNvPr id="44082" name="矩形 1">
            <a:extLst>
              <a:ext uri="{FF2B5EF4-FFF2-40B4-BE49-F238E27FC236}">
                <a16:creationId xmlns:a16="http://schemas.microsoft.com/office/drawing/2014/main" id="{36DCFB37-8CD0-4201-ABEF-EB2758F1476D}"/>
              </a:ext>
            </a:extLst>
          </p:cNvPr>
          <p:cNvSpPr>
            <a:spLocks noChangeArrowheads="1"/>
          </p:cNvSpPr>
          <p:nvPr/>
        </p:nvSpPr>
        <p:spPr bwMode="auto">
          <a:xfrm>
            <a:off x="20638" y="6156325"/>
            <a:ext cx="2566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a:solidFill>
                  <a:srgbClr val="FF0000"/>
                </a:solidFill>
              </a:rPr>
              <a:t>作业：</a:t>
            </a:r>
            <a:r>
              <a:rPr lang="en-US" altLang="zh-CN" sz="2400" b="1">
                <a:solidFill>
                  <a:srgbClr val="FF0000"/>
                </a:solidFill>
              </a:rPr>
              <a:t>9.11 ; 9.14</a:t>
            </a:r>
            <a:endParaRPr lang="zh-CN" altLang="zh-CN" sz="2400" b="1">
              <a:solidFill>
                <a:srgbClr val="FF0000"/>
              </a:solidFill>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4147"/>
                                        </p:tgtEl>
                                        <p:attrNameLst>
                                          <p:attrName>style.visibility</p:attrName>
                                        </p:attrNameLst>
                                      </p:cBhvr>
                                      <p:to>
                                        <p:strVal val="visible"/>
                                      </p:to>
                                    </p:set>
                                    <p:animEffect transition="in" filter="wipe(left)">
                                      <p:cBhvr>
                                        <p:cTn id="7" dur="500"/>
                                        <p:tgtEl>
                                          <p:spTgt spid="1341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34150"/>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134151"/>
                                        </p:tgtEl>
                                        <p:attrNameLst>
                                          <p:attrName>style.visibility</p:attrName>
                                        </p:attrNameLst>
                                      </p:cBhvr>
                                      <p:to>
                                        <p:strVal val="visible"/>
                                      </p:to>
                                    </p:set>
                                    <p:animEffect transition="in" filter="wipe(up)">
                                      <p:cBhvr>
                                        <p:cTn id="16" dur="500"/>
                                        <p:tgtEl>
                                          <p:spTgt spid="134151"/>
                                        </p:tgtEl>
                                      </p:cBhvr>
                                    </p:animEffect>
                                  </p:childTnLst>
                                </p:cTn>
                              </p:par>
                            </p:childTnLst>
                          </p:cTn>
                        </p:par>
                        <p:par>
                          <p:cTn id="17" fill="hold" nodeType="afterGroup">
                            <p:stCondLst>
                              <p:cond delay="500"/>
                            </p:stCondLst>
                            <p:childTnLst>
                              <p:par>
                                <p:cTn id="18" presetID="1" presetClass="entr" presetSubtype="0" fill="hold" nodeType="afterEffect">
                                  <p:stCondLst>
                                    <p:cond delay="0"/>
                                  </p:stCondLst>
                                  <p:childTnLst>
                                    <p:set>
                                      <p:cBhvr>
                                        <p:cTn id="19" dur="1" fill="hold">
                                          <p:stCondLst>
                                            <p:cond delay="499"/>
                                          </p:stCondLst>
                                        </p:cTn>
                                        <p:tgtEl>
                                          <p:spTgt spid="134160"/>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34148"/>
                                        </p:tgtEl>
                                        <p:attrNameLst>
                                          <p:attrName>style.visibility</p:attrName>
                                        </p:attrNameLst>
                                      </p:cBhvr>
                                      <p:to>
                                        <p:strVal val="visible"/>
                                      </p:to>
                                    </p:set>
                                    <p:animEffect transition="in" filter="wipe(left)">
                                      <p:cBhvr>
                                        <p:cTn id="24" dur="500"/>
                                        <p:tgtEl>
                                          <p:spTgt spid="13414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34149"/>
                                        </p:tgtEl>
                                        <p:attrNameLst>
                                          <p:attrName>style.visibility</p:attrName>
                                        </p:attrNameLst>
                                      </p:cBhvr>
                                      <p:to>
                                        <p:strVal val="visible"/>
                                      </p:to>
                                    </p:set>
                                    <p:animEffect transition="in" filter="wipe(left)">
                                      <p:cBhvr>
                                        <p:cTn id="29" dur="500"/>
                                        <p:tgtEl>
                                          <p:spTgt spid="13414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2" presetClass="entr" presetSubtype="4" fill="hold" nodeType="clickEffect">
                                  <p:stCondLst>
                                    <p:cond delay="0"/>
                                  </p:stCondLst>
                                  <p:childTnLst>
                                    <p:set>
                                      <p:cBhvr>
                                        <p:cTn id="33" dur="1" fill="hold">
                                          <p:stCondLst>
                                            <p:cond delay="0"/>
                                          </p:stCondLst>
                                        </p:cTn>
                                        <p:tgtEl>
                                          <p:spTgt spid="134161"/>
                                        </p:tgtEl>
                                        <p:attrNameLst>
                                          <p:attrName>style.visibility</p:attrName>
                                        </p:attrNameLst>
                                      </p:cBhvr>
                                      <p:to>
                                        <p:strVal val="visible"/>
                                      </p:to>
                                    </p:set>
                                    <p:animEffect transition="in" filter="slide(fromBottom)">
                                      <p:cBhvr>
                                        <p:cTn id="34" dur="500"/>
                                        <p:tgtEl>
                                          <p:spTgt spid="134161"/>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34182"/>
                                        </p:tgtEl>
                                        <p:attrNameLst>
                                          <p:attrName>style.visibility</p:attrName>
                                        </p:attrNameLst>
                                      </p:cBhvr>
                                      <p:to>
                                        <p:strVal val="visible"/>
                                      </p:to>
                                    </p:set>
                                  </p:childTnLst>
                                </p:cTn>
                              </p:par>
                            </p:childTnLst>
                          </p:cTn>
                        </p:par>
                        <p:par>
                          <p:cTn id="39" fill="hold" nodeType="afterGroup">
                            <p:stCondLst>
                              <p:cond delay="500"/>
                            </p:stCondLst>
                            <p:childTnLst>
                              <p:par>
                                <p:cTn id="40" presetID="1" presetClass="entr" presetSubtype="0" fill="hold" nodeType="afterEffect">
                                  <p:stCondLst>
                                    <p:cond delay="0"/>
                                  </p:stCondLst>
                                  <p:childTnLst>
                                    <p:set>
                                      <p:cBhvr>
                                        <p:cTn id="41" dur="1" fill="hold">
                                          <p:stCondLst>
                                            <p:cond delay="499"/>
                                          </p:stCondLst>
                                        </p:cTn>
                                        <p:tgtEl>
                                          <p:spTgt spid="134183"/>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1" fill="hold" nodeType="clickEffect">
                                  <p:stCondLst>
                                    <p:cond delay="0"/>
                                  </p:stCondLst>
                                  <p:childTnLst>
                                    <p:set>
                                      <p:cBhvr>
                                        <p:cTn id="45" dur="1" fill="hold">
                                          <p:stCondLst>
                                            <p:cond delay="0"/>
                                          </p:stCondLst>
                                        </p:cTn>
                                        <p:tgtEl>
                                          <p:spTgt spid="134184"/>
                                        </p:tgtEl>
                                        <p:attrNameLst>
                                          <p:attrName>style.visibility</p:attrName>
                                        </p:attrNameLst>
                                      </p:cBhvr>
                                      <p:to>
                                        <p:strVal val="visible"/>
                                      </p:to>
                                    </p:set>
                                    <p:animEffect transition="in" filter="wipe(up)">
                                      <p:cBhvr>
                                        <p:cTn id="46" dur="500"/>
                                        <p:tgtEl>
                                          <p:spTgt spid="134184"/>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nodeType="clickEffect">
                                  <p:stCondLst>
                                    <p:cond delay="0"/>
                                  </p:stCondLst>
                                  <p:childTnLst>
                                    <p:set>
                                      <p:cBhvr>
                                        <p:cTn id="50" dur="1" fill="hold">
                                          <p:stCondLst>
                                            <p:cond delay="0"/>
                                          </p:stCondLst>
                                        </p:cTn>
                                        <p:tgtEl>
                                          <p:spTgt spid="134185"/>
                                        </p:tgtEl>
                                        <p:attrNameLst>
                                          <p:attrName>style.visibility</p:attrName>
                                        </p:attrNameLst>
                                      </p:cBhvr>
                                      <p:to>
                                        <p:strVal val="visible"/>
                                      </p:to>
                                    </p:set>
                                    <p:animEffect transition="in" filter="wipe(up)">
                                      <p:cBhvr>
                                        <p:cTn id="51" dur="500"/>
                                        <p:tgtEl>
                                          <p:spTgt spid="134185"/>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nodeType="clickEffect">
                                  <p:stCondLst>
                                    <p:cond delay="0"/>
                                  </p:stCondLst>
                                  <p:childTnLst>
                                    <p:set>
                                      <p:cBhvr>
                                        <p:cTn id="55" dur="1" fill="hold">
                                          <p:stCondLst>
                                            <p:cond delay="0"/>
                                          </p:stCondLst>
                                        </p:cTn>
                                        <p:tgtEl>
                                          <p:spTgt spid="134186"/>
                                        </p:tgtEl>
                                        <p:attrNameLst>
                                          <p:attrName>style.visibility</p:attrName>
                                        </p:attrNameLst>
                                      </p:cBhvr>
                                      <p:to>
                                        <p:strVal val="visible"/>
                                      </p:to>
                                    </p:set>
                                    <p:animEffect transition="in" filter="dissolve">
                                      <p:cBhvr>
                                        <p:cTn id="56" dur="500"/>
                                        <p:tgtEl>
                                          <p:spTgt spid="13418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2" presetClass="entr" presetSubtype="4" fill="hold" nodeType="clickEffect">
                                  <p:stCondLst>
                                    <p:cond delay="0"/>
                                  </p:stCondLst>
                                  <p:childTnLst>
                                    <p:set>
                                      <p:cBhvr>
                                        <p:cTn id="60" dur="1" fill="hold">
                                          <p:stCondLst>
                                            <p:cond delay="0"/>
                                          </p:stCondLst>
                                        </p:cTn>
                                        <p:tgtEl>
                                          <p:spTgt spid="134187"/>
                                        </p:tgtEl>
                                        <p:attrNameLst>
                                          <p:attrName>style.visibility</p:attrName>
                                        </p:attrNameLst>
                                      </p:cBhvr>
                                      <p:to>
                                        <p:strVal val="visible"/>
                                      </p:to>
                                    </p:set>
                                    <p:animEffect transition="in" filter="slide(fromBottom)">
                                      <p:cBhvr>
                                        <p:cTn id="61" dur="500"/>
                                        <p:tgtEl>
                                          <p:spTgt spid="134187"/>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2" fill="hold" nodeType="clickEffect">
                                  <p:stCondLst>
                                    <p:cond delay="0"/>
                                  </p:stCondLst>
                                  <p:childTnLst>
                                    <p:set>
                                      <p:cBhvr>
                                        <p:cTn id="65" dur="1" fill="hold">
                                          <p:stCondLst>
                                            <p:cond delay="0"/>
                                          </p:stCondLst>
                                        </p:cTn>
                                        <p:tgtEl>
                                          <p:spTgt spid="134179"/>
                                        </p:tgtEl>
                                        <p:attrNameLst>
                                          <p:attrName>style.visibility</p:attrName>
                                        </p:attrNameLst>
                                      </p:cBhvr>
                                      <p:to>
                                        <p:strVal val="visible"/>
                                      </p:to>
                                    </p:set>
                                    <p:animEffect transition="in" filter="wipe(right)">
                                      <p:cBhvr>
                                        <p:cTn id="66" dur="500"/>
                                        <p:tgtEl>
                                          <p:spTgt spid="134179"/>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134175"/>
                                        </p:tgtEl>
                                        <p:attrNameLst>
                                          <p:attrName>style.visibility</p:attrName>
                                        </p:attrNameLst>
                                      </p:cBhvr>
                                      <p:to>
                                        <p:strVal val="visible"/>
                                      </p:to>
                                    </p:set>
                                    <p:animEffect transition="in" filter="wipe(left)">
                                      <p:cBhvr>
                                        <p:cTn id="71" dur="500"/>
                                        <p:tgtEl>
                                          <p:spTgt spid="134175"/>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2" fill="hold" nodeType="clickEffect">
                                  <p:stCondLst>
                                    <p:cond delay="0"/>
                                  </p:stCondLst>
                                  <p:childTnLst>
                                    <p:set>
                                      <p:cBhvr>
                                        <p:cTn id="75" dur="1" fill="hold">
                                          <p:stCondLst>
                                            <p:cond delay="0"/>
                                          </p:stCondLst>
                                        </p:cTn>
                                        <p:tgtEl>
                                          <p:spTgt spid="134178"/>
                                        </p:tgtEl>
                                        <p:attrNameLst>
                                          <p:attrName>style.visibility</p:attrName>
                                        </p:attrNameLst>
                                      </p:cBhvr>
                                      <p:to>
                                        <p:strVal val="visible"/>
                                      </p:to>
                                    </p:set>
                                    <p:animEffect transition="in" filter="wipe(right)">
                                      <p:cBhvr>
                                        <p:cTn id="76" dur="500"/>
                                        <p:tgtEl>
                                          <p:spTgt spid="134178"/>
                                        </p:tgtEl>
                                      </p:cBhvr>
                                    </p:animEffect>
                                  </p:childTnLst>
                                </p:cTn>
                              </p:par>
                            </p:childTnLst>
                          </p:cTn>
                        </p:par>
                        <p:par>
                          <p:cTn id="77" fill="hold" nodeType="afterGroup">
                            <p:stCondLst>
                              <p:cond delay="500"/>
                            </p:stCondLst>
                            <p:childTnLst>
                              <p:par>
                                <p:cTn id="78" presetID="22" presetClass="entr" presetSubtype="2" fill="hold" nodeType="afterEffect">
                                  <p:stCondLst>
                                    <p:cond delay="0"/>
                                  </p:stCondLst>
                                  <p:childTnLst>
                                    <p:set>
                                      <p:cBhvr>
                                        <p:cTn id="79" dur="1" fill="hold">
                                          <p:stCondLst>
                                            <p:cond delay="0"/>
                                          </p:stCondLst>
                                        </p:cTn>
                                        <p:tgtEl>
                                          <p:spTgt spid="134177"/>
                                        </p:tgtEl>
                                        <p:attrNameLst>
                                          <p:attrName>style.visibility</p:attrName>
                                        </p:attrNameLst>
                                      </p:cBhvr>
                                      <p:to>
                                        <p:strVal val="visible"/>
                                      </p:to>
                                    </p:set>
                                    <p:animEffect transition="in" filter="wipe(right)">
                                      <p:cBhvr>
                                        <p:cTn id="80" dur="500"/>
                                        <p:tgtEl>
                                          <p:spTgt spid="134177"/>
                                        </p:tgtEl>
                                      </p:cBhvr>
                                    </p:animEffect>
                                  </p:childTnLst>
                                </p:cTn>
                              </p:par>
                            </p:childTnLst>
                          </p:cTn>
                        </p:par>
                        <p:par>
                          <p:cTn id="81" fill="hold" nodeType="afterGroup">
                            <p:stCondLst>
                              <p:cond delay="1000"/>
                            </p:stCondLst>
                            <p:childTnLst>
                              <p:par>
                                <p:cTn id="82" presetID="1" presetClass="entr" presetSubtype="0" fill="hold" nodeType="afterEffect">
                                  <p:stCondLst>
                                    <p:cond delay="0"/>
                                  </p:stCondLst>
                                  <p:childTnLst>
                                    <p:set>
                                      <p:cBhvr>
                                        <p:cTn id="83" dur="1" fill="hold">
                                          <p:stCondLst>
                                            <p:cond delay="499"/>
                                          </p:stCondLst>
                                        </p:cTn>
                                        <p:tgtEl>
                                          <p:spTgt spid="134180"/>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134174"/>
                                        </p:tgtEl>
                                        <p:attrNameLst>
                                          <p:attrName>style.visibility</p:attrName>
                                        </p:attrNameLst>
                                      </p:cBhvr>
                                      <p:to>
                                        <p:strVal val="visible"/>
                                      </p:to>
                                    </p:set>
                                    <p:animEffect transition="in" filter="wipe(left)">
                                      <p:cBhvr>
                                        <p:cTn id="88" dur="500"/>
                                        <p:tgtEl>
                                          <p:spTgt spid="134174"/>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nodeType="clickEffect">
                                  <p:stCondLst>
                                    <p:cond delay="0"/>
                                  </p:stCondLst>
                                  <p:childTnLst>
                                    <p:set>
                                      <p:cBhvr>
                                        <p:cTn id="92" dur="1" fill="hold">
                                          <p:stCondLst>
                                            <p:cond delay="0"/>
                                          </p:stCondLst>
                                        </p:cTn>
                                        <p:tgtEl>
                                          <p:spTgt spid="134176"/>
                                        </p:tgtEl>
                                        <p:attrNameLst>
                                          <p:attrName>style.visibility</p:attrName>
                                        </p:attrNameLst>
                                      </p:cBhvr>
                                      <p:to>
                                        <p:strVal val="visible"/>
                                      </p:to>
                                    </p:set>
                                    <p:animEffect transition="in" filter="wipe(left)">
                                      <p:cBhvr>
                                        <p:cTn id="93" dur="500"/>
                                        <p:tgtEl>
                                          <p:spTgt spid="134176"/>
                                        </p:tgtEl>
                                      </p:cBhvr>
                                    </p:animEffect>
                                  </p:childTnLst>
                                </p:cTn>
                              </p:par>
                            </p:childTnLst>
                          </p:cTn>
                        </p:par>
                        <p:par>
                          <p:cTn id="94" fill="hold" nodeType="afterGroup">
                            <p:stCondLst>
                              <p:cond delay="500"/>
                            </p:stCondLst>
                            <p:childTnLst>
                              <p:par>
                                <p:cTn id="95" presetID="1" presetClass="entr" presetSubtype="0" fill="hold" nodeType="afterEffect">
                                  <p:stCondLst>
                                    <p:cond delay="0"/>
                                  </p:stCondLst>
                                  <p:childTnLst>
                                    <p:set>
                                      <p:cBhvr>
                                        <p:cTn id="96" dur="1" fill="hold">
                                          <p:stCondLst>
                                            <p:cond delay="499"/>
                                          </p:stCondLst>
                                        </p:cTn>
                                        <p:tgtEl>
                                          <p:spTgt spid="134181"/>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23" presetClass="entr" presetSubtype="16" fill="hold" grpId="0" nodeType="clickEffect">
                                  <p:stCondLst>
                                    <p:cond delay="0"/>
                                  </p:stCondLst>
                                  <p:childTnLst>
                                    <p:set>
                                      <p:cBhvr>
                                        <p:cTn id="100" dur="1" fill="hold">
                                          <p:stCondLst>
                                            <p:cond delay="0"/>
                                          </p:stCondLst>
                                        </p:cTn>
                                        <p:tgtEl>
                                          <p:spTgt spid="134188"/>
                                        </p:tgtEl>
                                        <p:attrNameLst>
                                          <p:attrName>style.visibility</p:attrName>
                                        </p:attrNameLst>
                                      </p:cBhvr>
                                      <p:to>
                                        <p:strVal val="visible"/>
                                      </p:to>
                                    </p:set>
                                    <p:anim calcmode="lin" valueType="num">
                                      <p:cBhvr>
                                        <p:cTn id="101" dur="500" fill="hold"/>
                                        <p:tgtEl>
                                          <p:spTgt spid="134188"/>
                                        </p:tgtEl>
                                        <p:attrNameLst>
                                          <p:attrName>ppt_w</p:attrName>
                                        </p:attrNameLst>
                                      </p:cBhvr>
                                      <p:tavLst>
                                        <p:tav tm="0">
                                          <p:val>
                                            <p:fltVal val="0"/>
                                          </p:val>
                                        </p:tav>
                                        <p:tav tm="100000">
                                          <p:val>
                                            <p:strVal val="#ppt_w"/>
                                          </p:val>
                                        </p:tav>
                                      </p:tavLst>
                                    </p:anim>
                                    <p:anim calcmode="lin" valueType="num">
                                      <p:cBhvr>
                                        <p:cTn id="102" dur="500" fill="hold"/>
                                        <p:tgtEl>
                                          <p:spTgt spid="134188"/>
                                        </p:tgtEl>
                                        <p:attrNameLst>
                                          <p:attrName>ppt_h</p:attrName>
                                        </p:attrNameLst>
                                      </p:cBhvr>
                                      <p:tavLst>
                                        <p:tav tm="0">
                                          <p:val>
                                            <p:fltVal val="0"/>
                                          </p:val>
                                        </p:tav>
                                        <p:tav tm="100000">
                                          <p:val>
                                            <p:strVal val="#ppt_h"/>
                                          </p:val>
                                        </p:tav>
                                      </p:tavLst>
                                    </p:anim>
                                  </p:childTnLst>
                                </p:cTn>
                              </p:par>
                            </p:childTnLst>
                          </p:cTn>
                        </p:par>
                        <p:par>
                          <p:cTn id="103" fill="hold" nodeType="afterGroup">
                            <p:stCondLst>
                              <p:cond delay="500"/>
                            </p:stCondLst>
                            <p:childTnLst>
                              <p:par>
                                <p:cTn id="104" presetID="1" presetClass="entr" presetSubtype="0" fill="hold" nodeType="afterEffect">
                                  <p:stCondLst>
                                    <p:cond delay="0"/>
                                  </p:stCondLst>
                                  <p:childTnLst>
                                    <p:set>
                                      <p:cBhvr>
                                        <p:cTn id="105" dur="1" fill="hold">
                                          <p:stCondLst>
                                            <p:cond delay="499"/>
                                          </p:stCondLst>
                                        </p:cTn>
                                        <p:tgtEl>
                                          <p:spTgt spid="134189"/>
                                        </p:tgtEl>
                                        <p:attrNameLst>
                                          <p:attrName>style.visibility</p:attrName>
                                        </p:attrNameLst>
                                      </p:cBhvr>
                                      <p:to>
                                        <p:strVal val="visible"/>
                                      </p:to>
                                    </p:set>
                                  </p:childTnLst>
                                </p:cTn>
                              </p:par>
                            </p:childTnLst>
                          </p:cTn>
                        </p:par>
                        <p:par>
                          <p:cTn id="106" fill="hold" nodeType="afterGroup">
                            <p:stCondLst>
                              <p:cond delay="1000"/>
                            </p:stCondLst>
                            <p:childTnLst>
                              <p:par>
                                <p:cTn id="107" presetID="1" presetClass="entr" presetSubtype="0" fill="hold" nodeType="afterEffect">
                                  <p:stCondLst>
                                    <p:cond delay="0"/>
                                  </p:stCondLst>
                                  <p:childTnLst>
                                    <p:set>
                                      <p:cBhvr>
                                        <p:cTn id="108" dur="1" fill="hold">
                                          <p:stCondLst>
                                            <p:cond delay="499"/>
                                          </p:stCondLst>
                                        </p:cTn>
                                        <p:tgtEl>
                                          <p:spTgt spid="134190"/>
                                        </p:tgtEl>
                                        <p:attrNameLst>
                                          <p:attrName>style.visibility</p:attrName>
                                        </p:attrNameLst>
                                      </p:cBhvr>
                                      <p:to>
                                        <p:strVal val="visible"/>
                                      </p:to>
                                    </p:set>
                                  </p:childTnLst>
                                </p:cTn>
                              </p:par>
                            </p:childTnLst>
                          </p:cTn>
                        </p:par>
                        <p:par>
                          <p:cTn id="109" fill="hold" nodeType="afterGroup">
                            <p:stCondLst>
                              <p:cond delay="1500"/>
                            </p:stCondLst>
                            <p:childTnLst>
                              <p:par>
                                <p:cTn id="110" presetID="1" presetClass="entr" presetSubtype="0" fill="hold" nodeType="afterEffect">
                                  <p:stCondLst>
                                    <p:cond delay="0"/>
                                  </p:stCondLst>
                                  <p:childTnLst>
                                    <p:set>
                                      <p:cBhvr>
                                        <p:cTn id="111" dur="1" fill="hold">
                                          <p:stCondLst>
                                            <p:cond delay="499"/>
                                          </p:stCondLst>
                                        </p:cTn>
                                        <p:tgtEl>
                                          <p:spTgt spid="134191"/>
                                        </p:tgtEl>
                                        <p:attrNameLst>
                                          <p:attrName>style.visibility</p:attrName>
                                        </p:attrNameLst>
                                      </p:cBhvr>
                                      <p:to>
                                        <p:strVal val="visible"/>
                                      </p:to>
                                    </p:set>
                                  </p:childTnLst>
                                </p:cTn>
                              </p:par>
                            </p:childTnLst>
                          </p:cTn>
                        </p:par>
                        <p:par>
                          <p:cTn id="112" fill="hold" nodeType="afterGroup">
                            <p:stCondLst>
                              <p:cond delay="2000"/>
                            </p:stCondLst>
                            <p:childTnLst>
                              <p:par>
                                <p:cTn id="113" presetID="1" presetClass="entr" presetSubtype="0" fill="hold" nodeType="afterEffect">
                                  <p:stCondLst>
                                    <p:cond delay="0"/>
                                  </p:stCondLst>
                                  <p:childTnLst>
                                    <p:set>
                                      <p:cBhvr>
                                        <p:cTn id="114" dur="1" fill="hold">
                                          <p:stCondLst>
                                            <p:cond delay="499"/>
                                          </p:stCondLst>
                                        </p:cTn>
                                        <p:tgtEl>
                                          <p:spTgt spid="134192"/>
                                        </p:tgtEl>
                                        <p:attrNameLst>
                                          <p:attrName>style.visibility</p:attrName>
                                        </p:attrNameLst>
                                      </p:cBhvr>
                                      <p:to>
                                        <p:strVal val="visible"/>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nodeType="clickEffect">
                                  <p:stCondLst>
                                    <p:cond delay="0"/>
                                  </p:stCondLst>
                                  <p:childTnLst>
                                    <p:set>
                                      <p:cBhvr>
                                        <p:cTn id="118" dur="1" fill="hold">
                                          <p:stCondLst>
                                            <p:cond delay="0"/>
                                          </p:stCondLst>
                                        </p:cTn>
                                        <p:tgtEl>
                                          <p:spTgt spid="134193"/>
                                        </p:tgtEl>
                                        <p:attrNameLst>
                                          <p:attrName>style.visibility</p:attrName>
                                        </p:attrNameLst>
                                      </p:cBhvr>
                                      <p:to>
                                        <p:strVal val="visible"/>
                                      </p:to>
                                    </p:set>
                                    <p:animEffect transition="in" filter="wipe(left)">
                                      <p:cBhvr>
                                        <p:cTn id="119" dur="500"/>
                                        <p:tgtEl>
                                          <p:spTgt spid="134193"/>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nodeType="clickEffect">
                                  <p:stCondLst>
                                    <p:cond delay="0"/>
                                  </p:stCondLst>
                                  <p:childTnLst>
                                    <p:set>
                                      <p:cBhvr>
                                        <p:cTn id="123" dur="1" fill="hold">
                                          <p:stCondLst>
                                            <p:cond delay="0"/>
                                          </p:stCondLst>
                                        </p:cTn>
                                        <p:tgtEl>
                                          <p:spTgt spid="134194"/>
                                        </p:tgtEl>
                                        <p:attrNameLst>
                                          <p:attrName>style.visibility</p:attrName>
                                        </p:attrNameLst>
                                      </p:cBhvr>
                                      <p:to>
                                        <p:strVal val="visible"/>
                                      </p:to>
                                    </p:set>
                                    <p:animEffect transition="in" filter="wipe(left)">
                                      <p:cBhvr>
                                        <p:cTn id="124" dur="500"/>
                                        <p:tgtEl>
                                          <p:spTgt spid="134194"/>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2" presetClass="entr" presetSubtype="8" fill="hold" nodeType="clickEffect">
                                  <p:stCondLst>
                                    <p:cond delay="0"/>
                                  </p:stCondLst>
                                  <p:childTnLst>
                                    <p:set>
                                      <p:cBhvr>
                                        <p:cTn id="128" dur="1" fill="hold">
                                          <p:stCondLst>
                                            <p:cond delay="0"/>
                                          </p:stCondLst>
                                        </p:cTn>
                                        <p:tgtEl>
                                          <p:spTgt spid="134195"/>
                                        </p:tgtEl>
                                        <p:attrNameLst>
                                          <p:attrName>style.visibility</p:attrName>
                                        </p:attrNameLst>
                                      </p:cBhvr>
                                      <p:to>
                                        <p:strVal val="visible"/>
                                      </p:to>
                                    </p:set>
                                    <p:animEffect transition="in" filter="wipe(left)">
                                      <p:cBhvr>
                                        <p:cTn id="129" dur="500"/>
                                        <p:tgtEl>
                                          <p:spTgt spid="134195"/>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22" presetClass="entr" presetSubtype="8" fill="hold" nodeType="clickEffect">
                                  <p:stCondLst>
                                    <p:cond delay="0"/>
                                  </p:stCondLst>
                                  <p:childTnLst>
                                    <p:set>
                                      <p:cBhvr>
                                        <p:cTn id="133" dur="1" fill="hold">
                                          <p:stCondLst>
                                            <p:cond delay="0"/>
                                          </p:stCondLst>
                                        </p:cTn>
                                        <p:tgtEl>
                                          <p:spTgt spid="134196"/>
                                        </p:tgtEl>
                                        <p:attrNameLst>
                                          <p:attrName>style.visibility</p:attrName>
                                        </p:attrNameLst>
                                      </p:cBhvr>
                                      <p:to>
                                        <p:strVal val="visible"/>
                                      </p:to>
                                    </p:set>
                                    <p:animEffect transition="in" filter="wipe(left)">
                                      <p:cBhvr>
                                        <p:cTn id="134" dur="500"/>
                                        <p:tgtEl>
                                          <p:spTgt spid="134196"/>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2" presetClass="entr" presetSubtype="8" fill="hold" nodeType="clickEffect">
                                  <p:stCondLst>
                                    <p:cond delay="0"/>
                                  </p:stCondLst>
                                  <p:childTnLst>
                                    <p:set>
                                      <p:cBhvr>
                                        <p:cTn id="138" dur="1" fill="hold">
                                          <p:stCondLst>
                                            <p:cond delay="0"/>
                                          </p:stCondLst>
                                        </p:cTn>
                                        <p:tgtEl>
                                          <p:spTgt spid="134197"/>
                                        </p:tgtEl>
                                        <p:attrNameLst>
                                          <p:attrName>style.visibility</p:attrName>
                                        </p:attrNameLst>
                                      </p:cBhvr>
                                      <p:to>
                                        <p:strVal val="visible"/>
                                      </p:to>
                                    </p:set>
                                    <p:animEffect transition="in" filter="wipe(left)">
                                      <p:cBhvr>
                                        <p:cTn id="139" dur="500"/>
                                        <p:tgtEl>
                                          <p:spTgt spid="134197"/>
                                        </p:tgtEl>
                                      </p:cBhvr>
                                    </p:animEffect>
                                  </p:childTnLst>
                                </p:cTn>
                              </p:par>
                            </p:childTnLst>
                          </p:cTn>
                        </p:par>
                      </p:childTnLst>
                    </p:cTn>
                  </p:par>
                  <p:par>
                    <p:cTn id="140" fill="hold" nodeType="clickPar">
                      <p:stCondLst>
                        <p:cond delay="indefinite"/>
                      </p:stCondLst>
                      <p:childTnLst>
                        <p:par>
                          <p:cTn id="141" fill="hold" nodeType="withGroup">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134211"/>
                                        </p:tgtEl>
                                        <p:attrNameLst>
                                          <p:attrName>style.visibility</p:attrName>
                                        </p:attrNameLst>
                                      </p:cBhvr>
                                      <p:to>
                                        <p:strVal val="visible"/>
                                      </p:to>
                                    </p:set>
                                    <p:animEffect transition="in" filter="wipe(left)">
                                      <p:cBhvr>
                                        <p:cTn id="144" dur="500"/>
                                        <p:tgtEl>
                                          <p:spTgt spid="134211"/>
                                        </p:tgtEl>
                                      </p:cBhvr>
                                    </p:animEffec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134198"/>
                                        </p:tgtEl>
                                        <p:attrNameLst>
                                          <p:attrName>style.visibility</p:attrName>
                                        </p:attrNameLst>
                                      </p:cBhvr>
                                      <p:to>
                                        <p:strVal val="visible"/>
                                      </p:to>
                                    </p:set>
                                    <p:animEffect transition="in" filter="wipe(left)">
                                      <p:cBhvr>
                                        <p:cTn id="149" dur="500"/>
                                        <p:tgtEl>
                                          <p:spTgt spid="134198"/>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23" presetClass="entr" presetSubtype="16" fill="hold" nodeType="clickEffect">
                                  <p:stCondLst>
                                    <p:cond delay="0"/>
                                  </p:stCondLst>
                                  <p:childTnLst>
                                    <p:set>
                                      <p:cBhvr>
                                        <p:cTn id="153" dur="1" fill="hold">
                                          <p:stCondLst>
                                            <p:cond delay="0"/>
                                          </p:stCondLst>
                                        </p:cTn>
                                        <p:tgtEl>
                                          <p:spTgt spid="134199"/>
                                        </p:tgtEl>
                                        <p:attrNameLst>
                                          <p:attrName>style.visibility</p:attrName>
                                        </p:attrNameLst>
                                      </p:cBhvr>
                                      <p:to>
                                        <p:strVal val="visible"/>
                                      </p:to>
                                    </p:set>
                                    <p:anim calcmode="lin" valueType="num">
                                      <p:cBhvr>
                                        <p:cTn id="154" dur="500" fill="hold"/>
                                        <p:tgtEl>
                                          <p:spTgt spid="134199"/>
                                        </p:tgtEl>
                                        <p:attrNameLst>
                                          <p:attrName>ppt_w</p:attrName>
                                        </p:attrNameLst>
                                      </p:cBhvr>
                                      <p:tavLst>
                                        <p:tav tm="0">
                                          <p:val>
                                            <p:fltVal val="0"/>
                                          </p:val>
                                        </p:tav>
                                        <p:tav tm="100000">
                                          <p:val>
                                            <p:strVal val="#ppt_w"/>
                                          </p:val>
                                        </p:tav>
                                      </p:tavLst>
                                    </p:anim>
                                    <p:anim calcmode="lin" valueType="num">
                                      <p:cBhvr>
                                        <p:cTn id="155" dur="500" fill="hold"/>
                                        <p:tgtEl>
                                          <p:spTgt spid="134199"/>
                                        </p:tgtEl>
                                        <p:attrNameLst>
                                          <p:attrName>ppt_h</p:attrName>
                                        </p:attrNameLst>
                                      </p:cBhvr>
                                      <p:tavLst>
                                        <p:tav tm="0">
                                          <p:val>
                                            <p:fltVal val="0"/>
                                          </p:val>
                                        </p:tav>
                                        <p:tav tm="100000">
                                          <p:val>
                                            <p:strVal val="#ppt_h"/>
                                          </p:val>
                                        </p:tav>
                                      </p:tavLst>
                                    </p:anim>
                                  </p:childTnLst>
                                </p:cTn>
                              </p:par>
                            </p:childTnLst>
                          </p:cTn>
                        </p:par>
                        <p:par>
                          <p:cTn id="156" fill="hold" nodeType="afterGroup">
                            <p:stCondLst>
                              <p:cond delay="500"/>
                            </p:stCondLst>
                            <p:childTnLst>
                              <p:par>
                                <p:cTn id="157" presetID="1" presetClass="entr" presetSubtype="0" fill="hold" nodeType="afterEffect">
                                  <p:stCondLst>
                                    <p:cond delay="0"/>
                                  </p:stCondLst>
                                  <p:childTnLst>
                                    <p:set>
                                      <p:cBhvr>
                                        <p:cTn id="158" dur="1" fill="hold">
                                          <p:stCondLst>
                                            <p:cond delay="499"/>
                                          </p:stCondLst>
                                        </p:cTn>
                                        <p:tgtEl>
                                          <p:spTgt spid="134212"/>
                                        </p:tgtEl>
                                        <p:attrNameLst>
                                          <p:attrName>style.visibility</p:attrName>
                                        </p:attrNameLst>
                                      </p:cBhvr>
                                      <p:to>
                                        <p:strVal val="visible"/>
                                      </p:to>
                                    </p:se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 presetClass="entr" presetSubtype="0" fill="hold" nodeType="clickEffect">
                                  <p:stCondLst>
                                    <p:cond delay="0"/>
                                  </p:stCondLst>
                                  <p:childTnLst>
                                    <p:set>
                                      <p:cBhvr>
                                        <p:cTn id="162" dur="1" fill="hold">
                                          <p:stCondLst>
                                            <p:cond delay="499"/>
                                          </p:stCondLst>
                                        </p:cTn>
                                        <p:tgtEl>
                                          <p:spTgt spid="134213"/>
                                        </p:tgtEl>
                                        <p:attrNameLst>
                                          <p:attrName>style.visibility</p:attrName>
                                        </p:attrNameLst>
                                      </p:cBhvr>
                                      <p:to>
                                        <p:strVal val="visible"/>
                                      </p:to>
                                    </p:set>
                                  </p:childTnLst>
                                </p:cTn>
                              </p:par>
                            </p:childTnLst>
                          </p:cTn>
                        </p:par>
                        <p:par>
                          <p:cTn id="163" fill="hold" nodeType="afterGroup">
                            <p:stCondLst>
                              <p:cond delay="500"/>
                            </p:stCondLst>
                            <p:childTnLst>
                              <p:par>
                                <p:cTn id="164" presetID="1" presetClass="entr" presetSubtype="0" fill="hold" nodeType="afterEffect">
                                  <p:stCondLst>
                                    <p:cond delay="0"/>
                                  </p:stCondLst>
                                  <p:childTnLst>
                                    <p:set>
                                      <p:cBhvr>
                                        <p:cTn id="165" dur="1" fill="hold">
                                          <p:stCondLst>
                                            <p:cond delay="499"/>
                                          </p:stCondLst>
                                        </p:cTn>
                                        <p:tgtEl>
                                          <p:spTgt spid="134214"/>
                                        </p:tgtEl>
                                        <p:attrNameLst>
                                          <p:attrName>style.visibility</p:attrName>
                                        </p:attrNameLst>
                                      </p:cBhvr>
                                      <p:to>
                                        <p:strVal val="visible"/>
                                      </p:to>
                                    </p:se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1" presetClass="entr" presetSubtype="0" fill="hold" nodeType="clickEffect">
                                  <p:stCondLst>
                                    <p:cond delay="0"/>
                                  </p:stCondLst>
                                  <p:childTnLst>
                                    <p:set>
                                      <p:cBhvr>
                                        <p:cTn id="169" dur="1" fill="hold">
                                          <p:stCondLst>
                                            <p:cond delay="499"/>
                                          </p:stCondLst>
                                        </p:cTn>
                                        <p:tgtEl>
                                          <p:spTgt spid="134215"/>
                                        </p:tgtEl>
                                        <p:attrNameLst>
                                          <p:attrName>style.visibility</p:attrName>
                                        </p:attrNameLst>
                                      </p:cBhvr>
                                      <p:to>
                                        <p:strVal val="visible"/>
                                      </p:to>
                                    </p:set>
                                  </p:childTnLst>
                                </p:cTn>
                              </p:par>
                            </p:childTnLst>
                          </p:cTn>
                        </p:par>
                        <p:par>
                          <p:cTn id="170" fill="hold" nodeType="afterGroup">
                            <p:stCondLst>
                              <p:cond delay="500"/>
                            </p:stCondLst>
                            <p:childTnLst>
                              <p:par>
                                <p:cTn id="171" presetID="1" presetClass="entr" presetSubtype="0" fill="hold" nodeType="afterEffect">
                                  <p:stCondLst>
                                    <p:cond delay="0"/>
                                  </p:stCondLst>
                                  <p:childTnLst>
                                    <p:set>
                                      <p:cBhvr>
                                        <p:cTn id="172" dur="1" fill="hold">
                                          <p:stCondLst>
                                            <p:cond delay="499"/>
                                          </p:stCondLst>
                                        </p:cTn>
                                        <p:tgtEl>
                                          <p:spTgt spid="134216"/>
                                        </p:tgtEl>
                                        <p:attrNameLst>
                                          <p:attrName>style.visibility</p:attrName>
                                        </p:attrNameLst>
                                      </p:cBhvr>
                                      <p:to>
                                        <p:strVal val="visible"/>
                                      </p:to>
                                    </p:se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22" presetClass="entr" presetSubtype="8" fill="hold" grpId="0" nodeType="clickEffect">
                                  <p:stCondLst>
                                    <p:cond delay="0"/>
                                  </p:stCondLst>
                                  <p:childTnLst>
                                    <p:set>
                                      <p:cBhvr>
                                        <p:cTn id="176" dur="1" fill="hold">
                                          <p:stCondLst>
                                            <p:cond delay="0"/>
                                          </p:stCondLst>
                                        </p:cTn>
                                        <p:tgtEl>
                                          <p:spTgt spid="134221"/>
                                        </p:tgtEl>
                                        <p:attrNameLst>
                                          <p:attrName>style.visibility</p:attrName>
                                        </p:attrNameLst>
                                      </p:cBhvr>
                                      <p:to>
                                        <p:strVal val="visible"/>
                                      </p:to>
                                    </p:set>
                                    <p:animEffect transition="in" filter="wipe(left)">
                                      <p:cBhvr>
                                        <p:cTn id="177" dur="500"/>
                                        <p:tgtEl>
                                          <p:spTgt spid="134221"/>
                                        </p:tgtEl>
                                      </p:cBhvr>
                                    </p:animEffec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9" presetClass="entr" presetSubtype="0" fill="hold" grpId="0" nodeType="clickEffect">
                                  <p:stCondLst>
                                    <p:cond delay="0"/>
                                  </p:stCondLst>
                                  <p:childTnLst>
                                    <p:set>
                                      <p:cBhvr>
                                        <p:cTn id="181" dur="1" fill="hold">
                                          <p:stCondLst>
                                            <p:cond delay="0"/>
                                          </p:stCondLst>
                                        </p:cTn>
                                        <p:tgtEl>
                                          <p:spTgt spid="134218"/>
                                        </p:tgtEl>
                                        <p:attrNameLst>
                                          <p:attrName>style.visibility</p:attrName>
                                        </p:attrNameLst>
                                      </p:cBhvr>
                                      <p:to>
                                        <p:strVal val="visible"/>
                                      </p:to>
                                    </p:set>
                                    <p:animEffect transition="in" filter="dissolve">
                                      <p:cBhvr>
                                        <p:cTn id="182" dur="500"/>
                                        <p:tgtEl>
                                          <p:spTgt spid="134218"/>
                                        </p:tgtEl>
                                      </p:cBhvr>
                                    </p:animEffect>
                                  </p:childTnLst>
                                </p:cTn>
                              </p:par>
                            </p:childTnLst>
                          </p:cTn>
                        </p:par>
                      </p:childTnLst>
                    </p:cTn>
                  </p:par>
                  <p:par>
                    <p:cTn id="183" fill="hold" nodeType="clickPar">
                      <p:stCondLst>
                        <p:cond delay="indefinite"/>
                      </p:stCondLst>
                      <p:childTnLst>
                        <p:par>
                          <p:cTn id="184" fill="hold" nodeType="withGroup">
                            <p:stCondLst>
                              <p:cond delay="0"/>
                            </p:stCondLst>
                            <p:childTnLst>
                              <p:par>
                                <p:cTn id="185" presetID="22" presetClass="entr" presetSubtype="8" fill="hold" nodeType="clickEffect">
                                  <p:stCondLst>
                                    <p:cond delay="0"/>
                                  </p:stCondLst>
                                  <p:childTnLst>
                                    <p:set>
                                      <p:cBhvr>
                                        <p:cTn id="186" dur="1" fill="hold">
                                          <p:stCondLst>
                                            <p:cond delay="0"/>
                                          </p:stCondLst>
                                        </p:cTn>
                                        <p:tgtEl>
                                          <p:spTgt spid="134217"/>
                                        </p:tgtEl>
                                        <p:attrNameLst>
                                          <p:attrName>style.visibility</p:attrName>
                                        </p:attrNameLst>
                                      </p:cBhvr>
                                      <p:to>
                                        <p:strVal val="visible"/>
                                      </p:to>
                                    </p:set>
                                    <p:animEffect transition="in" filter="wipe(left)">
                                      <p:cBhvr>
                                        <p:cTn id="187" dur="500"/>
                                        <p:tgtEl>
                                          <p:spTgt spid="134217"/>
                                        </p:tgtEl>
                                      </p:cBhvr>
                                    </p:animEffect>
                                  </p:childTnLst>
                                </p:cTn>
                              </p:par>
                            </p:childTnLst>
                          </p:cTn>
                        </p:par>
                      </p:childTnLst>
                    </p:cTn>
                  </p:par>
                  <p:par>
                    <p:cTn id="188" fill="hold" nodeType="clickPar">
                      <p:stCondLst>
                        <p:cond delay="indefinite"/>
                      </p:stCondLst>
                      <p:childTnLst>
                        <p:par>
                          <p:cTn id="189" fill="hold" nodeType="withGroup">
                            <p:stCondLst>
                              <p:cond delay="0"/>
                            </p:stCondLst>
                            <p:childTnLst>
                              <p:par>
                                <p:cTn id="190" presetID="22" presetClass="entr" presetSubtype="8" fill="hold" grpId="0" nodeType="clickEffect">
                                  <p:stCondLst>
                                    <p:cond delay="0"/>
                                  </p:stCondLst>
                                  <p:childTnLst>
                                    <p:set>
                                      <p:cBhvr>
                                        <p:cTn id="191" dur="1" fill="hold">
                                          <p:stCondLst>
                                            <p:cond delay="0"/>
                                          </p:stCondLst>
                                        </p:cTn>
                                        <p:tgtEl>
                                          <p:spTgt spid="134222"/>
                                        </p:tgtEl>
                                        <p:attrNameLst>
                                          <p:attrName>style.visibility</p:attrName>
                                        </p:attrNameLst>
                                      </p:cBhvr>
                                      <p:to>
                                        <p:strVal val="visible"/>
                                      </p:to>
                                    </p:set>
                                    <p:animEffect transition="in" filter="wipe(left)">
                                      <p:cBhvr>
                                        <p:cTn id="192" dur="500"/>
                                        <p:tgtEl>
                                          <p:spTgt spid="134222"/>
                                        </p:tgtEl>
                                      </p:cBhvr>
                                    </p:animEffec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23" presetClass="entr" presetSubtype="16" fill="hold" grpId="0" nodeType="clickEffect">
                                  <p:stCondLst>
                                    <p:cond delay="0"/>
                                  </p:stCondLst>
                                  <p:childTnLst>
                                    <p:set>
                                      <p:cBhvr>
                                        <p:cTn id="196" dur="1" fill="hold">
                                          <p:stCondLst>
                                            <p:cond delay="0"/>
                                          </p:stCondLst>
                                        </p:cTn>
                                        <p:tgtEl>
                                          <p:spTgt spid="134219"/>
                                        </p:tgtEl>
                                        <p:attrNameLst>
                                          <p:attrName>style.visibility</p:attrName>
                                        </p:attrNameLst>
                                      </p:cBhvr>
                                      <p:to>
                                        <p:strVal val="visible"/>
                                      </p:to>
                                    </p:set>
                                    <p:anim calcmode="lin" valueType="num">
                                      <p:cBhvr>
                                        <p:cTn id="197" dur="500" fill="hold"/>
                                        <p:tgtEl>
                                          <p:spTgt spid="134219"/>
                                        </p:tgtEl>
                                        <p:attrNameLst>
                                          <p:attrName>ppt_w</p:attrName>
                                        </p:attrNameLst>
                                      </p:cBhvr>
                                      <p:tavLst>
                                        <p:tav tm="0">
                                          <p:val>
                                            <p:fltVal val="0"/>
                                          </p:val>
                                        </p:tav>
                                        <p:tav tm="100000">
                                          <p:val>
                                            <p:strVal val="#ppt_w"/>
                                          </p:val>
                                        </p:tav>
                                      </p:tavLst>
                                    </p:anim>
                                    <p:anim calcmode="lin" valueType="num">
                                      <p:cBhvr>
                                        <p:cTn id="198" dur="500" fill="hold"/>
                                        <p:tgtEl>
                                          <p:spTgt spid="134219"/>
                                        </p:tgtEl>
                                        <p:attrNameLst>
                                          <p:attrName>ppt_h</p:attrName>
                                        </p:attrNameLst>
                                      </p:cBhvr>
                                      <p:tavLst>
                                        <p:tav tm="0">
                                          <p:val>
                                            <p:fltVal val="0"/>
                                          </p:val>
                                        </p:tav>
                                        <p:tav tm="100000">
                                          <p:val>
                                            <p:strVal val="#ppt_h"/>
                                          </p:val>
                                        </p:tav>
                                      </p:tavLst>
                                    </p:anim>
                                  </p:childTnLst>
                                </p:cTn>
                              </p:par>
                            </p:childTnLst>
                          </p:cTn>
                        </p:par>
                      </p:childTnLst>
                    </p:cTn>
                  </p:par>
                  <p:par>
                    <p:cTn id="199" fill="hold" nodeType="clickPar">
                      <p:stCondLst>
                        <p:cond delay="indefinite"/>
                      </p:stCondLst>
                      <p:childTnLst>
                        <p:par>
                          <p:cTn id="200" fill="hold" nodeType="withGroup">
                            <p:stCondLst>
                              <p:cond delay="0"/>
                            </p:stCondLst>
                            <p:childTnLst>
                              <p:par>
                                <p:cTn id="201" presetID="22" presetClass="entr" presetSubtype="8" fill="hold" nodeType="clickEffect">
                                  <p:stCondLst>
                                    <p:cond delay="0"/>
                                  </p:stCondLst>
                                  <p:childTnLst>
                                    <p:set>
                                      <p:cBhvr>
                                        <p:cTn id="202" dur="1" fill="hold">
                                          <p:stCondLst>
                                            <p:cond delay="0"/>
                                          </p:stCondLst>
                                        </p:cTn>
                                        <p:tgtEl>
                                          <p:spTgt spid="134226"/>
                                        </p:tgtEl>
                                        <p:attrNameLst>
                                          <p:attrName>style.visibility</p:attrName>
                                        </p:attrNameLst>
                                      </p:cBhvr>
                                      <p:to>
                                        <p:strVal val="visible"/>
                                      </p:to>
                                    </p:set>
                                    <p:animEffect transition="in" filter="wipe(left)">
                                      <p:cBhvr>
                                        <p:cTn id="203" dur="500"/>
                                        <p:tgtEl>
                                          <p:spTgt spid="134226"/>
                                        </p:tgtEl>
                                      </p:cBhvr>
                                    </p:animEffec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22" presetClass="entr" presetSubtype="4" fill="hold" nodeType="clickEffect">
                                  <p:stCondLst>
                                    <p:cond delay="0"/>
                                  </p:stCondLst>
                                  <p:childTnLst>
                                    <p:set>
                                      <p:cBhvr>
                                        <p:cTn id="207" dur="1" fill="hold">
                                          <p:stCondLst>
                                            <p:cond delay="0"/>
                                          </p:stCondLst>
                                        </p:cTn>
                                        <p:tgtEl>
                                          <p:spTgt spid="134223"/>
                                        </p:tgtEl>
                                        <p:attrNameLst>
                                          <p:attrName>style.visibility</p:attrName>
                                        </p:attrNameLst>
                                      </p:cBhvr>
                                      <p:to>
                                        <p:strVal val="visible"/>
                                      </p:to>
                                    </p:set>
                                    <p:animEffect transition="in" filter="wipe(down)">
                                      <p:cBhvr>
                                        <p:cTn id="208" dur="500"/>
                                        <p:tgtEl>
                                          <p:spTgt spid="134223"/>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22" presetClass="entr" presetSubtype="8" fill="hold" nodeType="clickEffect">
                                  <p:stCondLst>
                                    <p:cond delay="0"/>
                                  </p:stCondLst>
                                  <p:childTnLst>
                                    <p:set>
                                      <p:cBhvr>
                                        <p:cTn id="212" dur="1" fill="hold">
                                          <p:stCondLst>
                                            <p:cond delay="0"/>
                                          </p:stCondLst>
                                        </p:cTn>
                                        <p:tgtEl>
                                          <p:spTgt spid="134220"/>
                                        </p:tgtEl>
                                        <p:attrNameLst>
                                          <p:attrName>style.visibility</p:attrName>
                                        </p:attrNameLst>
                                      </p:cBhvr>
                                      <p:to>
                                        <p:strVal val="visible"/>
                                      </p:to>
                                    </p:set>
                                    <p:animEffect transition="in" filter="wipe(left)">
                                      <p:cBhvr>
                                        <p:cTn id="213" dur="500"/>
                                        <p:tgtEl>
                                          <p:spTgt spid="134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autoUpdateAnimBg="0"/>
      <p:bldP spid="134148" grpId="0" autoUpdateAnimBg="0"/>
      <p:bldP spid="134149" grpId="0" autoUpdateAnimBg="0"/>
      <p:bldP spid="134150" grpId="0" animBg="1"/>
      <p:bldP spid="134182" grpId="0" animBg="1"/>
      <p:bldP spid="134188" grpId="0" animBg="1"/>
      <p:bldP spid="134198" grpId="0" animBg="1"/>
      <p:bldP spid="134211" grpId="0" autoUpdateAnimBg="0"/>
      <p:bldP spid="134218" grpId="0" animBg="1"/>
      <p:bldP spid="134219" grpId="0" animBg="1"/>
      <p:bldP spid="134221" grpId="0" autoUpdateAnimBg="0"/>
      <p:bldP spid="134222"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781050" y="900113"/>
            <a:ext cx="27432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载流导体产生磁场</a:t>
            </a:r>
          </a:p>
        </p:txBody>
      </p:sp>
      <p:sp>
        <p:nvSpPr>
          <p:cNvPr id="135171" name="Text Box 3"/>
          <p:cNvSpPr txBox="1">
            <a:spLocks noChangeArrowheads="1"/>
          </p:cNvSpPr>
          <p:nvPr/>
        </p:nvSpPr>
        <p:spPr bwMode="auto">
          <a:xfrm>
            <a:off x="4819650" y="935038"/>
            <a:ext cx="2819400" cy="457200"/>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磁场对电流有作用</a:t>
            </a:r>
          </a:p>
        </p:txBody>
      </p:sp>
      <p:sp>
        <p:nvSpPr>
          <p:cNvPr id="135172" name="AutoShape 4"/>
          <p:cNvSpPr>
            <a:spLocks noChangeArrowheads="1"/>
          </p:cNvSpPr>
          <p:nvPr/>
        </p:nvSpPr>
        <p:spPr bwMode="auto">
          <a:xfrm>
            <a:off x="3676650" y="1017588"/>
            <a:ext cx="990600" cy="304800"/>
          </a:xfrm>
          <a:prstGeom prst="leftRightArrow">
            <a:avLst>
              <a:gd name="adj1" fmla="val 50000"/>
              <a:gd name="adj2" fmla="val 65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3" name="Text Box 5"/>
          <p:cNvSpPr txBox="1">
            <a:spLocks noChangeArrowheads="1"/>
          </p:cNvSpPr>
          <p:nvPr/>
        </p:nvSpPr>
        <p:spPr bwMode="auto">
          <a:xfrm>
            <a:off x="193675" y="1484313"/>
            <a:ext cx="5891213" cy="519112"/>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800" b="1">
                <a:solidFill>
                  <a:srgbClr val="FFFF00"/>
                </a:solidFill>
                <a:latin typeface="宋体" pitchFamily="2" charset="-122"/>
              </a:rPr>
              <a:t>一</a:t>
            </a:r>
            <a:r>
              <a:rPr kumimoji="1" lang="en-US" altLang="zh-CN" sz="2800" b="1">
                <a:solidFill>
                  <a:srgbClr val="FFFF00"/>
                </a:solidFill>
                <a:latin typeface="宋体" pitchFamily="2" charset="-122"/>
              </a:rPr>
              <a:t>.</a:t>
            </a:r>
            <a:r>
              <a:rPr kumimoji="1" lang="zh-CN" altLang="en-US" sz="2800" b="1">
                <a:solidFill>
                  <a:srgbClr val="FFFF00"/>
                </a:solidFill>
                <a:latin typeface="宋体" pitchFamily="2" charset="-122"/>
              </a:rPr>
              <a:t>磁场对载流导线的作用</a:t>
            </a:r>
          </a:p>
        </p:txBody>
      </p:sp>
      <p:sp>
        <p:nvSpPr>
          <p:cNvPr id="135174" name="AutoShape 6"/>
          <p:cNvSpPr>
            <a:spLocks/>
          </p:cNvSpPr>
          <p:nvPr/>
        </p:nvSpPr>
        <p:spPr bwMode="auto">
          <a:xfrm>
            <a:off x="4191000" y="2139950"/>
            <a:ext cx="228600" cy="779463"/>
          </a:xfrm>
          <a:prstGeom prst="leftBrace">
            <a:avLst>
              <a:gd name="adj1" fmla="val 28414"/>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5" name="Text Box 7"/>
          <p:cNvSpPr txBox="1">
            <a:spLocks noChangeArrowheads="1"/>
          </p:cNvSpPr>
          <p:nvPr/>
        </p:nvSpPr>
        <p:spPr bwMode="auto">
          <a:xfrm>
            <a:off x="4478338" y="2000250"/>
            <a:ext cx="1103312"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rPr>
              <a:t>大小：</a:t>
            </a:r>
          </a:p>
        </p:txBody>
      </p:sp>
      <p:sp>
        <p:nvSpPr>
          <p:cNvPr id="135176" name="Text Box 8"/>
          <p:cNvSpPr txBox="1">
            <a:spLocks noChangeArrowheads="1"/>
          </p:cNvSpPr>
          <p:nvPr/>
        </p:nvSpPr>
        <p:spPr bwMode="auto">
          <a:xfrm>
            <a:off x="4495800" y="2528888"/>
            <a:ext cx="1103313"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rPr>
              <a:t>方向：</a:t>
            </a:r>
          </a:p>
        </p:txBody>
      </p:sp>
      <p:graphicFrame>
        <p:nvGraphicFramePr>
          <p:cNvPr id="135177" name="Object 9"/>
          <p:cNvGraphicFramePr>
            <a:graphicFrameLocks/>
          </p:cNvGraphicFramePr>
          <p:nvPr/>
        </p:nvGraphicFramePr>
        <p:xfrm>
          <a:off x="5410200" y="2112963"/>
          <a:ext cx="2144713" cy="315912"/>
        </p:xfrm>
        <a:graphic>
          <a:graphicData uri="http://schemas.openxmlformats.org/presentationml/2006/ole">
            <mc:AlternateContent xmlns:mc="http://schemas.openxmlformats.org/markup-compatibility/2006">
              <mc:Choice xmlns:v="urn:schemas-microsoft-com:vml" Requires="v">
                <p:oleObj spid="_x0000_s45058" name="Equation" r:id="rId3" imgW="2042205" imgH="213408" progId="Equation.3">
                  <p:embed/>
                </p:oleObj>
              </mc:Choice>
              <mc:Fallback>
                <p:oleObj name="Equation" r:id="rId3" imgW="2042205" imgH="213408" progId="Equation.3">
                  <p:embed/>
                  <p:pic>
                    <p:nvPicPr>
                      <p:cNvPr id="135177" name="Object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112963"/>
                        <a:ext cx="21447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78" name="Text Box 10"/>
          <p:cNvSpPr txBox="1">
            <a:spLocks noChangeArrowheads="1"/>
          </p:cNvSpPr>
          <p:nvPr/>
        </p:nvSpPr>
        <p:spPr bwMode="auto">
          <a:xfrm>
            <a:off x="5410200" y="2528888"/>
            <a:ext cx="32004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由右手螺旋法则确定</a:t>
            </a:r>
          </a:p>
        </p:txBody>
      </p:sp>
      <p:sp>
        <p:nvSpPr>
          <p:cNvPr id="135179" name="Text Box 11"/>
          <p:cNvSpPr txBox="1">
            <a:spLocks noChangeArrowheads="1"/>
          </p:cNvSpPr>
          <p:nvPr/>
        </p:nvSpPr>
        <p:spPr bwMode="auto">
          <a:xfrm>
            <a:off x="609600" y="3043238"/>
            <a:ext cx="65532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宋体" pitchFamily="2" charset="-122"/>
              </a:rPr>
              <a:t> 任意形状载流导线在外磁场中受到的安培力</a:t>
            </a:r>
          </a:p>
        </p:txBody>
      </p:sp>
      <p:graphicFrame>
        <p:nvGraphicFramePr>
          <p:cNvPr id="135180" name="Object 12"/>
          <p:cNvGraphicFramePr>
            <a:graphicFrameLocks/>
          </p:cNvGraphicFramePr>
          <p:nvPr/>
        </p:nvGraphicFramePr>
        <p:xfrm>
          <a:off x="2727325" y="3638550"/>
          <a:ext cx="2781300" cy="582613"/>
        </p:xfrm>
        <a:graphic>
          <a:graphicData uri="http://schemas.openxmlformats.org/presentationml/2006/ole">
            <mc:AlternateContent xmlns:mc="http://schemas.openxmlformats.org/markup-compatibility/2006">
              <mc:Choice xmlns:v="urn:schemas-microsoft-com:vml" Requires="v">
                <p:oleObj spid="_x0000_s45059" name="Equation" r:id="rId5" imgW="2674532" imgH="480168" progId="Equation.3">
                  <p:embed/>
                </p:oleObj>
              </mc:Choice>
              <mc:Fallback>
                <p:oleObj name="Equation" r:id="rId5" imgW="2674532" imgH="480168" progId="Equation.3">
                  <p:embed/>
                  <p:pic>
                    <p:nvPicPr>
                      <p:cNvPr id="135180" name="Object 1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7325" y="3638550"/>
                        <a:ext cx="2781300" cy="5826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81" name="Text Box 13"/>
          <p:cNvSpPr txBox="1">
            <a:spLocks noChangeArrowheads="1"/>
          </p:cNvSpPr>
          <p:nvPr/>
        </p:nvSpPr>
        <p:spPr bwMode="auto">
          <a:xfrm>
            <a:off x="762000" y="4708525"/>
            <a:ext cx="48768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ea typeface="楷体_GB2312" pitchFamily="49" charset="-122"/>
              </a:rPr>
              <a:t>(1) </a:t>
            </a:r>
            <a:r>
              <a:rPr kumimoji="1" lang="zh-CN" altLang="en-US" sz="2400" b="1">
                <a:solidFill>
                  <a:schemeClr val="bg1"/>
                </a:solidFill>
                <a:latin typeface="楷体_GB2312" pitchFamily="49" charset="-122"/>
                <a:ea typeface="楷体_GB2312" pitchFamily="49" charset="-122"/>
              </a:rPr>
              <a:t>安培定理是矢量表述式</a:t>
            </a:r>
          </a:p>
        </p:txBody>
      </p:sp>
      <p:graphicFrame>
        <p:nvGraphicFramePr>
          <p:cNvPr id="135182" name="Object 14"/>
          <p:cNvGraphicFramePr>
            <a:graphicFrameLocks/>
          </p:cNvGraphicFramePr>
          <p:nvPr/>
        </p:nvGraphicFramePr>
        <p:xfrm>
          <a:off x="4572000" y="4748213"/>
          <a:ext cx="2703513" cy="481012"/>
        </p:xfrm>
        <a:graphic>
          <a:graphicData uri="http://schemas.openxmlformats.org/presentationml/2006/ole">
            <mc:AlternateContent xmlns:mc="http://schemas.openxmlformats.org/markup-compatibility/2006">
              <mc:Choice xmlns:v="urn:schemas-microsoft-com:vml" Requires="v">
                <p:oleObj spid="_x0000_s45060" name="Equation" r:id="rId7" imgW="2598463" imgH="381024" progId="Equation.3">
                  <p:embed/>
                </p:oleObj>
              </mc:Choice>
              <mc:Fallback>
                <p:oleObj name="Equation" r:id="rId7" imgW="2598463" imgH="381024" progId="Equation.3">
                  <p:embed/>
                  <p:pic>
                    <p:nvPicPr>
                      <p:cNvPr id="135182" name="Object 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4748213"/>
                        <a:ext cx="2703513"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83" name="Text Box 15"/>
          <p:cNvSpPr txBox="1">
            <a:spLocks noChangeArrowheads="1"/>
          </p:cNvSpPr>
          <p:nvPr/>
        </p:nvSpPr>
        <p:spPr bwMode="auto">
          <a:xfrm>
            <a:off x="762000" y="5303838"/>
            <a:ext cx="41148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ea typeface="楷体_GB2312" pitchFamily="49" charset="-122"/>
              </a:rPr>
              <a:t>(2) </a:t>
            </a:r>
            <a:r>
              <a:rPr kumimoji="1" lang="zh-CN" altLang="en-US" sz="2400" b="1">
                <a:solidFill>
                  <a:schemeClr val="bg1"/>
                </a:solidFill>
                <a:latin typeface="楷体_GB2312" pitchFamily="49" charset="-122"/>
                <a:ea typeface="楷体_GB2312" pitchFamily="49" charset="-122"/>
              </a:rPr>
              <a:t>若磁场为匀强场  </a:t>
            </a:r>
          </a:p>
        </p:txBody>
      </p:sp>
      <p:graphicFrame>
        <p:nvGraphicFramePr>
          <p:cNvPr id="135184" name="Object 16"/>
          <p:cNvGraphicFramePr>
            <a:graphicFrameLocks/>
          </p:cNvGraphicFramePr>
          <p:nvPr/>
        </p:nvGraphicFramePr>
        <p:xfrm>
          <a:off x="4643438" y="5300663"/>
          <a:ext cx="2044700" cy="582612"/>
        </p:xfrm>
        <a:graphic>
          <a:graphicData uri="http://schemas.openxmlformats.org/presentationml/2006/ole">
            <mc:AlternateContent xmlns:mc="http://schemas.openxmlformats.org/markup-compatibility/2006">
              <mc:Choice xmlns:v="urn:schemas-microsoft-com:vml" Requires="v">
                <p:oleObj spid="_x0000_s45061" name="Equation" r:id="rId9" imgW="1943012" imgH="480168" progId="Equation.3">
                  <p:embed/>
                </p:oleObj>
              </mc:Choice>
              <mc:Fallback>
                <p:oleObj name="Equation" r:id="rId9" imgW="1943012" imgH="480168" progId="Equation.3">
                  <p:embed/>
                  <p:pic>
                    <p:nvPicPr>
                      <p:cNvPr id="135184" name="Object 1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3438" y="5300663"/>
                        <a:ext cx="2044700" cy="582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85" name="Text Box 17"/>
          <p:cNvSpPr txBox="1">
            <a:spLocks noChangeArrowheads="1"/>
          </p:cNvSpPr>
          <p:nvPr/>
        </p:nvSpPr>
        <p:spPr bwMode="auto">
          <a:xfrm>
            <a:off x="1149350" y="5876925"/>
            <a:ext cx="43434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ea typeface="楷体_GB2312" pitchFamily="49" charset="-122"/>
              </a:rPr>
              <a:t>在匀强磁场中的闭合电流受力</a:t>
            </a:r>
          </a:p>
        </p:txBody>
      </p:sp>
      <p:sp>
        <p:nvSpPr>
          <p:cNvPr id="135186" name="AutoShape 18"/>
          <p:cNvSpPr>
            <a:spLocks noChangeArrowheads="1"/>
          </p:cNvSpPr>
          <p:nvPr/>
        </p:nvSpPr>
        <p:spPr bwMode="auto">
          <a:xfrm>
            <a:off x="3771900" y="5413375"/>
            <a:ext cx="554038" cy="266700"/>
          </a:xfrm>
          <a:prstGeom prst="rightArrow">
            <a:avLst>
              <a:gd name="adj1" fmla="val 50000"/>
              <a:gd name="adj2" fmla="val 51935"/>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5187" name="Object 19"/>
          <p:cNvGraphicFramePr>
            <a:graphicFrameLocks/>
          </p:cNvGraphicFramePr>
          <p:nvPr/>
        </p:nvGraphicFramePr>
        <p:xfrm>
          <a:off x="5980113" y="5870575"/>
          <a:ext cx="2044700" cy="582613"/>
        </p:xfrm>
        <a:graphic>
          <a:graphicData uri="http://schemas.openxmlformats.org/presentationml/2006/ole">
            <mc:AlternateContent xmlns:mc="http://schemas.openxmlformats.org/markup-compatibility/2006">
              <mc:Choice xmlns:v="urn:schemas-microsoft-com:vml" Requires="v">
                <p:oleObj spid="_x0000_s45062" name="Equation" r:id="rId11" imgW="1943012" imgH="480168" progId="Equation.3">
                  <p:embed/>
                </p:oleObj>
              </mc:Choice>
              <mc:Fallback>
                <p:oleObj name="Equation" r:id="rId11" imgW="1943012" imgH="480168" progId="Equation.3">
                  <p:embed/>
                  <p:pic>
                    <p:nvPicPr>
                      <p:cNvPr id="135187" name="Object 1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80113" y="5870575"/>
                        <a:ext cx="2044700"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88" name="Object 20"/>
          <p:cNvGraphicFramePr>
            <a:graphicFrameLocks/>
          </p:cNvGraphicFramePr>
          <p:nvPr/>
        </p:nvGraphicFramePr>
        <p:xfrm>
          <a:off x="8045450" y="5969000"/>
          <a:ext cx="482600" cy="315913"/>
        </p:xfrm>
        <a:graphic>
          <a:graphicData uri="http://schemas.openxmlformats.org/presentationml/2006/ole">
            <mc:AlternateContent xmlns:mc="http://schemas.openxmlformats.org/markup-compatibility/2006">
              <mc:Choice xmlns:v="urn:schemas-microsoft-com:vml" Requires="v">
                <p:oleObj spid="_x0000_s45063" name="Equation" r:id="rId13" imgW="380995" imgH="213408" progId="Equation.3">
                  <p:embed/>
                </p:oleObj>
              </mc:Choice>
              <mc:Fallback>
                <p:oleObj name="Equation" r:id="rId13" imgW="380995" imgH="213408" progId="Equation.3">
                  <p:embed/>
                  <p:pic>
                    <p:nvPicPr>
                      <p:cNvPr id="135188" name="Object 2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45450" y="5969000"/>
                        <a:ext cx="4826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89" name="Rectangle 21"/>
          <p:cNvSpPr>
            <a:spLocks noChangeArrowheads="1"/>
          </p:cNvSpPr>
          <p:nvPr/>
        </p:nvSpPr>
        <p:spPr bwMode="auto">
          <a:xfrm>
            <a:off x="0" y="260350"/>
            <a:ext cx="91440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en-US" altLang="zh-CN" sz="3200" b="1">
                <a:solidFill>
                  <a:srgbClr val="66FF33"/>
                </a:solidFill>
                <a:latin typeface="Times New Roman" pitchFamily="18" charset="0"/>
                <a:ea typeface="黑体" pitchFamily="49" charset="-122"/>
              </a:rPr>
              <a:t>10.5  </a:t>
            </a:r>
            <a:r>
              <a:rPr kumimoji="1" lang="zh-CN" altLang="en-US" sz="3200" b="1">
                <a:solidFill>
                  <a:srgbClr val="66FF33"/>
                </a:solidFill>
                <a:latin typeface="Times New Roman" pitchFamily="18" charset="0"/>
                <a:ea typeface="黑体" pitchFamily="49" charset="-122"/>
              </a:rPr>
              <a:t>磁场对电流的作用</a:t>
            </a:r>
          </a:p>
        </p:txBody>
      </p:sp>
      <p:graphicFrame>
        <p:nvGraphicFramePr>
          <p:cNvPr id="135190" name="Object 22"/>
          <p:cNvGraphicFramePr>
            <a:graphicFrameLocks/>
          </p:cNvGraphicFramePr>
          <p:nvPr/>
        </p:nvGraphicFramePr>
        <p:xfrm>
          <a:off x="2209800" y="2316163"/>
          <a:ext cx="1828800" cy="366712"/>
        </p:xfrm>
        <a:graphic>
          <a:graphicData uri="http://schemas.openxmlformats.org/presentationml/2006/ole">
            <mc:AlternateContent xmlns:mc="http://schemas.openxmlformats.org/markup-compatibility/2006">
              <mc:Choice xmlns:v="urn:schemas-microsoft-com:vml" Requires="v">
                <p:oleObj spid="_x0000_s45064" name="Equation" r:id="rId15" imgW="1714588" imgH="266760" progId="Equation.3">
                  <p:embed/>
                </p:oleObj>
              </mc:Choice>
              <mc:Fallback>
                <p:oleObj name="Equation" r:id="rId15" imgW="1714588" imgH="266760" progId="Equation.3">
                  <p:embed/>
                  <p:pic>
                    <p:nvPicPr>
                      <p:cNvPr id="135190" name="Object 2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09800" y="2316163"/>
                        <a:ext cx="1828800" cy="3667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191" name="Rectangle 23"/>
          <p:cNvSpPr>
            <a:spLocks noChangeArrowheads="1"/>
          </p:cNvSpPr>
          <p:nvPr/>
        </p:nvSpPr>
        <p:spPr bwMode="auto">
          <a:xfrm>
            <a:off x="762000" y="4229100"/>
            <a:ext cx="1370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rgbClr val="FFFF00"/>
                </a:solidFill>
                <a:latin typeface="Times New Roman" pitchFamily="18" charset="0"/>
              </a:rPr>
              <a:t>讨论</a:t>
            </a:r>
          </a:p>
        </p:txBody>
      </p:sp>
      <p:sp>
        <p:nvSpPr>
          <p:cNvPr id="135192" name="Rectangle 24"/>
          <p:cNvSpPr>
            <a:spLocks noChangeArrowheads="1"/>
          </p:cNvSpPr>
          <p:nvPr/>
        </p:nvSpPr>
        <p:spPr bwMode="auto">
          <a:xfrm>
            <a:off x="762000" y="2239963"/>
            <a:ext cx="1839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rgbClr val="66FFFF"/>
                </a:solidFill>
                <a:latin typeface="Times New Roman" pitchFamily="18" charset="0"/>
              </a:rPr>
              <a:t>安培力</a:t>
            </a:r>
          </a:p>
        </p:txBody>
      </p:sp>
      <p:sp>
        <p:nvSpPr>
          <p:cNvPr id="135193" name="AutoShape 25"/>
          <p:cNvSpPr>
            <a:spLocks noChangeArrowheads="1"/>
          </p:cNvSpPr>
          <p:nvPr/>
        </p:nvSpPr>
        <p:spPr bwMode="auto">
          <a:xfrm>
            <a:off x="5349875" y="6002338"/>
            <a:ext cx="503238" cy="287337"/>
          </a:xfrm>
          <a:prstGeom prst="rightArrow">
            <a:avLst>
              <a:gd name="adj1" fmla="val 50000"/>
              <a:gd name="adj2" fmla="val 43785"/>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94" name="AutoShape 26"/>
          <p:cNvSpPr>
            <a:spLocks noChangeArrowheads="1"/>
          </p:cNvSpPr>
          <p:nvPr/>
        </p:nvSpPr>
        <p:spPr bwMode="auto">
          <a:xfrm>
            <a:off x="430213" y="418306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91591093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5189"/>
                                        </p:tgtEl>
                                        <p:attrNameLst>
                                          <p:attrName>style.visibility</p:attrName>
                                        </p:attrNameLst>
                                      </p:cBhvr>
                                      <p:to>
                                        <p:strVal val="visible"/>
                                      </p:to>
                                    </p:set>
                                    <p:animEffect transition="in" filter="wipe(left)">
                                      <p:cBhvr>
                                        <p:cTn id="7" dur="500"/>
                                        <p:tgtEl>
                                          <p:spTgt spid="1351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5170"/>
                                        </p:tgtEl>
                                        <p:attrNameLst>
                                          <p:attrName>style.visibility</p:attrName>
                                        </p:attrNameLst>
                                      </p:cBhvr>
                                      <p:to>
                                        <p:strVal val="visible"/>
                                      </p:to>
                                    </p:set>
                                    <p:animEffect transition="in" filter="wipe(left)">
                                      <p:cBhvr>
                                        <p:cTn id="12" dur="500"/>
                                        <p:tgtEl>
                                          <p:spTgt spid="1351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35172"/>
                                        </p:tgtEl>
                                        <p:attrNameLst>
                                          <p:attrName>style.visibility</p:attrName>
                                        </p:attrNameLst>
                                      </p:cBhvr>
                                      <p:to>
                                        <p:strVal val="visible"/>
                                      </p:to>
                                    </p:set>
                                    <p:animEffect transition="in" filter="barn(outVertical)">
                                      <p:cBhvr>
                                        <p:cTn id="17" dur="500"/>
                                        <p:tgtEl>
                                          <p:spTgt spid="1351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5171"/>
                                        </p:tgtEl>
                                        <p:attrNameLst>
                                          <p:attrName>style.visibility</p:attrName>
                                        </p:attrNameLst>
                                      </p:cBhvr>
                                      <p:to>
                                        <p:strVal val="visible"/>
                                      </p:to>
                                    </p:set>
                                    <p:animEffect transition="in" filter="wipe(left)">
                                      <p:cBhvr>
                                        <p:cTn id="22" dur="500"/>
                                        <p:tgtEl>
                                          <p:spTgt spid="13517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5173"/>
                                        </p:tgtEl>
                                        <p:attrNameLst>
                                          <p:attrName>style.visibility</p:attrName>
                                        </p:attrNameLst>
                                      </p:cBhvr>
                                      <p:to>
                                        <p:strVal val="visible"/>
                                      </p:to>
                                    </p:set>
                                    <p:animEffect transition="in" filter="wipe(left)">
                                      <p:cBhvr>
                                        <p:cTn id="27" dur="500"/>
                                        <p:tgtEl>
                                          <p:spTgt spid="13517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5192"/>
                                        </p:tgtEl>
                                        <p:attrNameLst>
                                          <p:attrName>style.visibility</p:attrName>
                                        </p:attrNameLst>
                                      </p:cBhvr>
                                      <p:to>
                                        <p:strVal val="visible"/>
                                      </p:to>
                                    </p:set>
                                    <p:animEffect transition="in" filter="wipe(left)">
                                      <p:cBhvr>
                                        <p:cTn id="32" dur="500"/>
                                        <p:tgtEl>
                                          <p:spTgt spid="13519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35190"/>
                                        </p:tgtEl>
                                        <p:attrNameLst>
                                          <p:attrName>style.visibility</p:attrName>
                                        </p:attrNameLst>
                                      </p:cBhvr>
                                      <p:to>
                                        <p:strVal val="visible"/>
                                      </p:to>
                                    </p:set>
                                    <p:animEffect transition="in" filter="wipe(left)">
                                      <p:cBhvr>
                                        <p:cTn id="37" dur="500"/>
                                        <p:tgtEl>
                                          <p:spTgt spid="13519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42" fill="hold" grpId="0" nodeType="clickEffect">
                                  <p:stCondLst>
                                    <p:cond delay="0"/>
                                  </p:stCondLst>
                                  <p:childTnLst>
                                    <p:set>
                                      <p:cBhvr>
                                        <p:cTn id="41" dur="1" fill="hold">
                                          <p:stCondLst>
                                            <p:cond delay="0"/>
                                          </p:stCondLst>
                                        </p:cTn>
                                        <p:tgtEl>
                                          <p:spTgt spid="135174"/>
                                        </p:tgtEl>
                                        <p:attrNameLst>
                                          <p:attrName>style.visibility</p:attrName>
                                        </p:attrNameLst>
                                      </p:cBhvr>
                                      <p:to>
                                        <p:strVal val="visible"/>
                                      </p:to>
                                    </p:set>
                                    <p:animEffect transition="in" filter="barn(outHorizontal)">
                                      <p:cBhvr>
                                        <p:cTn id="42" dur="500"/>
                                        <p:tgtEl>
                                          <p:spTgt spid="13517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5175"/>
                                        </p:tgtEl>
                                        <p:attrNameLst>
                                          <p:attrName>style.visibility</p:attrName>
                                        </p:attrNameLst>
                                      </p:cBhvr>
                                      <p:to>
                                        <p:strVal val="visible"/>
                                      </p:to>
                                    </p:set>
                                    <p:animEffect transition="in" filter="wipe(left)">
                                      <p:cBhvr>
                                        <p:cTn id="47" dur="500"/>
                                        <p:tgtEl>
                                          <p:spTgt spid="13517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35177"/>
                                        </p:tgtEl>
                                        <p:attrNameLst>
                                          <p:attrName>style.visibility</p:attrName>
                                        </p:attrNameLst>
                                      </p:cBhvr>
                                      <p:to>
                                        <p:strVal val="visible"/>
                                      </p:to>
                                    </p:set>
                                    <p:animEffect transition="in" filter="wipe(left)">
                                      <p:cBhvr>
                                        <p:cTn id="52" dur="500"/>
                                        <p:tgtEl>
                                          <p:spTgt spid="13517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5176"/>
                                        </p:tgtEl>
                                        <p:attrNameLst>
                                          <p:attrName>style.visibility</p:attrName>
                                        </p:attrNameLst>
                                      </p:cBhvr>
                                      <p:to>
                                        <p:strVal val="visible"/>
                                      </p:to>
                                    </p:set>
                                    <p:animEffect transition="in" filter="wipe(left)">
                                      <p:cBhvr>
                                        <p:cTn id="57" dur="500"/>
                                        <p:tgtEl>
                                          <p:spTgt spid="13517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5178"/>
                                        </p:tgtEl>
                                        <p:attrNameLst>
                                          <p:attrName>style.visibility</p:attrName>
                                        </p:attrNameLst>
                                      </p:cBhvr>
                                      <p:to>
                                        <p:strVal val="visible"/>
                                      </p:to>
                                    </p:set>
                                    <p:animEffect transition="in" filter="wipe(left)">
                                      <p:cBhvr>
                                        <p:cTn id="62" dur="500"/>
                                        <p:tgtEl>
                                          <p:spTgt spid="13517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35179"/>
                                        </p:tgtEl>
                                        <p:attrNameLst>
                                          <p:attrName>style.visibility</p:attrName>
                                        </p:attrNameLst>
                                      </p:cBhvr>
                                      <p:to>
                                        <p:strVal val="visible"/>
                                      </p:to>
                                    </p:set>
                                    <p:animEffect transition="in" filter="wipe(left)">
                                      <p:cBhvr>
                                        <p:cTn id="67" dur="500"/>
                                        <p:tgtEl>
                                          <p:spTgt spid="13517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35180"/>
                                        </p:tgtEl>
                                        <p:attrNameLst>
                                          <p:attrName>style.visibility</p:attrName>
                                        </p:attrNameLst>
                                      </p:cBhvr>
                                      <p:to>
                                        <p:strVal val="visible"/>
                                      </p:to>
                                    </p:set>
                                    <p:animEffect transition="in" filter="wipe(left)">
                                      <p:cBhvr>
                                        <p:cTn id="72" dur="500"/>
                                        <p:tgtEl>
                                          <p:spTgt spid="13518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135194"/>
                                        </p:tgtEl>
                                        <p:attrNameLst>
                                          <p:attrName>style.visibility</p:attrName>
                                        </p:attrNameLst>
                                      </p:cBhvr>
                                      <p:to>
                                        <p:strVal val="visible"/>
                                      </p:to>
                                    </p:set>
                                    <p:animEffect transition="in" filter="dissolve">
                                      <p:cBhvr>
                                        <p:cTn id="77" dur="500"/>
                                        <p:tgtEl>
                                          <p:spTgt spid="13519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35191"/>
                                        </p:tgtEl>
                                        <p:attrNameLst>
                                          <p:attrName>style.visibility</p:attrName>
                                        </p:attrNameLst>
                                      </p:cBhvr>
                                      <p:to>
                                        <p:strVal val="visible"/>
                                      </p:to>
                                    </p:set>
                                    <p:animEffect transition="in" filter="wipe(left)">
                                      <p:cBhvr>
                                        <p:cTn id="82" dur="500"/>
                                        <p:tgtEl>
                                          <p:spTgt spid="135191"/>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35181"/>
                                        </p:tgtEl>
                                        <p:attrNameLst>
                                          <p:attrName>style.visibility</p:attrName>
                                        </p:attrNameLst>
                                      </p:cBhvr>
                                      <p:to>
                                        <p:strVal val="visible"/>
                                      </p:to>
                                    </p:set>
                                    <p:animEffect transition="in" filter="wipe(left)">
                                      <p:cBhvr>
                                        <p:cTn id="87" dur="500"/>
                                        <p:tgtEl>
                                          <p:spTgt spid="135181"/>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135182"/>
                                        </p:tgtEl>
                                        <p:attrNameLst>
                                          <p:attrName>style.visibility</p:attrName>
                                        </p:attrNameLst>
                                      </p:cBhvr>
                                      <p:to>
                                        <p:strVal val="visible"/>
                                      </p:to>
                                    </p:set>
                                    <p:animEffect transition="in" filter="wipe(left)">
                                      <p:cBhvr>
                                        <p:cTn id="92" dur="500"/>
                                        <p:tgtEl>
                                          <p:spTgt spid="135182"/>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35183"/>
                                        </p:tgtEl>
                                        <p:attrNameLst>
                                          <p:attrName>style.visibility</p:attrName>
                                        </p:attrNameLst>
                                      </p:cBhvr>
                                      <p:to>
                                        <p:strVal val="visible"/>
                                      </p:to>
                                    </p:set>
                                    <p:animEffect transition="in" filter="wipe(left)">
                                      <p:cBhvr>
                                        <p:cTn id="97" dur="500"/>
                                        <p:tgtEl>
                                          <p:spTgt spid="135183"/>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135186"/>
                                        </p:tgtEl>
                                        <p:attrNameLst>
                                          <p:attrName>style.visibility</p:attrName>
                                        </p:attrNameLst>
                                      </p:cBhvr>
                                      <p:to>
                                        <p:strVal val="visible"/>
                                      </p:to>
                                    </p:set>
                                    <p:animEffect transition="in" filter="wipe(left)">
                                      <p:cBhvr>
                                        <p:cTn id="102" dur="500"/>
                                        <p:tgtEl>
                                          <p:spTgt spid="135186"/>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135184"/>
                                        </p:tgtEl>
                                        <p:attrNameLst>
                                          <p:attrName>style.visibility</p:attrName>
                                        </p:attrNameLst>
                                      </p:cBhvr>
                                      <p:to>
                                        <p:strVal val="visible"/>
                                      </p:to>
                                    </p:set>
                                    <p:animEffect transition="in" filter="wipe(left)">
                                      <p:cBhvr>
                                        <p:cTn id="107" dur="500"/>
                                        <p:tgtEl>
                                          <p:spTgt spid="135184"/>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135185"/>
                                        </p:tgtEl>
                                        <p:attrNameLst>
                                          <p:attrName>style.visibility</p:attrName>
                                        </p:attrNameLst>
                                      </p:cBhvr>
                                      <p:to>
                                        <p:strVal val="visible"/>
                                      </p:to>
                                    </p:set>
                                    <p:animEffect transition="in" filter="wipe(left)">
                                      <p:cBhvr>
                                        <p:cTn id="112" dur="500"/>
                                        <p:tgtEl>
                                          <p:spTgt spid="135185"/>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135193"/>
                                        </p:tgtEl>
                                        <p:attrNameLst>
                                          <p:attrName>style.visibility</p:attrName>
                                        </p:attrNameLst>
                                      </p:cBhvr>
                                      <p:to>
                                        <p:strVal val="visible"/>
                                      </p:to>
                                    </p:set>
                                    <p:animEffect transition="in" filter="wipe(left)">
                                      <p:cBhvr>
                                        <p:cTn id="117" dur="500"/>
                                        <p:tgtEl>
                                          <p:spTgt spid="135193"/>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nodeType="clickEffect">
                                  <p:stCondLst>
                                    <p:cond delay="0"/>
                                  </p:stCondLst>
                                  <p:childTnLst>
                                    <p:set>
                                      <p:cBhvr>
                                        <p:cTn id="121" dur="1" fill="hold">
                                          <p:stCondLst>
                                            <p:cond delay="0"/>
                                          </p:stCondLst>
                                        </p:cTn>
                                        <p:tgtEl>
                                          <p:spTgt spid="135187"/>
                                        </p:tgtEl>
                                        <p:attrNameLst>
                                          <p:attrName>style.visibility</p:attrName>
                                        </p:attrNameLst>
                                      </p:cBhvr>
                                      <p:to>
                                        <p:strVal val="visible"/>
                                      </p:to>
                                    </p:set>
                                    <p:animEffect transition="in" filter="wipe(left)">
                                      <p:cBhvr>
                                        <p:cTn id="122" dur="500"/>
                                        <p:tgtEl>
                                          <p:spTgt spid="135187"/>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nodeType="clickEffect">
                                  <p:stCondLst>
                                    <p:cond delay="0"/>
                                  </p:stCondLst>
                                  <p:childTnLst>
                                    <p:set>
                                      <p:cBhvr>
                                        <p:cTn id="126" dur="1" fill="hold">
                                          <p:stCondLst>
                                            <p:cond delay="0"/>
                                          </p:stCondLst>
                                        </p:cTn>
                                        <p:tgtEl>
                                          <p:spTgt spid="135188"/>
                                        </p:tgtEl>
                                        <p:attrNameLst>
                                          <p:attrName>style.visibility</p:attrName>
                                        </p:attrNameLst>
                                      </p:cBhvr>
                                      <p:to>
                                        <p:strVal val="visible"/>
                                      </p:to>
                                    </p:set>
                                    <p:animEffect transition="in" filter="wipe(left)">
                                      <p:cBhvr>
                                        <p:cTn id="127" dur="500"/>
                                        <p:tgtEl>
                                          <p:spTgt spid="135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0" grpId="0" autoUpdateAnimBg="0"/>
      <p:bldP spid="135171" grpId="0" autoUpdateAnimBg="0"/>
      <p:bldP spid="135172" grpId="0" animBg="1"/>
      <p:bldP spid="135173" grpId="0" autoUpdateAnimBg="0"/>
      <p:bldP spid="135174" grpId="0" animBg="1"/>
      <p:bldP spid="135175" grpId="0" autoUpdateAnimBg="0"/>
      <p:bldP spid="135176" grpId="0" autoUpdateAnimBg="0"/>
      <p:bldP spid="135178" grpId="0" autoUpdateAnimBg="0"/>
      <p:bldP spid="135179" grpId="0" autoUpdateAnimBg="0"/>
      <p:bldP spid="135181" grpId="0" autoUpdateAnimBg="0"/>
      <p:bldP spid="135183" grpId="0" autoUpdateAnimBg="0"/>
      <p:bldP spid="135185" grpId="0" autoUpdateAnimBg="0"/>
      <p:bldP spid="135186" grpId="0" animBg="1"/>
      <p:bldP spid="135189" grpId="0" autoUpdateAnimBg="0"/>
      <p:bldP spid="135191" grpId="0" autoUpdateAnimBg="0"/>
      <p:bldP spid="135192" grpId="0" autoUpdateAnimBg="0"/>
      <p:bldP spid="135193" grpId="0" animBg="1"/>
      <p:bldP spid="13519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8913"/>
            <a:ext cx="9036050" cy="2081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8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 y="2867025"/>
            <a:ext cx="8961438" cy="364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452737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7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194" name="Group 2"/>
          <p:cNvGrpSpPr>
            <a:grpSpLocks/>
          </p:cNvGrpSpPr>
          <p:nvPr/>
        </p:nvGrpSpPr>
        <p:grpSpPr bwMode="auto">
          <a:xfrm>
            <a:off x="5129213" y="2106613"/>
            <a:ext cx="3328987" cy="2784475"/>
            <a:chOff x="3231" y="1327"/>
            <a:chExt cx="2097" cy="1754"/>
          </a:xfrm>
        </p:grpSpPr>
        <p:sp>
          <p:nvSpPr>
            <p:cNvPr id="50209" name="Line 3"/>
            <p:cNvSpPr>
              <a:spLocks noChangeShapeType="1"/>
            </p:cNvSpPr>
            <p:nvPr/>
          </p:nvSpPr>
          <p:spPr bwMode="auto">
            <a:xfrm flipV="1">
              <a:off x="3616" y="1471"/>
              <a:ext cx="0" cy="1297"/>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50210" name="Line 4"/>
            <p:cNvSpPr>
              <a:spLocks noChangeShapeType="1"/>
            </p:cNvSpPr>
            <p:nvPr/>
          </p:nvSpPr>
          <p:spPr bwMode="auto">
            <a:xfrm>
              <a:off x="3616" y="2768"/>
              <a:ext cx="1584"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50211" name="Text Box 5"/>
            <p:cNvSpPr txBox="1">
              <a:spLocks noChangeArrowheads="1"/>
            </p:cNvSpPr>
            <p:nvPr/>
          </p:nvSpPr>
          <p:spPr bwMode="auto">
            <a:xfrm>
              <a:off x="5116" y="276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r>
                <a:rPr kumimoji="1" lang="en-US" altLang="zh-CN" sz="2400" b="1" i="1">
                  <a:solidFill>
                    <a:schemeClr val="bg1"/>
                  </a:solidFill>
                  <a:latin typeface="Times New Roman" pitchFamily="18" charset="0"/>
                </a:rPr>
                <a:t>x</a:t>
              </a:r>
            </a:p>
          </p:txBody>
        </p:sp>
        <p:sp>
          <p:nvSpPr>
            <p:cNvPr id="50212" name="Text Box 6"/>
            <p:cNvSpPr txBox="1">
              <a:spLocks noChangeArrowheads="1"/>
            </p:cNvSpPr>
            <p:nvPr/>
          </p:nvSpPr>
          <p:spPr bwMode="auto">
            <a:xfrm>
              <a:off x="3231" y="1327"/>
              <a:ext cx="38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r>
                <a:rPr kumimoji="1" lang="en-US" altLang="zh-CN" sz="2400" b="1" i="1">
                  <a:solidFill>
                    <a:schemeClr val="bg1"/>
                  </a:solidFill>
                  <a:latin typeface="Times New Roman" pitchFamily="18" charset="0"/>
                </a:rPr>
                <a:t>y</a:t>
              </a:r>
            </a:p>
          </p:txBody>
        </p:sp>
        <p:sp>
          <p:nvSpPr>
            <p:cNvPr id="50213" name="Freeform 7"/>
            <p:cNvSpPr>
              <a:spLocks/>
            </p:cNvSpPr>
            <p:nvPr/>
          </p:nvSpPr>
          <p:spPr bwMode="auto">
            <a:xfrm>
              <a:off x="3616" y="1903"/>
              <a:ext cx="1344" cy="864"/>
            </a:xfrm>
            <a:custGeom>
              <a:avLst/>
              <a:gdLst>
                <a:gd name="T0" fmla="*/ 0 w 1344"/>
                <a:gd name="T1" fmla="*/ 864 h 864"/>
                <a:gd name="T2" fmla="*/ 432 w 1344"/>
                <a:gd name="T3" fmla="*/ 432 h 864"/>
                <a:gd name="T4" fmla="*/ 672 w 1344"/>
                <a:gd name="T5" fmla="*/ 48 h 864"/>
                <a:gd name="T6" fmla="*/ 960 w 1344"/>
                <a:gd name="T7" fmla="*/ 144 h 864"/>
                <a:gd name="T8" fmla="*/ 1152 w 1344"/>
                <a:gd name="T9" fmla="*/ 336 h 864"/>
                <a:gd name="T10" fmla="*/ 1200 w 1344"/>
                <a:gd name="T11" fmla="*/ 576 h 864"/>
                <a:gd name="T12" fmla="*/ 1344 w 1344"/>
                <a:gd name="T13" fmla="*/ 864 h 8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44" h="864">
                  <a:moveTo>
                    <a:pt x="0" y="864"/>
                  </a:moveTo>
                  <a:cubicBezTo>
                    <a:pt x="160" y="716"/>
                    <a:pt x="320" y="568"/>
                    <a:pt x="432" y="432"/>
                  </a:cubicBezTo>
                  <a:cubicBezTo>
                    <a:pt x="544" y="296"/>
                    <a:pt x="584" y="96"/>
                    <a:pt x="672" y="48"/>
                  </a:cubicBezTo>
                  <a:cubicBezTo>
                    <a:pt x="760" y="0"/>
                    <a:pt x="880" y="96"/>
                    <a:pt x="960" y="144"/>
                  </a:cubicBezTo>
                  <a:cubicBezTo>
                    <a:pt x="1040" y="192"/>
                    <a:pt x="1112" y="264"/>
                    <a:pt x="1152" y="336"/>
                  </a:cubicBezTo>
                  <a:cubicBezTo>
                    <a:pt x="1192" y="408"/>
                    <a:pt x="1168" y="488"/>
                    <a:pt x="1200" y="576"/>
                  </a:cubicBezTo>
                  <a:cubicBezTo>
                    <a:pt x="1232" y="664"/>
                    <a:pt x="1288" y="764"/>
                    <a:pt x="1344" y="864"/>
                  </a:cubicBezTo>
                </a:path>
              </a:pathLst>
            </a:custGeom>
            <a:noFill/>
            <a:ln w="38100" cap="flat" cmpd="sng">
              <a:solidFill>
                <a:srgbClr val="FFFF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50214" name="Text Box 8"/>
            <p:cNvSpPr txBox="1">
              <a:spLocks noChangeArrowheads="1"/>
            </p:cNvSpPr>
            <p:nvPr/>
          </p:nvSpPr>
          <p:spPr bwMode="auto">
            <a:xfrm>
              <a:off x="3441" y="2793"/>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r>
                <a:rPr kumimoji="1" lang="en-US" altLang="zh-CN" sz="2400" b="1" i="1">
                  <a:solidFill>
                    <a:schemeClr val="bg1"/>
                  </a:solidFill>
                  <a:latin typeface="Times New Roman" pitchFamily="18" charset="0"/>
                </a:rPr>
                <a:t>O</a:t>
              </a:r>
            </a:p>
          </p:txBody>
        </p:sp>
        <p:sp>
          <p:nvSpPr>
            <p:cNvPr id="50215" name="Text Box 9"/>
            <p:cNvSpPr txBox="1">
              <a:spLocks noChangeArrowheads="1"/>
            </p:cNvSpPr>
            <p:nvPr/>
          </p:nvSpPr>
          <p:spPr bwMode="auto">
            <a:xfrm>
              <a:off x="4812" y="279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r>
                <a:rPr kumimoji="1" lang="en-US" altLang="zh-CN" sz="2400" b="1" i="1">
                  <a:solidFill>
                    <a:schemeClr val="bg1"/>
                  </a:solidFill>
                  <a:latin typeface="Times New Roman" pitchFamily="18" charset="0"/>
                </a:rPr>
                <a:t>A</a:t>
              </a:r>
            </a:p>
          </p:txBody>
        </p:sp>
        <p:sp>
          <p:nvSpPr>
            <p:cNvPr id="50216" name="Text Box 10"/>
            <p:cNvSpPr txBox="1">
              <a:spLocks noChangeArrowheads="1"/>
            </p:cNvSpPr>
            <p:nvPr/>
          </p:nvSpPr>
          <p:spPr bwMode="auto">
            <a:xfrm>
              <a:off x="4637" y="1855"/>
              <a:ext cx="27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r>
                <a:rPr kumimoji="1" lang="en-US" altLang="zh-CN" sz="2400" b="1" i="1">
                  <a:solidFill>
                    <a:srgbClr val="FFFF00"/>
                  </a:solidFill>
                  <a:latin typeface="Times New Roman" pitchFamily="18" charset="0"/>
                </a:rPr>
                <a:t>I</a:t>
              </a:r>
            </a:p>
          </p:txBody>
        </p:sp>
        <p:sp>
          <p:nvSpPr>
            <p:cNvPr id="50217" name="Text Box 11"/>
            <p:cNvSpPr txBox="1">
              <a:spLocks noChangeArrowheads="1"/>
            </p:cNvSpPr>
            <p:nvPr/>
          </p:nvSpPr>
          <p:spPr bwMode="auto">
            <a:xfrm>
              <a:off x="4123" y="2793"/>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r>
                <a:rPr kumimoji="1" lang="en-US" altLang="zh-CN" sz="2400" b="1" i="1">
                  <a:solidFill>
                    <a:srgbClr val="66FFFF"/>
                  </a:solidFill>
                  <a:latin typeface="Times New Roman" pitchFamily="18" charset="0"/>
                </a:rPr>
                <a:t>L</a:t>
              </a:r>
            </a:p>
          </p:txBody>
        </p:sp>
        <p:sp>
          <p:nvSpPr>
            <p:cNvPr id="50218" name="Line 12"/>
            <p:cNvSpPr>
              <a:spLocks noChangeShapeType="1"/>
            </p:cNvSpPr>
            <p:nvPr/>
          </p:nvSpPr>
          <p:spPr bwMode="auto">
            <a:xfrm>
              <a:off x="4482" y="1988"/>
              <a:ext cx="146" cy="88"/>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nvGrpSpPr>
            <p:cNvPr id="50219" name="Group 13"/>
            <p:cNvGrpSpPr>
              <a:grpSpLocks/>
            </p:cNvGrpSpPr>
            <p:nvPr/>
          </p:nvGrpSpPr>
          <p:grpSpPr bwMode="auto">
            <a:xfrm>
              <a:off x="3878" y="1570"/>
              <a:ext cx="240" cy="240"/>
              <a:chOff x="2304" y="1968"/>
              <a:chExt cx="192" cy="192"/>
            </a:xfrm>
          </p:grpSpPr>
          <p:sp>
            <p:nvSpPr>
              <p:cNvPr id="50221" name="Oval 14"/>
              <p:cNvSpPr>
                <a:spLocks noChangeArrowheads="1"/>
              </p:cNvSpPr>
              <p:nvPr/>
            </p:nvSpPr>
            <p:spPr bwMode="auto">
              <a:xfrm>
                <a:off x="2304" y="1968"/>
                <a:ext cx="192" cy="192"/>
              </a:xfrm>
              <a:prstGeom prst="ellipse">
                <a:avLst/>
              </a:prstGeom>
              <a:noFill/>
              <a:ln w="9525">
                <a:solidFill>
                  <a:srgbClr val="FFFF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0222" name="Group 15"/>
              <p:cNvGrpSpPr>
                <a:grpSpLocks/>
              </p:cNvGrpSpPr>
              <p:nvPr/>
            </p:nvGrpSpPr>
            <p:grpSpPr bwMode="auto">
              <a:xfrm>
                <a:off x="2352" y="2027"/>
                <a:ext cx="100" cy="96"/>
                <a:chOff x="2352" y="2027"/>
                <a:chExt cx="100" cy="96"/>
              </a:xfrm>
            </p:grpSpPr>
            <p:sp>
              <p:nvSpPr>
                <p:cNvPr id="50223" name="Line 16"/>
                <p:cNvSpPr>
                  <a:spLocks noChangeShapeType="1"/>
                </p:cNvSpPr>
                <p:nvPr/>
              </p:nvSpPr>
              <p:spPr bwMode="auto">
                <a:xfrm flipH="1">
                  <a:off x="2352" y="2027"/>
                  <a:ext cx="96" cy="96"/>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24" name="Line 17"/>
                <p:cNvSpPr>
                  <a:spLocks noChangeShapeType="1"/>
                </p:cNvSpPr>
                <p:nvPr/>
              </p:nvSpPr>
              <p:spPr bwMode="auto">
                <a:xfrm>
                  <a:off x="2356" y="2027"/>
                  <a:ext cx="96" cy="96"/>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aphicFrame>
          <p:nvGraphicFramePr>
            <p:cNvPr id="50220" name="Object 18"/>
            <p:cNvGraphicFramePr>
              <a:graphicFrameLocks noChangeAspect="1"/>
            </p:cNvGraphicFramePr>
            <p:nvPr/>
          </p:nvGraphicFramePr>
          <p:xfrm>
            <a:off x="4154" y="1510"/>
            <a:ext cx="240" cy="300"/>
          </p:xfrm>
          <a:graphic>
            <a:graphicData uri="http://schemas.openxmlformats.org/presentationml/2006/ole">
              <mc:AlternateContent xmlns:mc="http://schemas.openxmlformats.org/markup-compatibility/2006">
                <mc:Choice xmlns:v="urn:schemas-microsoft-com:vml" Requires="v">
                  <p:oleObj spid="_x0000_s46082" name="Equation" r:id="rId3" imgW="137228" imgH="175176" progId="Equation.3">
                    <p:embed/>
                  </p:oleObj>
                </mc:Choice>
                <mc:Fallback>
                  <p:oleObj name="Equation" r:id="rId3" imgW="137228" imgH="175176" progId="Equation.3">
                    <p:embed/>
                    <p:pic>
                      <p:nvPicPr>
                        <p:cNvPr id="5022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4" y="1510"/>
                          <a:ext cx="240"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6211" name="Text Box 19"/>
          <p:cNvSpPr txBox="1">
            <a:spLocks noChangeArrowheads="1"/>
          </p:cNvSpPr>
          <p:nvPr/>
        </p:nvSpPr>
        <p:spPr bwMode="auto">
          <a:xfrm>
            <a:off x="819150" y="985838"/>
            <a:ext cx="464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a:solidFill>
                  <a:schemeClr val="tx1"/>
                </a:solidFill>
                <a:latin typeface="Arial" pitchFamily="34" charset="0"/>
                <a:ea typeface="宋体" pitchFamily="2" charset="-122"/>
              </a:defRPr>
            </a:lvl1pPr>
            <a:lvl2pPr marL="742950" indent="-285750" defTabSz="762000" eaLnBrk="0" hangingPunct="0">
              <a:defRPr>
                <a:solidFill>
                  <a:schemeClr val="tx1"/>
                </a:solidFill>
                <a:latin typeface="Arial" pitchFamily="34" charset="0"/>
                <a:ea typeface="宋体" pitchFamily="2" charset="-122"/>
              </a:defRPr>
            </a:lvl2pPr>
            <a:lvl3pPr marL="1143000" indent="-228600" defTabSz="762000" eaLnBrk="0" hangingPunct="0">
              <a:defRPr>
                <a:solidFill>
                  <a:schemeClr val="tx1"/>
                </a:solidFill>
                <a:latin typeface="Arial" pitchFamily="34" charset="0"/>
                <a:ea typeface="宋体" pitchFamily="2" charset="-122"/>
              </a:defRPr>
            </a:lvl3pPr>
            <a:lvl4pPr marL="1600200" indent="-228600" defTabSz="762000" eaLnBrk="0" hangingPunct="0">
              <a:defRPr>
                <a:solidFill>
                  <a:schemeClr val="tx1"/>
                </a:solidFill>
                <a:latin typeface="Arial" pitchFamily="34" charset="0"/>
                <a:ea typeface="宋体" pitchFamily="2" charset="-122"/>
              </a:defRPr>
            </a:lvl4pPr>
            <a:lvl5pPr marL="2057400" indent="-228600" defTabSz="762000" eaLnBrk="0" hangingPunct="0">
              <a:defRPr>
                <a:solidFill>
                  <a:schemeClr val="tx1"/>
                </a:solidFill>
                <a:latin typeface="Arial" pitchFamily="34" charset="0"/>
                <a:ea typeface="宋体" pitchFamily="2" charset="-122"/>
              </a:defRPr>
            </a:lvl5pPr>
            <a:lvl6pPr marL="2514600" indent="-228600" algn="ctr" defTabSz="7620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defTabSz="7620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defTabSz="7620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defTabSz="762000" eaLnBrk="0" fontAlgn="base" hangingPunct="0">
              <a:spcBef>
                <a:spcPct val="0"/>
              </a:spcBef>
              <a:spcAft>
                <a:spcPct val="0"/>
              </a:spcAft>
              <a:defRPr>
                <a:solidFill>
                  <a:schemeClr val="tx1"/>
                </a:solidFill>
                <a:latin typeface="Arial" pitchFamily="34" charset="0"/>
                <a:ea typeface="宋体" pitchFamily="2" charset="-122"/>
              </a:defRPr>
            </a:lvl9pPr>
          </a:lstStyle>
          <a:p>
            <a:pPr algn="l">
              <a:spcBef>
                <a:spcPct val="50000"/>
              </a:spcBef>
            </a:pPr>
            <a:r>
              <a:rPr kumimoji="1" lang="zh-CN" altLang="en-US" sz="2400" b="1">
                <a:solidFill>
                  <a:schemeClr val="bg1"/>
                </a:solidFill>
                <a:latin typeface="宋体" pitchFamily="2" charset="-122"/>
                <a:sym typeface="Symbol" pitchFamily="18" charset="2"/>
              </a:rPr>
              <a:t>此段载流导线受的磁力。</a:t>
            </a:r>
            <a:endParaRPr kumimoji="1" lang="zh-CN" altLang="en-US" sz="3200" b="1">
              <a:solidFill>
                <a:schemeClr val="bg1"/>
              </a:solidFill>
              <a:latin typeface="宋体" pitchFamily="2" charset="-122"/>
            </a:endParaRPr>
          </a:p>
        </p:txBody>
      </p:sp>
      <p:sp>
        <p:nvSpPr>
          <p:cNvPr id="136212" name="Text Box 20"/>
          <p:cNvSpPr txBox="1">
            <a:spLocks noChangeArrowheads="1"/>
          </p:cNvSpPr>
          <p:nvPr/>
        </p:nvSpPr>
        <p:spPr bwMode="auto">
          <a:xfrm>
            <a:off x="768350" y="1520825"/>
            <a:ext cx="373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defRPr>
                <a:solidFill>
                  <a:schemeClr val="tx1"/>
                </a:solidFill>
                <a:latin typeface="Arial" pitchFamily="34" charset="0"/>
                <a:ea typeface="宋体" pitchFamily="2" charset="-122"/>
              </a:defRPr>
            </a:lvl1pPr>
            <a:lvl2pPr marL="742950" indent="-285750" defTabSz="762000" eaLnBrk="0" hangingPunct="0">
              <a:defRPr>
                <a:solidFill>
                  <a:schemeClr val="tx1"/>
                </a:solidFill>
                <a:latin typeface="Arial" pitchFamily="34" charset="0"/>
                <a:ea typeface="宋体" pitchFamily="2" charset="-122"/>
              </a:defRPr>
            </a:lvl2pPr>
            <a:lvl3pPr marL="1143000" indent="-228600" defTabSz="762000" eaLnBrk="0" hangingPunct="0">
              <a:defRPr>
                <a:solidFill>
                  <a:schemeClr val="tx1"/>
                </a:solidFill>
                <a:latin typeface="Arial" pitchFamily="34" charset="0"/>
                <a:ea typeface="宋体" pitchFamily="2" charset="-122"/>
              </a:defRPr>
            </a:lvl3pPr>
            <a:lvl4pPr marL="1600200" indent="-228600" defTabSz="762000" eaLnBrk="0" hangingPunct="0">
              <a:defRPr>
                <a:solidFill>
                  <a:schemeClr val="tx1"/>
                </a:solidFill>
                <a:latin typeface="Arial" pitchFamily="34" charset="0"/>
                <a:ea typeface="宋体" pitchFamily="2" charset="-122"/>
              </a:defRPr>
            </a:lvl4pPr>
            <a:lvl5pPr marL="2057400" indent="-228600" defTabSz="762000" eaLnBrk="0" hangingPunct="0">
              <a:defRPr>
                <a:solidFill>
                  <a:schemeClr val="tx1"/>
                </a:solidFill>
                <a:latin typeface="Arial" pitchFamily="34" charset="0"/>
                <a:ea typeface="宋体" pitchFamily="2" charset="-122"/>
              </a:defRPr>
            </a:lvl5pPr>
            <a:lvl6pPr marL="2514600" indent="-228600" algn="ctr" defTabSz="7620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defTabSz="7620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defTabSz="7620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defTabSz="762000" eaLnBrk="0" fontAlgn="base" hangingPunct="0">
              <a:spcBef>
                <a:spcPct val="0"/>
              </a:spcBef>
              <a:spcAft>
                <a:spcPct val="0"/>
              </a:spcAft>
              <a:defRPr>
                <a:solidFill>
                  <a:schemeClr val="tx1"/>
                </a:solidFill>
                <a:latin typeface="Arial" pitchFamily="34" charset="0"/>
                <a:ea typeface="宋体" pitchFamily="2" charset="-122"/>
              </a:defRPr>
            </a:lvl9pPr>
          </a:lstStyle>
          <a:p>
            <a:pPr algn="l">
              <a:spcBef>
                <a:spcPct val="50000"/>
              </a:spcBef>
            </a:pPr>
            <a:r>
              <a:rPr kumimoji="1" lang="zh-CN" altLang="en-US" sz="2400" b="1">
                <a:solidFill>
                  <a:schemeClr val="bg1"/>
                </a:solidFill>
                <a:latin typeface="Times New Roman" pitchFamily="18" charset="0"/>
              </a:rPr>
              <a:t>在电流上任取电流元</a:t>
            </a:r>
          </a:p>
        </p:txBody>
      </p:sp>
      <p:graphicFrame>
        <p:nvGraphicFramePr>
          <p:cNvPr id="136213" name="Object 21"/>
          <p:cNvGraphicFramePr>
            <a:graphicFrameLocks noChangeAspect="1"/>
          </p:cNvGraphicFramePr>
          <p:nvPr/>
        </p:nvGraphicFramePr>
        <p:xfrm>
          <a:off x="3733800" y="1538288"/>
          <a:ext cx="517525" cy="368300"/>
        </p:xfrm>
        <a:graphic>
          <a:graphicData uri="http://schemas.openxmlformats.org/presentationml/2006/ole">
            <mc:AlternateContent xmlns:mc="http://schemas.openxmlformats.org/markup-compatibility/2006">
              <mc:Choice xmlns:v="urn:schemas-microsoft-com:vml" Requires="v">
                <p:oleObj spid="_x0000_s46083" name="Equation" r:id="rId5" imgW="502879" imgH="358128" progId="Equation.3">
                  <p:embed/>
                </p:oleObj>
              </mc:Choice>
              <mc:Fallback>
                <p:oleObj name="Equation" r:id="rId5" imgW="502879" imgH="358128" progId="Equation.3">
                  <p:embed/>
                  <p:pic>
                    <p:nvPicPr>
                      <p:cNvPr id="136213"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1538288"/>
                        <a:ext cx="5175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14" name="Object 22"/>
          <p:cNvGraphicFramePr>
            <a:graphicFrameLocks/>
          </p:cNvGraphicFramePr>
          <p:nvPr/>
        </p:nvGraphicFramePr>
        <p:xfrm>
          <a:off x="1282700" y="2224088"/>
          <a:ext cx="2832100" cy="366712"/>
        </p:xfrm>
        <a:graphic>
          <a:graphicData uri="http://schemas.openxmlformats.org/presentationml/2006/ole">
            <mc:AlternateContent xmlns:mc="http://schemas.openxmlformats.org/markup-compatibility/2006">
              <mc:Choice xmlns:v="urn:schemas-microsoft-com:vml" Requires="v">
                <p:oleObj spid="_x0000_s46084" name="Equation" r:id="rId7" imgW="2811760" imgH="358128" progId="Equation.3">
                  <p:embed/>
                </p:oleObj>
              </mc:Choice>
              <mc:Fallback>
                <p:oleObj name="Equation" r:id="rId7" imgW="2811760" imgH="358128" progId="Equation.3">
                  <p:embed/>
                  <p:pic>
                    <p:nvPicPr>
                      <p:cNvPr id="136214" name="Object 2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2700" y="2224088"/>
                        <a:ext cx="283210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6215" name="Line 23"/>
          <p:cNvSpPr>
            <a:spLocks noChangeShapeType="1"/>
          </p:cNvSpPr>
          <p:nvPr/>
        </p:nvSpPr>
        <p:spPr bwMode="auto">
          <a:xfrm flipV="1">
            <a:off x="6453188" y="3263900"/>
            <a:ext cx="220662" cy="427038"/>
          </a:xfrm>
          <a:prstGeom prst="line">
            <a:avLst/>
          </a:prstGeom>
          <a:noFill/>
          <a:ln w="38100">
            <a:solidFill>
              <a:srgbClr val="FF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aphicFrame>
        <p:nvGraphicFramePr>
          <p:cNvPr id="136216" name="Object 24"/>
          <p:cNvGraphicFramePr>
            <a:graphicFrameLocks/>
          </p:cNvGraphicFramePr>
          <p:nvPr/>
        </p:nvGraphicFramePr>
        <p:xfrm>
          <a:off x="6613525" y="3349625"/>
          <a:ext cx="417513" cy="295275"/>
        </p:xfrm>
        <a:graphic>
          <a:graphicData uri="http://schemas.openxmlformats.org/presentationml/2006/ole">
            <mc:AlternateContent xmlns:mc="http://schemas.openxmlformats.org/markup-compatibility/2006">
              <mc:Choice xmlns:v="urn:schemas-microsoft-com:vml" Requires="v">
                <p:oleObj spid="_x0000_s46085" name="Equation" r:id="rId9" imgW="502879" imgH="358128" progId="Equation.3">
                  <p:embed/>
                </p:oleObj>
              </mc:Choice>
              <mc:Fallback>
                <p:oleObj name="Equation" r:id="rId9" imgW="502879" imgH="358128" progId="Equation.3">
                  <p:embed/>
                  <p:pic>
                    <p:nvPicPr>
                      <p:cNvPr id="136216" name="Object 2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13525" y="3349625"/>
                        <a:ext cx="417513"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6217" name="Group 25"/>
          <p:cNvGrpSpPr>
            <a:grpSpLocks/>
          </p:cNvGrpSpPr>
          <p:nvPr/>
        </p:nvGrpSpPr>
        <p:grpSpPr bwMode="auto">
          <a:xfrm>
            <a:off x="5734050" y="2984500"/>
            <a:ext cx="723900" cy="706438"/>
            <a:chOff x="3548" y="1606"/>
            <a:chExt cx="456" cy="445"/>
          </a:xfrm>
        </p:grpSpPr>
        <p:sp>
          <p:nvSpPr>
            <p:cNvPr id="50207" name="Line 26"/>
            <p:cNvSpPr>
              <a:spLocks noChangeShapeType="1"/>
            </p:cNvSpPr>
            <p:nvPr/>
          </p:nvSpPr>
          <p:spPr bwMode="auto">
            <a:xfrm flipH="1" flipV="1">
              <a:off x="3648" y="1869"/>
              <a:ext cx="356" cy="182"/>
            </a:xfrm>
            <a:prstGeom prst="line">
              <a:avLst/>
            </a:prstGeom>
            <a:noFill/>
            <a:ln w="38100">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aphicFrame>
          <p:nvGraphicFramePr>
            <p:cNvPr id="50208" name="Object 27"/>
            <p:cNvGraphicFramePr>
              <a:graphicFrameLocks noChangeAspect="1"/>
            </p:cNvGraphicFramePr>
            <p:nvPr/>
          </p:nvGraphicFramePr>
          <p:xfrm>
            <a:off x="3548" y="1606"/>
            <a:ext cx="286" cy="223"/>
          </p:xfrm>
          <a:graphic>
            <a:graphicData uri="http://schemas.openxmlformats.org/presentationml/2006/ole">
              <mc:AlternateContent xmlns:mc="http://schemas.openxmlformats.org/markup-compatibility/2006">
                <mc:Choice xmlns:v="urn:schemas-microsoft-com:vml" Requires="v">
                  <p:oleObj spid="_x0000_s46086" name="Equation" r:id="rId11" imgW="441937" imgH="335232" progId="Equation.3">
                    <p:embed/>
                  </p:oleObj>
                </mc:Choice>
                <mc:Fallback>
                  <p:oleObj name="Equation" r:id="rId11" imgW="441937" imgH="335232" progId="Equation.3">
                    <p:embed/>
                    <p:pic>
                      <p:nvPicPr>
                        <p:cNvPr id="50208" name="Object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48" y="1606"/>
                          <a:ext cx="286" cy="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6220" name="Group 28"/>
          <p:cNvGrpSpPr>
            <a:grpSpLocks/>
          </p:cNvGrpSpPr>
          <p:nvPr/>
        </p:nvGrpSpPr>
        <p:grpSpPr bwMode="auto">
          <a:xfrm>
            <a:off x="5892800" y="3319463"/>
            <a:ext cx="565150" cy="371475"/>
            <a:chOff x="3984" y="2828"/>
            <a:chExt cx="356" cy="234"/>
          </a:xfrm>
        </p:grpSpPr>
        <p:sp>
          <p:nvSpPr>
            <p:cNvPr id="50205" name="Line 29"/>
            <p:cNvSpPr>
              <a:spLocks noChangeShapeType="1"/>
            </p:cNvSpPr>
            <p:nvPr/>
          </p:nvSpPr>
          <p:spPr bwMode="auto">
            <a:xfrm flipH="1">
              <a:off x="3984" y="3062"/>
              <a:ext cx="356"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50206" name="Line 30"/>
            <p:cNvSpPr>
              <a:spLocks noChangeShapeType="1"/>
            </p:cNvSpPr>
            <p:nvPr/>
          </p:nvSpPr>
          <p:spPr bwMode="auto">
            <a:xfrm flipV="1">
              <a:off x="4340" y="2828"/>
              <a:ext cx="0" cy="234"/>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grpSp>
      <p:graphicFrame>
        <p:nvGraphicFramePr>
          <p:cNvPr id="136223" name="Object 31"/>
          <p:cNvGraphicFramePr>
            <a:graphicFrameLocks/>
          </p:cNvGraphicFramePr>
          <p:nvPr/>
        </p:nvGraphicFramePr>
        <p:xfrm>
          <a:off x="1320800" y="2890838"/>
          <a:ext cx="2260600" cy="431800"/>
        </p:xfrm>
        <a:graphic>
          <a:graphicData uri="http://schemas.openxmlformats.org/presentationml/2006/ole">
            <mc:AlternateContent xmlns:mc="http://schemas.openxmlformats.org/markup-compatibility/2006">
              <mc:Choice xmlns:v="urn:schemas-microsoft-com:vml" Requires="v">
                <p:oleObj spid="_x0000_s46087" name="Equation" r:id="rId13" imgW="2240375" imgH="411480" progId="Equation.3">
                  <p:embed/>
                </p:oleObj>
              </mc:Choice>
              <mc:Fallback>
                <p:oleObj name="Equation" r:id="rId13" imgW="2240375" imgH="411480" progId="Equation.3">
                  <p:embed/>
                  <p:pic>
                    <p:nvPicPr>
                      <p:cNvPr id="136223" name="Object 3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20800" y="2890838"/>
                        <a:ext cx="2260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24" name="Object 32"/>
          <p:cNvGraphicFramePr>
            <a:graphicFrameLocks/>
          </p:cNvGraphicFramePr>
          <p:nvPr/>
        </p:nvGraphicFramePr>
        <p:xfrm>
          <a:off x="3621088" y="2927350"/>
          <a:ext cx="1003300" cy="392113"/>
        </p:xfrm>
        <a:graphic>
          <a:graphicData uri="http://schemas.openxmlformats.org/presentationml/2006/ole">
            <mc:AlternateContent xmlns:mc="http://schemas.openxmlformats.org/markup-compatibility/2006">
              <mc:Choice xmlns:v="urn:schemas-microsoft-com:vml" Requires="v">
                <p:oleObj spid="_x0000_s46088" name="Equation" r:id="rId15" imgW="983068" imgH="373464" progId="Equation.3">
                  <p:embed/>
                </p:oleObj>
              </mc:Choice>
              <mc:Fallback>
                <p:oleObj name="Equation" r:id="rId15" imgW="983068" imgH="373464" progId="Equation.3">
                  <p:embed/>
                  <p:pic>
                    <p:nvPicPr>
                      <p:cNvPr id="136224" name="Object 3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21088" y="2927350"/>
                        <a:ext cx="1003300"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25" name="Object 33"/>
          <p:cNvGraphicFramePr>
            <a:graphicFrameLocks/>
          </p:cNvGraphicFramePr>
          <p:nvPr/>
        </p:nvGraphicFramePr>
        <p:xfrm>
          <a:off x="1282700" y="3595688"/>
          <a:ext cx="3365500" cy="469900"/>
        </p:xfrm>
        <a:graphic>
          <a:graphicData uri="http://schemas.openxmlformats.org/presentationml/2006/ole">
            <mc:AlternateContent xmlns:mc="http://schemas.openxmlformats.org/markup-compatibility/2006">
              <mc:Choice xmlns:v="urn:schemas-microsoft-com:vml" Requires="v">
                <p:oleObj spid="_x0000_s46089" name="Equation" r:id="rId17" imgW="3345110" imgH="449496" progId="Equation.3">
                  <p:embed/>
                </p:oleObj>
              </mc:Choice>
              <mc:Fallback>
                <p:oleObj name="Equation" r:id="rId17" imgW="3345110" imgH="449496" progId="Equation.3">
                  <p:embed/>
                  <p:pic>
                    <p:nvPicPr>
                      <p:cNvPr id="136225" name="Object 3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82700" y="3595688"/>
                        <a:ext cx="33655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26" name="Object 34"/>
          <p:cNvGraphicFramePr>
            <a:graphicFrameLocks/>
          </p:cNvGraphicFramePr>
          <p:nvPr/>
        </p:nvGraphicFramePr>
        <p:xfrm>
          <a:off x="1282700" y="4205288"/>
          <a:ext cx="2270125" cy="687387"/>
        </p:xfrm>
        <a:graphic>
          <a:graphicData uri="http://schemas.openxmlformats.org/presentationml/2006/ole">
            <mc:AlternateContent xmlns:mc="http://schemas.openxmlformats.org/markup-compatibility/2006">
              <mc:Choice xmlns:v="urn:schemas-microsoft-com:vml" Requires="v">
                <p:oleObj spid="_x0000_s46090" name="Equation" r:id="rId19" imgW="2263066" imgH="670464" progId="Equation.3">
                  <p:embed/>
                </p:oleObj>
              </mc:Choice>
              <mc:Fallback>
                <p:oleObj name="Equation" r:id="rId19" imgW="2263066" imgH="670464" progId="Equation.3">
                  <p:embed/>
                  <p:pic>
                    <p:nvPicPr>
                      <p:cNvPr id="136226" name="Object 34"/>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82700" y="4205288"/>
                        <a:ext cx="2270125" cy="687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27" name="Object 35"/>
          <p:cNvGraphicFramePr>
            <a:graphicFrameLocks/>
          </p:cNvGraphicFramePr>
          <p:nvPr/>
        </p:nvGraphicFramePr>
        <p:xfrm>
          <a:off x="1265238" y="5119688"/>
          <a:ext cx="2678112" cy="685800"/>
        </p:xfrm>
        <a:graphic>
          <a:graphicData uri="http://schemas.openxmlformats.org/presentationml/2006/ole">
            <mc:AlternateContent xmlns:mc="http://schemas.openxmlformats.org/markup-compatibility/2006">
              <mc:Choice xmlns:v="urn:schemas-microsoft-com:vml" Requires="v">
                <p:oleObj spid="_x0000_s46091" name="Equation" r:id="rId21" imgW="2659405" imgH="670464" progId="Equation.3">
                  <p:embed/>
                </p:oleObj>
              </mc:Choice>
              <mc:Fallback>
                <p:oleObj name="Equation" r:id="rId21" imgW="2659405" imgH="670464" progId="Equation.3">
                  <p:embed/>
                  <p:pic>
                    <p:nvPicPr>
                      <p:cNvPr id="136227" name="Object 35"/>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65238" y="5119688"/>
                        <a:ext cx="2678112"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6228" name="Line 36"/>
          <p:cNvSpPr>
            <a:spLocks noChangeShapeType="1"/>
          </p:cNvSpPr>
          <p:nvPr/>
        </p:nvSpPr>
        <p:spPr bwMode="auto">
          <a:xfrm flipV="1">
            <a:off x="7008813" y="3765550"/>
            <a:ext cx="0" cy="650875"/>
          </a:xfrm>
          <a:prstGeom prst="line">
            <a:avLst/>
          </a:prstGeom>
          <a:noFill/>
          <a:ln w="38100">
            <a:solidFill>
              <a:srgbClr val="00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36229" name="Line 37"/>
          <p:cNvSpPr>
            <a:spLocks noChangeShapeType="1"/>
          </p:cNvSpPr>
          <p:nvPr/>
        </p:nvSpPr>
        <p:spPr bwMode="auto">
          <a:xfrm>
            <a:off x="5749925" y="4394200"/>
            <a:ext cx="2124075" cy="0"/>
          </a:xfrm>
          <a:prstGeom prst="line">
            <a:avLst/>
          </a:prstGeom>
          <a:noFill/>
          <a:ln w="38100">
            <a:solidFill>
              <a:srgbClr val="FF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p>
            <a:endParaRPr lang="zh-CN" altLang="en-US"/>
          </a:p>
        </p:txBody>
      </p:sp>
      <p:sp>
        <p:nvSpPr>
          <p:cNvPr id="136230" name="Rectangle 38"/>
          <p:cNvSpPr>
            <a:spLocks noChangeArrowheads="1"/>
          </p:cNvSpPr>
          <p:nvPr/>
        </p:nvSpPr>
        <p:spPr bwMode="auto">
          <a:xfrm>
            <a:off x="227013" y="471488"/>
            <a:ext cx="6508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FFFF00"/>
                </a:solidFill>
                <a:latin typeface="宋体" pitchFamily="2" charset="-122"/>
              </a:rPr>
              <a:t>例</a:t>
            </a:r>
            <a:r>
              <a:rPr kumimoji="1" lang="en-US" altLang="zh-CN" sz="2400" b="1">
                <a:solidFill>
                  <a:srgbClr val="FFFF00"/>
                </a:solidFill>
                <a:latin typeface="宋体" pitchFamily="2" charset="-122"/>
              </a:rPr>
              <a:t>3</a:t>
            </a:r>
            <a:endParaRPr kumimoji="1" lang="zh-CN" altLang="en-US" sz="2400" b="1">
              <a:solidFill>
                <a:srgbClr val="FFFF00"/>
              </a:solidFill>
              <a:latin typeface="宋体" pitchFamily="2" charset="-122"/>
            </a:endParaRPr>
          </a:p>
        </p:txBody>
      </p:sp>
      <p:sp>
        <p:nvSpPr>
          <p:cNvPr id="136231" name="Rectangle 39"/>
          <p:cNvSpPr>
            <a:spLocks noChangeArrowheads="1"/>
          </p:cNvSpPr>
          <p:nvPr/>
        </p:nvSpPr>
        <p:spPr bwMode="auto">
          <a:xfrm>
            <a:off x="779463" y="471488"/>
            <a:ext cx="800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宋体" pitchFamily="2" charset="-122"/>
              </a:rPr>
              <a:t>在均匀磁场中放置一任意形状的导线，电流强度为</a:t>
            </a:r>
            <a:r>
              <a:rPr kumimoji="1" lang="en-US" altLang="zh-CN" sz="2400" b="1" i="1">
                <a:solidFill>
                  <a:srgbClr val="66FFFF"/>
                </a:solidFill>
                <a:latin typeface="宋体" pitchFamily="2" charset="-122"/>
              </a:rPr>
              <a:t>I</a:t>
            </a:r>
          </a:p>
        </p:txBody>
      </p:sp>
      <p:sp>
        <p:nvSpPr>
          <p:cNvPr id="136232" name="Rectangle 40"/>
          <p:cNvSpPr>
            <a:spLocks noChangeArrowheads="1"/>
          </p:cNvSpPr>
          <p:nvPr/>
        </p:nvSpPr>
        <p:spPr bwMode="auto">
          <a:xfrm>
            <a:off x="287338" y="96996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FFFF00"/>
                </a:solidFill>
                <a:latin typeface="宋体" pitchFamily="2" charset="-122"/>
                <a:sym typeface="Symbol" pitchFamily="18" charset="2"/>
              </a:rPr>
              <a:t>求</a:t>
            </a:r>
          </a:p>
        </p:txBody>
      </p:sp>
      <p:sp>
        <p:nvSpPr>
          <p:cNvPr id="136233" name="Rectangle 41"/>
          <p:cNvSpPr>
            <a:spLocks noChangeArrowheads="1"/>
          </p:cNvSpPr>
          <p:nvPr/>
        </p:nvSpPr>
        <p:spPr bwMode="auto">
          <a:xfrm>
            <a:off x="276225" y="1531938"/>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FFFF00"/>
                </a:solidFill>
                <a:latin typeface="Times New Roman" pitchFamily="18" charset="0"/>
              </a:rPr>
              <a:t>解</a:t>
            </a:r>
          </a:p>
        </p:txBody>
      </p:sp>
      <p:sp>
        <p:nvSpPr>
          <p:cNvPr id="136234" name="Text Box 42"/>
          <p:cNvSpPr txBox="1">
            <a:spLocks noChangeArrowheads="1"/>
          </p:cNvSpPr>
          <p:nvPr/>
        </p:nvSpPr>
        <p:spPr bwMode="auto">
          <a:xfrm>
            <a:off x="762000" y="5942013"/>
            <a:ext cx="262255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楷体_GB2312" pitchFamily="49" charset="-122"/>
                <a:ea typeface="楷体_GB2312" pitchFamily="49" charset="-122"/>
              </a:rPr>
              <a:t>相当于载流直导线</a:t>
            </a:r>
          </a:p>
        </p:txBody>
      </p:sp>
      <p:graphicFrame>
        <p:nvGraphicFramePr>
          <p:cNvPr id="136235" name="Object 43"/>
          <p:cNvGraphicFramePr>
            <a:graphicFrameLocks/>
          </p:cNvGraphicFramePr>
          <p:nvPr/>
        </p:nvGraphicFramePr>
        <p:xfrm>
          <a:off x="6578600" y="3940175"/>
          <a:ext cx="304800" cy="342900"/>
        </p:xfrm>
        <a:graphic>
          <a:graphicData uri="http://schemas.openxmlformats.org/presentationml/2006/ole">
            <mc:AlternateContent xmlns:mc="http://schemas.openxmlformats.org/markup-compatibility/2006">
              <mc:Choice xmlns:v="urn:schemas-microsoft-com:vml" Requires="v">
                <p:oleObj spid="_x0000_s46092" name="Equation" r:id="rId23" imgW="289583" imgH="327672" progId="Equation.3">
                  <p:embed/>
                </p:oleObj>
              </mc:Choice>
              <mc:Fallback>
                <p:oleObj name="Equation" r:id="rId23" imgW="289583" imgH="327672" progId="Equation.3">
                  <p:embed/>
                  <p:pic>
                    <p:nvPicPr>
                      <p:cNvPr id="136235" name="Object 43"/>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78600" y="3940175"/>
                        <a:ext cx="3048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6236" name="Group 44"/>
          <p:cNvGrpSpPr>
            <a:grpSpLocks/>
          </p:cNvGrpSpPr>
          <p:nvPr/>
        </p:nvGrpSpPr>
        <p:grpSpPr bwMode="auto">
          <a:xfrm>
            <a:off x="6081713" y="3100388"/>
            <a:ext cx="368300" cy="485775"/>
            <a:chOff x="3816" y="1848"/>
            <a:chExt cx="232" cy="306"/>
          </a:xfrm>
        </p:grpSpPr>
        <p:sp>
          <p:nvSpPr>
            <p:cNvPr id="50203" name="Rectangle 45"/>
            <p:cNvSpPr>
              <a:spLocks noChangeArrowheads="1"/>
            </p:cNvSpPr>
            <p:nvPr/>
          </p:nvSpPr>
          <p:spPr bwMode="auto">
            <a:xfrm>
              <a:off x="3816" y="1848"/>
              <a:ext cx="2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FF6600"/>
                  </a:solidFill>
                  <a:latin typeface="Times New Roman" pitchFamily="18" charset="0"/>
                  <a:sym typeface="Symbol" pitchFamily="18" charset="2"/>
                </a:rPr>
                <a:t></a:t>
              </a:r>
            </a:p>
          </p:txBody>
        </p:sp>
        <p:sp>
          <p:nvSpPr>
            <p:cNvPr id="50204" name="Freeform 46"/>
            <p:cNvSpPr>
              <a:spLocks/>
            </p:cNvSpPr>
            <p:nvPr/>
          </p:nvSpPr>
          <p:spPr bwMode="auto">
            <a:xfrm>
              <a:off x="3951" y="2120"/>
              <a:ext cx="93" cy="34"/>
            </a:xfrm>
            <a:custGeom>
              <a:avLst/>
              <a:gdLst>
                <a:gd name="T0" fmla="*/ 0 w 93"/>
                <a:gd name="T1" fmla="*/ 34 h 34"/>
                <a:gd name="T2" fmla="*/ 93 w 93"/>
                <a:gd name="T3" fmla="*/ 0 h 34"/>
                <a:gd name="T4" fmla="*/ 0 60000 65536"/>
                <a:gd name="T5" fmla="*/ 0 60000 65536"/>
              </a:gdLst>
              <a:ahLst/>
              <a:cxnLst>
                <a:cxn ang="T4">
                  <a:pos x="T0" y="T1"/>
                </a:cxn>
                <a:cxn ang="T5">
                  <a:pos x="T2" y="T3"/>
                </a:cxn>
              </a:cxnLst>
              <a:rect l="0" t="0" r="r" b="b"/>
              <a:pathLst>
                <a:path w="93" h="34">
                  <a:moveTo>
                    <a:pt x="0" y="34"/>
                  </a:moveTo>
                  <a:cubicBezTo>
                    <a:pt x="33" y="13"/>
                    <a:pt x="54" y="0"/>
                    <a:pt x="93" y="0"/>
                  </a:cubicBezTo>
                </a:path>
              </a:pathLst>
            </a:custGeom>
            <a:noFill/>
            <a:ln w="28575" cap="flat" cmpd="sng">
              <a:solidFill>
                <a:srgbClr val="FF66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136239" name="Rectangle 47"/>
          <p:cNvSpPr>
            <a:spLocks noChangeArrowheads="1"/>
          </p:cNvSpPr>
          <p:nvPr/>
        </p:nvSpPr>
        <p:spPr bwMode="auto">
          <a:xfrm>
            <a:off x="3816350" y="5951538"/>
            <a:ext cx="5292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楷体_GB2312" pitchFamily="49" charset="-122"/>
                <a:ea typeface="楷体_GB2312" pitchFamily="49" charset="-122"/>
              </a:rPr>
              <a:t>在匀强磁场中受的力，方向沿 </a:t>
            </a:r>
            <a:r>
              <a:rPr kumimoji="1" lang="en-US" altLang="zh-CN" sz="2400" b="1" i="1">
                <a:solidFill>
                  <a:srgbClr val="66FFFF"/>
                </a:solidFill>
                <a:latin typeface="楷体_GB2312" pitchFamily="49" charset="-122"/>
                <a:ea typeface="楷体_GB2312" pitchFamily="49" charset="-122"/>
              </a:rPr>
              <a:t>y </a:t>
            </a:r>
            <a:r>
              <a:rPr kumimoji="1" lang="zh-CN" altLang="en-US" sz="2400" b="1">
                <a:solidFill>
                  <a:schemeClr val="bg1"/>
                </a:solidFill>
                <a:latin typeface="楷体_GB2312" pitchFamily="49" charset="-122"/>
                <a:ea typeface="楷体_GB2312" pitchFamily="49" charset="-122"/>
              </a:rPr>
              <a:t>向。</a:t>
            </a:r>
          </a:p>
        </p:txBody>
      </p:sp>
      <p:graphicFrame>
        <p:nvGraphicFramePr>
          <p:cNvPr id="136240" name="Object 48"/>
          <p:cNvGraphicFramePr>
            <a:graphicFrameLocks noChangeAspect="1"/>
          </p:cNvGraphicFramePr>
          <p:nvPr/>
        </p:nvGraphicFramePr>
        <p:xfrm>
          <a:off x="3367088" y="6021388"/>
          <a:ext cx="446087" cy="331787"/>
        </p:xfrm>
        <a:graphic>
          <a:graphicData uri="http://schemas.openxmlformats.org/presentationml/2006/ole">
            <mc:AlternateContent xmlns:mc="http://schemas.openxmlformats.org/markup-compatibility/2006">
              <mc:Choice xmlns:v="urn:schemas-microsoft-com:vml" Requires="v">
                <p:oleObj spid="_x0000_s46093" name="公式" r:id="rId25" imgW="479972" imgH="358128" progId="Equation.3">
                  <p:embed/>
                </p:oleObj>
              </mc:Choice>
              <mc:Fallback>
                <p:oleObj name="公式" r:id="rId25" imgW="479972" imgH="358128" progId="Equation.3">
                  <p:embed/>
                  <p:pic>
                    <p:nvPicPr>
                      <p:cNvPr id="136240" name="Object 4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367088" y="6021388"/>
                        <a:ext cx="446087"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1980827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6230"/>
                                        </p:tgtEl>
                                        <p:attrNameLst>
                                          <p:attrName>style.visibility</p:attrName>
                                        </p:attrNameLst>
                                      </p:cBhvr>
                                      <p:to>
                                        <p:strVal val="visible"/>
                                      </p:to>
                                    </p:set>
                                    <p:animEffect transition="in" filter="wipe(left)">
                                      <p:cBhvr>
                                        <p:cTn id="7" dur="500"/>
                                        <p:tgtEl>
                                          <p:spTgt spid="1362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6231"/>
                                        </p:tgtEl>
                                        <p:attrNameLst>
                                          <p:attrName>style.visibility</p:attrName>
                                        </p:attrNameLst>
                                      </p:cBhvr>
                                      <p:to>
                                        <p:strVal val="visible"/>
                                      </p:to>
                                    </p:set>
                                    <p:animEffect transition="in" filter="wipe(left)">
                                      <p:cBhvr>
                                        <p:cTn id="12" dur="500"/>
                                        <p:tgtEl>
                                          <p:spTgt spid="1362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36194"/>
                                        </p:tgtEl>
                                        <p:attrNameLst>
                                          <p:attrName>style.visibility</p:attrName>
                                        </p:attrNameLst>
                                      </p:cBhvr>
                                      <p:to>
                                        <p:strVal val="visible"/>
                                      </p:to>
                                    </p:set>
                                    <p:animEffect transition="in" filter="box(in)">
                                      <p:cBhvr>
                                        <p:cTn id="17" dur="500"/>
                                        <p:tgtEl>
                                          <p:spTgt spid="13619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6232"/>
                                        </p:tgtEl>
                                        <p:attrNameLst>
                                          <p:attrName>style.visibility</p:attrName>
                                        </p:attrNameLst>
                                      </p:cBhvr>
                                      <p:to>
                                        <p:strVal val="visible"/>
                                      </p:to>
                                    </p:set>
                                    <p:animEffect transition="in" filter="wipe(left)">
                                      <p:cBhvr>
                                        <p:cTn id="22" dur="500"/>
                                        <p:tgtEl>
                                          <p:spTgt spid="1362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6211"/>
                                        </p:tgtEl>
                                        <p:attrNameLst>
                                          <p:attrName>style.visibility</p:attrName>
                                        </p:attrNameLst>
                                      </p:cBhvr>
                                      <p:to>
                                        <p:strVal val="visible"/>
                                      </p:to>
                                    </p:set>
                                    <p:animEffect transition="in" filter="wipe(left)">
                                      <p:cBhvr>
                                        <p:cTn id="27" dur="500"/>
                                        <p:tgtEl>
                                          <p:spTgt spid="1362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6233"/>
                                        </p:tgtEl>
                                        <p:attrNameLst>
                                          <p:attrName>style.visibility</p:attrName>
                                        </p:attrNameLst>
                                      </p:cBhvr>
                                      <p:to>
                                        <p:strVal val="visible"/>
                                      </p:to>
                                    </p:set>
                                    <p:animEffect transition="in" filter="wipe(left)">
                                      <p:cBhvr>
                                        <p:cTn id="32" dur="500"/>
                                        <p:tgtEl>
                                          <p:spTgt spid="13623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6212"/>
                                        </p:tgtEl>
                                        <p:attrNameLst>
                                          <p:attrName>style.visibility</p:attrName>
                                        </p:attrNameLst>
                                      </p:cBhvr>
                                      <p:to>
                                        <p:strVal val="visible"/>
                                      </p:to>
                                    </p:set>
                                    <p:animEffect transition="in" filter="wipe(left)">
                                      <p:cBhvr>
                                        <p:cTn id="37" dur="500"/>
                                        <p:tgtEl>
                                          <p:spTgt spid="136212"/>
                                        </p:tgtEl>
                                      </p:cBhvr>
                                    </p:animEffect>
                                  </p:childTnLst>
                                </p:cTn>
                              </p:par>
                            </p:childTnLst>
                          </p:cTn>
                        </p:par>
                        <p:par>
                          <p:cTn id="38" fill="hold" nodeType="afterGroup">
                            <p:stCondLst>
                              <p:cond delay="500"/>
                            </p:stCondLst>
                            <p:childTnLst>
                              <p:par>
                                <p:cTn id="39" presetID="22" presetClass="entr" presetSubtype="8" fill="hold" nodeType="afterEffect">
                                  <p:stCondLst>
                                    <p:cond delay="0"/>
                                  </p:stCondLst>
                                  <p:childTnLst>
                                    <p:set>
                                      <p:cBhvr>
                                        <p:cTn id="40" dur="1" fill="hold">
                                          <p:stCondLst>
                                            <p:cond delay="0"/>
                                          </p:stCondLst>
                                        </p:cTn>
                                        <p:tgtEl>
                                          <p:spTgt spid="136213"/>
                                        </p:tgtEl>
                                        <p:attrNameLst>
                                          <p:attrName>style.visibility</p:attrName>
                                        </p:attrNameLst>
                                      </p:cBhvr>
                                      <p:to>
                                        <p:strVal val="visible"/>
                                      </p:to>
                                    </p:set>
                                    <p:animEffect transition="in" filter="wipe(left)">
                                      <p:cBhvr>
                                        <p:cTn id="41" dur="500"/>
                                        <p:tgtEl>
                                          <p:spTgt spid="13621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36215"/>
                                        </p:tgtEl>
                                        <p:attrNameLst>
                                          <p:attrName>style.visibility</p:attrName>
                                        </p:attrNameLst>
                                      </p:cBhvr>
                                      <p:to>
                                        <p:strVal val="visible"/>
                                      </p:to>
                                    </p:set>
                                    <p:animEffect transition="in" filter="wipe(down)">
                                      <p:cBhvr>
                                        <p:cTn id="46" dur="500"/>
                                        <p:tgtEl>
                                          <p:spTgt spid="136215"/>
                                        </p:tgtEl>
                                      </p:cBhvr>
                                    </p:animEffect>
                                  </p:childTnLst>
                                </p:cTn>
                              </p:par>
                            </p:childTnLst>
                          </p:cTn>
                        </p:par>
                        <p:par>
                          <p:cTn id="47" fill="hold" nodeType="afterGroup">
                            <p:stCondLst>
                              <p:cond delay="500"/>
                            </p:stCondLst>
                            <p:childTnLst>
                              <p:par>
                                <p:cTn id="48" presetID="1" presetClass="entr" presetSubtype="0" fill="hold" nodeType="afterEffect">
                                  <p:stCondLst>
                                    <p:cond delay="0"/>
                                  </p:stCondLst>
                                  <p:childTnLst>
                                    <p:set>
                                      <p:cBhvr>
                                        <p:cTn id="49" dur="1" fill="hold">
                                          <p:stCondLst>
                                            <p:cond delay="499"/>
                                          </p:stCondLst>
                                        </p:cTn>
                                        <p:tgtEl>
                                          <p:spTgt spid="136216"/>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4" fill="hold" nodeType="clickEffect">
                                  <p:stCondLst>
                                    <p:cond delay="0"/>
                                  </p:stCondLst>
                                  <p:childTnLst>
                                    <p:set>
                                      <p:cBhvr>
                                        <p:cTn id="53" dur="1" fill="hold">
                                          <p:stCondLst>
                                            <p:cond delay="0"/>
                                          </p:stCondLst>
                                        </p:cTn>
                                        <p:tgtEl>
                                          <p:spTgt spid="136217"/>
                                        </p:tgtEl>
                                        <p:attrNameLst>
                                          <p:attrName>style.visibility</p:attrName>
                                        </p:attrNameLst>
                                      </p:cBhvr>
                                      <p:to>
                                        <p:strVal val="visible"/>
                                      </p:to>
                                    </p:set>
                                    <p:animEffect transition="in" filter="wipe(down)">
                                      <p:cBhvr>
                                        <p:cTn id="54" dur="500"/>
                                        <p:tgtEl>
                                          <p:spTgt spid="13621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136214"/>
                                        </p:tgtEl>
                                        <p:attrNameLst>
                                          <p:attrName>style.visibility</p:attrName>
                                        </p:attrNameLst>
                                      </p:cBhvr>
                                      <p:to>
                                        <p:strVal val="visible"/>
                                      </p:to>
                                    </p:set>
                                    <p:animEffect transition="in" filter="wipe(left)">
                                      <p:cBhvr>
                                        <p:cTn id="59" dur="500"/>
                                        <p:tgtEl>
                                          <p:spTgt spid="136214"/>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9" presetClass="entr" presetSubtype="0" fill="hold" nodeType="clickEffect">
                                  <p:stCondLst>
                                    <p:cond delay="0"/>
                                  </p:stCondLst>
                                  <p:childTnLst>
                                    <p:set>
                                      <p:cBhvr>
                                        <p:cTn id="63" dur="1" fill="hold">
                                          <p:stCondLst>
                                            <p:cond delay="0"/>
                                          </p:stCondLst>
                                        </p:cTn>
                                        <p:tgtEl>
                                          <p:spTgt spid="136220"/>
                                        </p:tgtEl>
                                        <p:attrNameLst>
                                          <p:attrName>style.visibility</p:attrName>
                                        </p:attrNameLst>
                                      </p:cBhvr>
                                      <p:to>
                                        <p:strVal val="visible"/>
                                      </p:to>
                                    </p:set>
                                    <p:animEffect transition="in" filter="dissolve">
                                      <p:cBhvr>
                                        <p:cTn id="64" dur="500"/>
                                        <p:tgtEl>
                                          <p:spTgt spid="136220"/>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499"/>
                                          </p:stCondLst>
                                        </p:cTn>
                                        <p:tgtEl>
                                          <p:spTgt spid="136236"/>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36223"/>
                                        </p:tgtEl>
                                        <p:attrNameLst>
                                          <p:attrName>style.visibility</p:attrName>
                                        </p:attrNameLst>
                                      </p:cBhvr>
                                      <p:to>
                                        <p:strVal val="visible"/>
                                      </p:to>
                                    </p:set>
                                    <p:animEffect transition="in" filter="wipe(left)">
                                      <p:cBhvr>
                                        <p:cTn id="73" dur="500"/>
                                        <p:tgtEl>
                                          <p:spTgt spid="136223"/>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36224"/>
                                        </p:tgtEl>
                                        <p:attrNameLst>
                                          <p:attrName>style.visibility</p:attrName>
                                        </p:attrNameLst>
                                      </p:cBhvr>
                                      <p:to>
                                        <p:strVal val="visible"/>
                                      </p:to>
                                    </p:set>
                                    <p:animEffect transition="in" filter="wipe(left)">
                                      <p:cBhvr>
                                        <p:cTn id="78" dur="500"/>
                                        <p:tgtEl>
                                          <p:spTgt spid="136224"/>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136225"/>
                                        </p:tgtEl>
                                        <p:attrNameLst>
                                          <p:attrName>style.visibility</p:attrName>
                                        </p:attrNameLst>
                                      </p:cBhvr>
                                      <p:to>
                                        <p:strVal val="visible"/>
                                      </p:to>
                                    </p:set>
                                    <p:animEffect transition="in" filter="wipe(left)">
                                      <p:cBhvr>
                                        <p:cTn id="83" dur="500"/>
                                        <p:tgtEl>
                                          <p:spTgt spid="136225"/>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136226"/>
                                        </p:tgtEl>
                                        <p:attrNameLst>
                                          <p:attrName>style.visibility</p:attrName>
                                        </p:attrNameLst>
                                      </p:cBhvr>
                                      <p:to>
                                        <p:strVal val="visible"/>
                                      </p:to>
                                    </p:set>
                                    <p:animEffect transition="in" filter="wipe(left)">
                                      <p:cBhvr>
                                        <p:cTn id="88" dur="500"/>
                                        <p:tgtEl>
                                          <p:spTgt spid="136226"/>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nodeType="clickEffect">
                                  <p:stCondLst>
                                    <p:cond delay="0"/>
                                  </p:stCondLst>
                                  <p:childTnLst>
                                    <p:set>
                                      <p:cBhvr>
                                        <p:cTn id="92" dur="1" fill="hold">
                                          <p:stCondLst>
                                            <p:cond delay="0"/>
                                          </p:stCondLst>
                                        </p:cTn>
                                        <p:tgtEl>
                                          <p:spTgt spid="136227"/>
                                        </p:tgtEl>
                                        <p:attrNameLst>
                                          <p:attrName>style.visibility</p:attrName>
                                        </p:attrNameLst>
                                      </p:cBhvr>
                                      <p:to>
                                        <p:strVal val="visible"/>
                                      </p:to>
                                    </p:set>
                                    <p:animEffect transition="in" filter="wipe(left)">
                                      <p:cBhvr>
                                        <p:cTn id="93" dur="500"/>
                                        <p:tgtEl>
                                          <p:spTgt spid="136227"/>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136229"/>
                                        </p:tgtEl>
                                        <p:attrNameLst>
                                          <p:attrName>style.visibility</p:attrName>
                                        </p:attrNameLst>
                                      </p:cBhvr>
                                      <p:to>
                                        <p:strVal val="visible"/>
                                      </p:to>
                                    </p:set>
                                    <p:animEffect transition="in" filter="wipe(left)">
                                      <p:cBhvr>
                                        <p:cTn id="98" dur="500"/>
                                        <p:tgtEl>
                                          <p:spTgt spid="13622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136228"/>
                                        </p:tgtEl>
                                        <p:attrNameLst>
                                          <p:attrName>style.visibility</p:attrName>
                                        </p:attrNameLst>
                                      </p:cBhvr>
                                      <p:to>
                                        <p:strVal val="visible"/>
                                      </p:to>
                                    </p:set>
                                    <p:animEffect transition="in" filter="wipe(down)">
                                      <p:cBhvr>
                                        <p:cTn id="103" dur="500"/>
                                        <p:tgtEl>
                                          <p:spTgt spid="136228"/>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 presetClass="entr" presetSubtype="0" fill="hold" nodeType="clickEffect">
                                  <p:stCondLst>
                                    <p:cond delay="0"/>
                                  </p:stCondLst>
                                  <p:childTnLst>
                                    <p:set>
                                      <p:cBhvr>
                                        <p:cTn id="107" dur="1" fill="hold">
                                          <p:stCondLst>
                                            <p:cond delay="499"/>
                                          </p:stCondLst>
                                        </p:cTn>
                                        <p:tgtEl>
                                          <p:spTgt spid="136235"/>
                                        </p:tgtEl>
                                        <p:attrNameLst>
                                          <p:attrName>style.visibility</p:attrName>
                                        </p:attrNameLst>
                                      </p:cBhvr>
                                      <p:to>
                                        <p:strVal val="visible"/>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136234"/>
                                        </p:tgtEl>
                                        <p:attrNameLst>
                                          <p:attrName>style.visibility</p:attrName>
                                        </p:attrNameLst>
                                      </p:cBhvr>
                                      <p:to>
                                        <p:strVal val="visible"/>
                                      </p:to>
                                    </p:set>
                                    <p:animEffect transition="in" filter="wipe(left)">
                                      <p:cBhvr>
                                        <p:cTn id="112" dur="500"/>
                                        <p:tgtEl>
                                          <p:spTgt spid="136234"/>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136240"/>
                                        </p:tgtEl>
                                        <p:attrNameLst>
                                          <p:attrName>style.visibility</p:attrName>
                                        </p:attrNameLst>
                                      </p:cBhvr>
                                      <p:to>
                                        <p:strVal val="visible"/>
                                      </p:to>
                                    </p:set>
                                    <p:animEffect transition="in" filter="wipe(left)">
                                      <p:cBhvr>
                                        <p:cTn id="117" dur="500"/>
                                        <p:tgtEl>
                                          <p:spTgt spid="136240"/>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136239"/>
                                        </p:tgtEl>
                                        <p:attrNameLst>
                                          <p:attrName>style.visibility</p:attrName>
                                        </p:attrNameLst>
                                      </p:cBhvr>
                                      <p:to>
                                        <p:strVal val="visible"/>
                                      </p:to>
                                    </p:set>
                                    <p:animEffect transition="in" filter="wipe(left)">
                                      <p:cBhvr>
                                        <p:cTn id="122" dur="500"/>
                                        <p:tgtEl>
                                          <p:spTgt spid="136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11" grpId="0" autoUpdateAnimBg="0"/>
      <p:bldP spid="136212" grpId="0" autoUpdateAnimBg="0"/>
      <p:bldP spid="136215" grpId="0" animBg="1"/>
      <p:bldP spid="136228" grpId="0" animBg="1"/>
      <p:bldP spid="136229" grpId="0" animBg="1"/>
      <p:bldP spid="136230" grpId="0" autoUpdateAnimBg="0"/>
      <p:bldP spid="136231" grpId="0" autoUpdateAnimBg="0"/>
      <p:bldP spid="136232" grpId="0" autoUpdateAnimBg="0"/>
      <p:bldP spid="136233" grpId="0" autoUpdateAnimBg="0"/>
      <p:bldP spid="136234" grpId="0" autoUpdateAnimBg="0"/>
      <p:bldP spid="13623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28600" y="506413"/>
            <a:ext cx="725488" cy="461962"/>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FFFF00"/>
                </a:solidFill>
                <a:latin typeface="Times New Roman" pitchFamily="18" charset="0"/>
              </a:rPr>
              <a:t>例</a:t>
            </a:r>
            <a:r>
              <a:rPr kumimoji="1" lang="en-US" altLang="zh-CN" sz="2400" b="1">
                <a:solidFill>
                  <a:srgbClr val="FFFF00"/>
                </a:solidFill>
                <a:latin typeface="Times New Roman" pitchFamily="18" charset="0"/>
              </a:rPr>
              <a:t>4</a:t>
            </a:r>
            <a:r>
              <a:rPr kumimoji="1" lang="zh-CN" altLang="en-US" sz="2400" b="1">
                <a:solidFill>
                  <a:srgbClr val="FFFF00"/>
                </a:solidFill>
                <a:latin typeface="Times New Roman" pitchFamily="18" charset="0"/>
              </a:rPr>
              <a:t> </a:t>
            </a:r>
          </a:p>
        </p:txBody>
      </p:sp>
      <p:sp>
        <p:nvSpPr>
          <p:cNvPr id="51203" name="Text Box 3"/>
          <p:cNvSpPr txBox="1">
            <a:spLocks noChangeArrowheads="1"/>
          </p:cNvSpPr>
          <p:nvPr/>
        </p:nvSpPr>
        <p:spPr bwMode="auto">
          <a:xfrm>
            <a:off x="762000" y="506413"/>
            <a:ext cx="6035675"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求两平行无限长直导线之间的相互作用力？</a:t>
            </a:r>
          </a:p>
        </p:txBody>
      </p:sp>
      <p:sp>
        <p:nvSpPr>
          <p:cNvPr id="51204" name="Rectangle 4"/>
          <p:cNvSpPr>
            <a:spLocks noChangeArrowheads="1"/>
          </p:cNvSpPr>
          <p:nvPr/>
        </p:nvSpPr>
        <p:spPr bwMode="auto">
          <a:xfrm>
            <a:off x="6400800" y="1676400"/>
            <a:ext cx="152400" cy="3657600"/>
          </a:xfrm>
          <a:prstGeom prst="rect">
            <a:avLst/>
          </a:prstGeom>
          <a:gradFill rotWithShape="0">
            <a:gsLst>
              <a:gs pos="0">
                <a:srgbClr val="185E5E"/>
              </a:gs>
              <a:gs pos="50000">
                <a:srgbClr val="33CCCC"/>
              </a:gs>
              <a:gs pos="100000">
                <a:srgbClr val="185E5E"/>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05" name="Rectangle 5"/>
          <p:cNvSpPr>
            <a:spLocks noChangeArrowheads="1"/>
          </p:cNvSpPr>
          <p:nvPr/>
        </p:nvSpPr>
        <p:spPr bwMode="auto">
          <a:xfrm>
            <a:off x="8001000" y="1676400"/>
            <a:ext cx="152400" cy="3657600"/>
          </a:xfrm>
          <a:prstGeom prst="rect">
            <a:avLst/>
          </a:prstGeom>
          <a:gradFill rotWithShape="0">
            <a:gsLst>
              <a:gs pos="0">
                <a:srgbClr val="185E5E"/>
              </a:gs>
              <a:gs pos="50000">
                <a:srgbClr val="33CCCC"/>
              </a:gs>
              <a:gs pos="100000">
                <a:srgbClr val="185E5E"/>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06" name="Line 6"/>
          <p:cNvSpPr>
            <a:spLocks noChangeShapeType="1"/>
          </p:cNvSpPr>
          <p:nvPr/>
        </p:nvSpPr>
        <p:spPr bwMode="auto">
          <a:xfrm>
            <a:off x="6477000" y="5105400"/>
            <a:ext cx="1600200" cy="0"/>
          </a:xfrm>
          <a:prstGeom prst="line">
            <a:avLst/>
          </a:prstGeom>
          <a:noFill/>
          <a:ln w="222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1207" name="Object 7"/>
          <p:cNvGraphicFramePr>
            <a:graphicFrameLocks/>
          </p:cNvGraphicFramePr>
          <p:nvPr/>
        </p:nvGraphicFramePr>
        <p:xfrm>
          <a:off x="7162800" y="4724400"/>
          <a:ext cx="230188" cy="230188"/>
        </p:xfrm>
        <a:graphic>
          <a:graphicData uri="http://schemas.openxmlformats.org/presentationml/2006/ole">
            <mc:AlternateContent xmlns:mc="http://schemas.openxmlformats.org/markup-compatibility/2006">
              <mc:Choice xmlns:v="urn:schemas-microsoft-com:vml" Requires="v">
                <p:oleObj spid="_x0000_s47106" name="Equation" r:id="rId3" imgW="114320" imgH="114264" progId="Equation.3">
                  <p:embed/>
                </p:oleObj>
              </mc:Choice>
              <mc:Fallback>
                <p:oleObj name="Equation" r:id="rId3" imgW="114320" imgH="114264" progId="Equation.3">
                  <p:embed/>
                  <p:pic>
                    <p:nvPicPr>
                      <p:cNvPr id="51207"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724400"/>
                        <a:ext cx="230188"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08" name="Line 8"/>
          <p:cNvSpPr>
            <a:spLocks noChangeShapeType="1"/>
          </p:cNvSpPr>
          <p:nvPr/>
        </p:nvSpPr>
        <p:spPr bwMode="auto">
          <a:xfrm flipV="1">
            <a:off x="6248400" y="2819400"/>
            <a:ext cx="0" cy="838200"/>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09" name="Line 9"/>
          <p:cNvSpPr>
            <a:spLocks noChangeShapeType="1"/>
          </p:cNvSpPr>
          <p:nvPr/>
        </p:nvSpPr>
        <p:spPr bwMode="auto">
          <a:xfrm flipV="1">
            <a:off x="8305800" y="2819400"/>
            <a:ext cx="0" cy="838200"/>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1210" name="Object 10"/>
          <p:cNvGraphicFramePr>
            <a:graphicFrameLocks noChangeAspect="1"/>
          </p:cNvGraphicFramePr>
          <p:nvPr/>
        </p:nvGraphicFramePr>
        <p:xfrm>
          <a:off x="8197850" y="2279650"/>
          <a:ext cx="412750" cy="533400"/>
        </p:xfrm>
        <a:graphic>
          <a:graphicData uri="http://schemas.openxmlformats.org/presentationml/2006/ole">
            <mc:AlternateContent xmlns:mc="http://schemas.openxmlformats.org/markup-compatibility/2006">
              <mc:Choice xmlns:v="urn:schemas-microsoft-com:vml" Requires="v">
                <p:oleObj spid="_x0000_s47107" name="Equation" r:id="rId5" imgW="60942" imgH="114264" progId="Equation.3">
                  <p:embed/>
                </p:oleObj>
              </mc:Choice>
              <mc:Fallback>
                <p:oleObj name="Equation" r:id="rId5" imgW="60942" imgH="114264" progId="Equation.3">
                  <p:embed/>
                  <p:pic>
                    <p:nvPicPr>
                      <p:cNvPr id="5121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7850" y="2279650"/>
                        <a:ext cx="41275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11" name="Object 11"/>
          <p:cNvGraphicFramePr>
            <a:graphicFrameLocks noChangeAspect="1"/>
          </p:cNvGraphicFramePr>
          <p:nvPr/>
        </p:nvGraphicFramePr>
        <p:xfrm>
          <a:off x="6019800" y="2209800"/>
          <a:ext cx="349250" cy="533400"/>
        </p:xfrm>
        <a:graphic>
          <a:graphicData uri="http://schemas.openxmlformats.org/presentationml/2006/ole">
            <mc:AlternateContent xmlns:mc="http://schemas.openxmlformats.org/markup-compatibility/2006">
              <mc:Choice xmlns:v="urn:schemas-microsoft-com:vml" Requires="v">
                <p:oleObj spid="_x0000_s47108" name="Equation" r:id="rId7" imgW="38035" imgH="114264" progId="Equation.3">
                  <p:embed/>
                </p:oleObj>
              </mc:Choice>
              <mc:Fallback>
                <p:oleObj name="Equation" r:id="rId7" imgW="38035" imgH="114264" progId="Equation.3">
                  <p:embed/>
                  <p:pic>
                    <p:nvPicPr>
                      <p:cNvPr id="51211"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9800" y="2209800"/>
                        <a:ext cx="34925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1212" name="Group 12"/>
          <p:cNvGrpSpPr>
            <a:grpSpLocks/>
          </p:cNvGrpSpPr>
          <p:nvPr/>
        </p:nvGrpSpPr>
        <p:grpSpPr bwMode="auto">
          <a:xfrm>
            <a:off x="7924800" y="3810000"/>
            <a:ext cx="381000" cy="381000"/>
            <a:chOff x="1344" y="3072"/>
            <a:chExt cx="336" cy="336"/>
          </a:xfrm>
        </p:grpSpPr>
        <p:sp>
          <p:nvSpPr>
            <p:cNvPr id="51228" name="Oval 13"/>
            <p:cNvSpPr>
              <a:spLocks noChangeArrowheads="1"/>
            </p:cNvSpPr>
            <p:nvPr/>
          </p:nvSpPr>
          <p:spPr bwMode="auto">
            <a:xfrm>
              <a:off x="1344" y="3072"/>
              <a:ext cx="336" cy="336"/>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9" name="Line 14"/>
            <p:cNvSpPr>
              <a:spLocks noChangeShapeType="1"/>
            </p:cNvSpPr>
            <p:nvPr/>
          </p:nvSpPr>
          <p:spPr bwMode="auto">
            <a:xfrm>
              <a:off x="1392" y="3120"/>
              <a:ext cx="240" cy="24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30" name="Line 15"/>
            <p:cNvSpPr>
              <a:spLocks noChangeShapeType="1"/>
            </p:cNvSpPr>
            <p:nvPr/>
          </p:nvSpPr>
          <p:spPr bwMode="auto">
            <a:xfrm flipH="1">
              <a:off x="1392" y="3120"/>
              <a:ext cx="240" cy="24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51213" name="Object 16"/>
          <p:cNvGraphicFramePr>
            <a:graphicFrameLocks noChangeAspect="1"/>
          </p:cNvGraphicFramePr>
          <p:nvPr/>
        </p:nvGraphicFramePr>
        <p:xfrm>
          <a:off x="7543800" y="4191000"/>
          <a:ext cx="414338" cy="431800"/>
        </p:xfrm>
        <a:graphic>
          <a:graphicData uri="http://schemas.openxmlformats.org/presentationml/2006/ole">
            <mc:AlternateContent xmlns:mc="http://schemas.openxmlformats.org/markup-compatibility/2006">
              <mc:Choice xmlns:v="urn:schemas-microsoft-com:vml" Requires="v">
                <p:oleObj spid="_x0000_s47109" name="Equation" r:id="rId9" imgW="228641" imgH="327672" progId="Equation.3">
                  <p:embed/>
                </p:oleObj>
              </mc:Choice>
              <mc:Fallback>
                <p:oleObj name="Equation" r:id="rId9" imgW="228641" imgH="327672" progId="Equation.3">
                  <p:embed/>
                  <p:pic>
                    <p:nvPicPr>
                      <p:cNvPr id="51213"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43800" y="4191000"/>
                        <a:ext cx="41433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14" name="Line 17"/>
          <p:cNvSpPr>
            <a:spLocks noChangeShapeType="1"/>
          </p:cNvSpPr>
          <p:nvPr/>
        </p:nvSpPr>
        <p:spPr bwMode="auto">
          <a:xfrm>
            <a:off x="6477000" y="4038600"/>
            <a:ext cx="685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1215" name="Object 18"/>
          <p:cNvGraphicFramePr>
            <a:graphicFrameLocks/>
          </p:cNvGraphicFramePr>
          <p:nvPr/>
        </p:nvGraphicFramePr>
        <p:xfrm>
          <a:off x="7467600" y="3429000"/>
          <a:ext cx="417513" cy="442913"/>
        </p:xfrm>
        <a:graphic>
          <a:graphicData uri="http://schemas.openxmlformats.org/presentationml/2006/ole">
            <mc:AlternateContent xmlns:mc="http://schemas.openxmlformats.org/markup-compatibility/2006">
              <mc:Choice xmlns:v="urn:schemas-microsoft-com:vml" Requires="v">
                <p:oleObj spid="_x0000_s47110" name="Equation" r:id="rId11" imgW="320054" imgH="343008" progId="Equation.3">
                  <p:embed/>
                </p:oleObj>
              </mc:Choice>
              <mc:Fallback>
                <p:oleObj name="Equation" r:id="rId11" imgW="320054" imgH="343008" progId="Equation.3">
                  <p:embed/>
                  <p:pic>
                    <p:nvPicPr>
                      <p:cNvPr id="51215" name="Object 1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67600" y="3429000"/>
                        <a:ext cx="4175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20" name="Text Box 19"/>
          <p:cNvSpPr txBox="1">
            <a:spLocks noChangeArrowheads="1"/>
          </p:cNvSpPr>
          <p:nvPr/>
        </p:nvSpPr>
        <p:spPr bwMode="auto">
          <a:xfrm>
            <a:off x="263525" y="1158875"/>
            <a:ext cx="6096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FFFF00"/>
                </a:solidFill>
                <a:latin typeface="Times New Roman" pitchFamily="18" charset="0"/>
              </a:rPr>
              <a:t>解 </a:t>
            </a:r>
          </a:p>
        </p:txBody>
      </p:sp>
      <p:graphicFrame>
        <p:nvGraphicFramePr>
          <p:cNvPr id="47121" name="Object 20"/>
          <p:cNvGraphicFramePr>
            <a:graphicFrameLocks/>
          </p:cNvGraphicFramePr>
          <p:nvPr/>
        </p:nvGraphicFramePr>
        <p:xfrm>
          <a:off x="1639888" y="1741488"/>
          <a:ext cx="1331912" cy="823912"/>
        </p:xfrm>
        <a:graphic>
          <a:graphicData uri="http://schemas.openxmlformats.org/presentationml/2006/ole">
            <mc:AlternateContent xmlns:mc="http://schemas.openxmlformats.org/markup-compatibility/2006">
              <mc:Choice xmlns:v="urn:schemas-microsoft-com:vml" Requires="v">
                <p:oleObj spid="_x0000_s47111" name="Equation" r:id="rId13" imgW="1219272" imgH="723816" progId="Equation.3">
                  <p:embed/>
                </p:oleObj>
              </mc:Choice>
              <mc:Fallback>
                <p:oleObj name="Equation" r:id="rId13" imgW="1219272" imgH="723816" progId="Equation.3">
                  <p:embed/>
                  <p:pic>
                    <p:nvPicPr>
                      <p:cNvPr id="47121" name="Object 2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39888" y="1741488"/>
                        <a:ext cx="1331912"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22" name="Text Box 21"/>
          <p:cNvSpPr txBox="1">
            <a:spLocks noChangeArrowheads="1"/>
          </p:cNvSpPr>
          <p:nvPr/>
        </p:nvSpPr>
        <p:spPr bwMode="auto">
          <a:xfrm>
            <a:off x="727075" y="1158875"/>
            <a:ext cx="38608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电流 </a:t>
            </a:r>
            <a:r>
              <a:rPr kumimoji="1" lang="en-US" altLang="zh-CN" sz="2400" b="1">
                <a:solidFill>
                  <a:srgbClr val="66FFFF"/>
                </a:solidFill>
                <a:latin typeface="Times New Roman" pitchFamily="18" charset="0"/>
              </a:rPr>
              <a:t>2</a:t>
            </a:r>
            <a:r>
              <a:rPr kumimoji="1" lang="en-US" altLang="zh-CN" sz="2400" b="1">
                <a:solidFill>
                  <a:schemeClr val="bg1"/>
                </a:solidFill>
                <a:latin typeface="Times New Roman" pitchFamily="18" charset="0"/>
              </a:rPr>
              <a:t> </a:t>
            </a:r>
            <a:r>
              <a:rPr kumimoji="1" lang="zh-CN" altLang="en-US" sz="2400" b="1">
                <a:solidFill>
                  <a:schemeClr val="bg1"/>
                </a:solidFill>
                <a:latin typeface="Times New Roman" pitchFamily="18" charset="0"/>
              </a:rPr>
              <a:t>处于电流 </a:t>
            </a:r>
            <a:r>
              <a:rPr kumimoji="1" lang="en-US" altLang="zh-CN" sz="2400" b="1">
                <a:solidFill>
                  <a:srgbClr val="66FFFF"/>
                </a:solidFill>
                <a:latin typeface="Times New Roman" pitchFamily="18" charset="0"/>
              </a:rPr>
              <a:t>1</a:t>
            </a:r>
            <a:r>
              <a:rPr kumimoji="1" lang="en-US" altLang="zh-CN" sz="2400" b="1">
                <a:solidFill>
                  <a:schemeClr val="bg1"/>
                </a:solidFill>
                <a:latin typeface="Times New Roman" pitchFamily="18" charset="0"/>
              </a:rPr>
              <a:t> </a:t>
            </a:r>
            <a:r>
              <a:rPr kumimoji="1" lang="zh-CN" altLang="en-US" sz="2400" b="1">
                <a:solidFill>
                  <a:schemeClr val="bg1"/>
                </a:solidFill>
                <a:latin typeface="Times New Roman" pitchFamily="18" charset="0"/>
              </a:rPr>
              <a:t>的磁场中</a:t>
            </a:r>
          </a:p>
        </p:txBody>
      </p:sp>
      <p:graphicFrame>
        <p:nvGraphicFramePr>
          <p:cNvPr id="47123" name="Object 22"/>
          <p:cNvGraphicFramePr>
            <a:graphicFrameLocks/>
          </p:cNvGraphicFramePr>
          <p:nvPr/>
        </p:nvGraphicFramePr>
        <p:xfrm>
          <a:off x="1574800" y="3535363"/>
          <a:ext cx="1357313" cy="417512"/>
        </p:xfrm>
        <a:graphic>
          <a:graphicData uri="http://schemas.openxmlformats.org/presentationml/2006/ole">
            <mc:AlternateContent xmlns:mc="http://schemas.openxmlformats.org/markup-compatibility/2006">
              <mc:Choice xmlns:v="urn:schemas-microsoft-com:vml" Requires="v">
                <p:oleObj spid="_x0000_s47112" name="Equation" r:id="rId15" imgW="1257307" imgH="304776" progId="Equation.3">
                  <p:embed/>
                </p:oleObj>
              </mc:Choice>
              <mc:Fallback>
                <p:oleObj name="Equation" r:id="rId15" imgW="1257307" imgH="304776" progId="Equation.3">
                  <p:embed/>
                  <p:pic>
                    <p:nvPicPr>
                      <p:cNvPr id="47123" name="Object 2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74800" y="3535363"/>
                        <a:ext cx="1357313"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24" name="Text Box 23"/>
          <p:cNvSpPr txBox="1">
            <a:spLocks noChangeArrowheads="1"/>
          </p:cNvSpPr>
          <p:nvPr/>
        </p:nvSpPr>
        <p:spPr bwMode="auto">
          <a:xfrm>
            <a:off x="744538" y="4340225"/>
            <a:ext cx="59436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同时，电流 </a:t>
            </a:r>
            <a:r>
              <a:rPr kumimoji="1" lang="en-US" altLang="zh-CN" sz="2400" b="1">
                <a:solidFill>
                  <a:schemeClr val="bg1"/>
                </a:solidFill>
                <a:latin typeface="Times New Roman" pitchFamily="18" charset="0"/>
              </a:rPr>
              <a:t>1 </a:t>
            </a:r>
            <a:r>
              <a:rPr kumimoji="1" lang="zh-CN" altLang="en-US" sz="2400" b="1">
                <a:solidFill>
                  <a:schemeClr val="bg1"/>
                </a:solidFill>
                <a:latin typeface="Times New Roman" pitchFamily="18" charset="0"/>
              </a:rPr>
              <a:t>处于电流 </a:t>
            </a:r>
            <a:r>
              <a:rPr kumimoji="1" lang="en-US" altLang="zh-CN" sz="2400" b="1">
                <a:solidFill>
                  <a:schemeClr val="bg1"/>
                </a:solidFill>
                <a:latin typeface="Times New Roman" pitchFamily="18" charset="0"/>
              </a:rPr>
              <a:t>2 </a:t>
            </a:r>
            <a:r>
              <a:rPr kumimoji="1" lang="zh-CN" altLang="en-US" sz="2400" b="1">
                <a:solidFill>
                  <a:schemeClr val="bg1"/>
                </a:solidFill>
                <a:latin typeface="Times New Roman" pitchFamily="18" charset="0"/>
              </a:rPr>
              <a:t>的磁场中，</a:t>
            </a:r>
          </a:p>
        </p:txBody>
      </p:sp>
      <p:graphicFrame>
        <p:nvGraphicFramePr>
          <p:cNvPr id="47125" name="Object 24"/>
          <p:cNvGraphicFramePr>
            <a:graphicFrameLocks/>
          </p:cNvGraphicFramePr>
          <p:nvPr/>
        </p:nvGraphicFramePr>
        <p:xfrm>
          <a:off x="1625600" y="5557838"/>
          <a:ext cx="2641600" cy="823912"/>
        </p:xfrm>
        <a:graphic>
          <a:graphicData uri="http://schemas.openxmlformats.org/presentationml/2006/ole">
            <mc:AlternateContent xmlns:mc="http://schemas.openxmlformats.org/markup-compatibility/2006">
              <mc:Choice xmlns:v="urn:schemas-microsoft-com:vml" Requires="v">
                <p:oleObj spid="_x0000_s47113" name="Equation" r:id="rId17" imgW="2537521" imgH="723816" progId="Equation.3">
                  <p:embed/>
                </p:oleObj>
              </mc:Choice>
              <mc:Fallback>
                <p:oleObj name="Equation" r:id="rId17" imgW="2537521" imgH="723816" progId="Equation.3">
                  <p:embed/>
                  <p:pic>
                    <p:nvPicPr>
                      <p:cNvPr id="47125" name="Object 2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25600" y="5557838"/>
                        <a:ext cx="26416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22" name="Line 25"/>
          <p:cNvSpPr>
            <a:spLocks noChangeShapeType="1"/>
          </p:cNvSpPr>
          <p:nvPr/>
        </p:nvSpPr>
        <p:spPr bwMode="auto">
          <a:xfrm flipH="1">
            <a:off x="7391400" y="4038600"/>
            <a:ext cx="685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1223" name="Object 26"/>
          <p:cNvGraphicFramePr>
            <a:graphicFrameLocks/>
          </p:cNvGraphicFramePr>
          <p:nvPr/>
        </p:nvGraphicFramePr>
        <p:xfrm>
          <a:off x="6629400" y="3429000"/>
          <a:ext cx="417513" cy="442913"/>
        </p:xfrm>
        <a:graphic>
          <a:graphicData uri="http://schemas.openxmlformats.org/presentationml/2006/ole">
            <mc:AlternateContent xmlns:mc="http://schemas.openxmlformats.org/markup-compatibility/2006">
              <mc:Choice xmlns:v="urn:schemas-microsoft-com:vml" Requires="v">
                <p:oleObj spid="_x0000_s47114" name="Equation" r:id="rId19" imgW="320054" imgH="343008" progId="Equation.3">
                  <p:embed/>
                </p:oleObj>
              </mc:Choice>
              <mc:Fallback>
                <p:oleObj name="Equation" r:id="rId19" imgW="320054" imgH="343008" progId="Equation.3">
                  <p:embed/>
                  <p:pic>
                    <p:nvPicPr>
                      <p:cNvPr id="51223" name="Object 26"/>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629400" y="3429000"/>
                        <a:ext cx="4175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28" name="Object 27"/>
          <p:cNvGraphicFramePr>
            <a:graphicFrameLocks/>
          </p:cNvGraphicFramePr>
          <p:nvPr/>
        </p:nvGraphicFramePr>
        <p:xfrm>
          <a:off x="3043238" y="3325813"/>
          <a:ext cx="1204912" cy="823912"/>
        </p:xfrm>
        <a:graphic>
          <a:graphicData uri="http://schemas.openxmlformats.org/presentationml/2006/ole">
            <mc:AlternateContent xmlns:mc="http://schemas.openxmlformats.org/markup-compatibility/2006">
              <mc:Choice xmlns:v="urn:schemas-microsoft-com:vml" Requires="v">
                <p:oleObj spid="_x0000_s47115" name="Equation" r:id="rId21" imgW="1104952" imgH="723816" progId="Equation.3">
                  <p:embed/>
                </p:oleObj>
              </mc:Choice>
              <mc:Fallback>
                <p:oleObj name="Equation" r:id="rId21" imgW="1104952" imgH="723816" progId="Equation.3">
                  <p:embed/>
                  <p:pic>
                    <p:nvPicPr>
                      <p:cNvPr id="47128" name="Object 27"/>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43238" y="3325813"/>
                        <a:ext cx="1204912"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29" name="Rectangle 28"/>
          <p:cNvSpPr>
            <a:spLocks noChangeArrowheads="1"/>
          </p:cNvSpPr>
          <p:nvPr/>
        </p:nvSpPr>
        <p:spPr bwMode="auto">
          <a:xfrm>
            <a:off x="733425" y="2755900"/>
            <a:ext cx="5133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Times New Roman" pitchFamily="18" charset="0"/>
              </a:rPr>
              <a:t>电流 </a:t>
            </a:r>
            <a:r>
              <a:rPr kumimoji="1" lang="en-US" altLang="zh-CN" sz="2400" b="1">
                <a:solidFill>
                  <a:srgbClr val="66FFFF"/>
                </a:solidFill>
                <a:latin typeface="Times New Roman" pitchFamily="18" charset="0"/>
              </a:rPr>
              <a:t>2 </a:t>
            </a:r>
            <a:r>
              <a:rPr kumimoji="1" lang="zh-CN" altLang="en-US" sz="2400" b="1">
                <a:solidFill>
                  <a:schemeClr val="bg1"/>
                </a:solidFill>
                <a:latin typeface="Times New Roman" pitchFamily="18" charset="0"/>
              </a:rPr>
              <a:t>中单位长度上受的安培力</a:t>
            </a:r>
          </a:p>
        </p:txBody>
      </p:sp>
      <p:sp>
        <p:nvSpPr>
          <p:cNvPr id="47130" name="Rectangle 29"/>
          <p:cNvSpPr>
            <a:spLocks noChangeArrowheads="1"/>
          </p:cNvSpPr>
          <p:nvPr/>
        </p:nvSpPr>
        <p:spPr bwMode="auto">
          <a:xfrm>
            <a:off x="703263" y="4916488"/>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schemeClr val="bg1"/>
                </a:solidFill>
                <a:latin typeface="Times New Roman" pitchFamily="18" charset="0"/>
              </a:rPr>
              <a:t>电流 </a:t>
            </a:r>
            <a:r>
              <a:rPr kumimoji="1" lang="en-US" altLang="zh-CN" sz="2400" b="1">
                <a:solidFill>
                  <a:schemeClr val="bg1"/>
                </a:solidFill>
                <a:latin typeface="Times New Roman" pitchFamily="18" charset="0"/>
              </a:rPr>
              <a:t>1 </a:t>
            </a:r>
            <a:r>
              <a:rPr kumimoji="1" lang="zh-CN" altLang="en-US" sz="2400" b="1">
                <a:solidFill>
                  <a:schemeClr val="bg1"/>
                </a:solidFill>
                <a:latin typeface="Times New Roman" pitchFamily="18" charset="0"/>
              </a:rPr>
              <a:t>中单位长度上受的安培力</a:t>
            </a:r>
          </a:p>
        </p:txBody>
      </p:sp>
      <p:sp>
        <p:nvSpPr>
          <p:cNvPr id="2" name="TextBox 1"/>
          <p:cNvSpPr txBox="1">
            <a:spLocks noChangeArrowheads="1"/>
          </p:cNvSpPr>
          <p:nvPr/>
        </p:nvSpPr>
        <p:spPr bwMode="auto">
          <a:xfrm>
            <a:off x="4745038" y="5865813"/>
            <a:ext cx="2646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a:solidFill>
                  <a:schemeClr val="bg1"/>
                </a:solidFill>
              </a:rPr>
              <a:t>满足牛顿第三定律</a:t>
            </a:r>
          </a:p>
        </p:txBody>
      </p:sp>
    </p:spTree>
    <p:extLst>
      <p:ext uri="{BB962C8B-B14F-4D97-AF65-F5344CB8AC3E}">
        <p14:creationId xmlns:p14="http://schemas.microsoft.com/office/powerpoint/2010/main" val="180696066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1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1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1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1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1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1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1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12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20" grpId="0"/>
      <p:bldP spid="47122" grpId="0"/>
      <p:bldP spid="47124" grpId="0"/>
      <p:bldP spid="47129" grpId="0"/>
      <p:bldP spid="47130" grpId="0"/>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矩形 1"/>
          <p:cNvSpPr>
            <a:spLocks noChangeArrowheads="1"/>
          </p:cNvSpPr>
          <p:nvPr/>
        </p:nvSpPr>
        <p:spPr bwMode="auto">
          <a:xfrm>
            <a:off x="120650" y="461963"/>
            <a:ext cx="56118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zh-CN" sz="2400" b="1">
                <a:solidFill>
                  <a:schemeClr val="bg1"/>
                </a:solidFill>
              </a:rPr>
              <a:t>平行导轨由两个半径为</a:t>
            </a:r>
            <a:r>
              <a:rPr lang="en-US" altLang="zh-CN" sz="2400" b="1">
                <a:solidFill>
                  <a:schemeClr val="bg1"/>
                </a:solidFill>
              </a:rPr>
              <a:t>R</a:t>
            </a:r>
            <a:r>
              <a:rPr lang="zh-CN" altLang="zh-CN" sz="2400" b="1">
                <a:solidFill>
                  <a:schemeClr val="bg1"/>
                </a:solidFill>
              </a:rPr>
              <a:t>的无限长圆柱导体构成，两导轨轴线间距为</a:t>
            </a:r>
            <a:r>
              <a:rPr lang="en-US" altLang="zh-CN" sz="2400" b="1" i="1">
                <a:solidFill>
                  <a:schemeClr val="bg1"/>
                </a:solidFill>
              </a:rPr>
              <a:t>L</a:t>
            </a:r>
            <a:r>
              <a:rPr lang="zh-CN" altLang="zh-CN" sz="2400" b="1">
                <a:solidFill>
                  <a:schemeClr val="bg1"/>
                </a:solidFill>
              </a:rPr>
              <a:t>，另有一段同导轨垂直的导线</a:t>
            </a:r>
            <a:r>
              <a:rPr lang="en-US" altLang="zh-CN" sz="2400" b="1">
                <a:solidFill>
                  <a:schemeClr val="bg1"/>
                </a:solidFill>
              </a:rPr>
              <a:t>AB</a:t>
            </a:r>
            <a:r>
              <a:rPr lang="zh-CN" altLang="zh-CN" sz="2400" b="1">
                <a:solidFill>
                  <a:schemeClr val="bg1"/>
                </a:solidFill>
              </a:rPr>
              <a:t>可沿导轨平行滑动。电流</a:t>
            </a:r>
            <a:r>
              <a:rPr lang="en-US" altLang="zh-CN" sz="2400" b="1">
                <a:solidFill>
                  <a:schemeClr val="bg1"/>
                </a:solidFill>
              </a:rPr>
              <a:t>I</a:t>
            </a:r>
            <a:r>
              <a:rPr lang="zh-CN" altLang="zh-CN" sz="2400" b="1">
                <a:solidFill>
                  <a:schemeClr val="bg1"/>
                </a:solidFill>
              </a:rPr>
              <a:t>沿一导轨流入，从另一导轨流回，流经</a:t>
            </a:r>
            <a:r>
              <a:rPr lang="en-US" altLang="zh-CN" sz="2400" b="1">
                <a:solidFill>
                  <a:schemeClr val="bg1"/>
                </a:solidFill>
              </a:rPr>
              <a:t>AB</a:t>
            </a:r>
            <a:r>
              <a:rPr lang="zh-CN" altLang="zh-CN" sz="2400" b="1">
                <a:solidFill>
                  <a:schemeClr val="bg1"/>
                </a:solidFill>
              </a:rPr>
              <a:t>导线的电流为</a:t>
            </a:r>
            <a:r>
              <a:rPr lang="en-US" altLang="zh-CN" sz="2400" b="1">
                <a:solidFill>
                  <a:schemeClr val="bg1"/>
                </a:solidFill>
              </a:rPr>
              <a:t>I’</a:t>
            </a:r>
            <a:r>
              <a:rPr lang="zh-CN" altLang="zh-CN" sz="2400" b="1">
                <a:solidFill>
                  <a:schemeClr val="bg1"/>
                </a:solidFill>
              </a:rPr>
              <a:t>（</a:t>
            </a:r>
            <a:r>
              <a:rPr lang="en-US" altLang="zh-CN" sz="2400" b="1">
                <a:solidFill>
                  <a:schemeClr val="bg1"/>
                </a:solidFill>
              </a:rPr>
              <a:t>I’&lt;&lt;I</a:t>
            </a:r>
            <a:r>
              <a:rPr lang="zh-CN" altLang="zh-CN" sz="2400" b="1">
                <a:solidFill>
                  <a:schemeClr val="bg1"/>
                </a:solidFill>
              </a:rPr>
              <a:t>）。</a:t>
            </a:r>
            <a:endParaRPr lang="en-US" altLang="zh-CN" sz="2400" b="1">
              <a:solidFill>
                <a:schemeClr val="bg1"/>
              </a:solidFill>
            </a:endParaRPr>
          </a:p>
          <a:p>
            <a:pPr algn="l"/>
            <a:r>
              <a:rPr lang="zh-CN" altLang="en-US" sz="2400" b="1">
                <a:solidFill>
                  <a:schemeClr val="bg1"/>
                </a:solidFill>
              </a:rPr>
              <a:t>求：导线</a:t>
            </a:r>
            <a:r>
              <a:rPr lang="en-US" altLang="zh-CN" sz="2400" b="1">
                <a:solidFill>
                  <a:schemeClr val="bg1"/>
                </a:solidFill>
              </a:rPr>
              <a:t>AB</a:t>
            </a:r>
            <a:r>
              <a:rPr lang="zh-CN" altLang="en-US" sz="2400" b="1">
                <a:solidFill>
                  <a:schemeClr val="bg1"/>
                </a:solidFill>
              </a:rPr>
              <a:t>受到的安培力。</a:t>
            </a:r>
            <a:endParaRPr lang="en-US" altLang="zh-CN" sz="2400" b="1">
              <a:solidFill>
                <a:schemeClr val="bg1"/>
              </a:solidFill>
            </a:endParaRPr>
          </a:p>
        </p:txBody>
      </p:sp>
      <p:sp>
        <p:nvSpPr>
          <p:cNvPr id="52227" name="矩形 2"/>
          <p:cNvSpPr>
            <a:spLocks noChangeArrowheads="1"/>
          </p:cNvSpPr>
          <p:nvPr/>
        </p:nvSpPr>
        <p:spPr bwMode="auto">
          <a:xfrm>
            <a:off x="38100" y="0"/>
            <a:ext cx="2063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例</a:t>
            </a:r>
            <a:r>
              <a:rPr lang="en-US" altLang="zh-CN" sz="2400" b="1">
                <a:solidFill>
                  <a:srgbClr val="FFC000"/>
                </a:solidFill>
              </a:rPr>
              <a:t>9.14(P.391)</a:t>
            </a:r>
            <a:endParaRPr lang="zh-CN" altLang="zh-CN" sz="2400" b="1">
              <a:solidFill>
                <a:srgbClr val="FFC000"/>
              </a:solidFill>
            </a:endParaRPr>
          </a:p>
        </p:txBody>
      </p:sp>
      <p:pic>
        <p:nvPicPr>
          <p:cNvPr id="522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1813" y="552450"/>
            <a:ext cx="3521075" cy="141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3" name="矩形 3"/>
          <p:cNvSpPr>
            <a:spLocks noChangeArrowheads="1"/>
          </p:cNvSpPr>
          <p:nvPr/>
        </p:nvSpPr>
        <p:spPr bwMode="auto">
          <a:xfrm>
            <a:off x="109538" y="2795588"/>
            <a:ext cx="6061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chemeClr val="bg1"/>
                </a:solidFill>
              </a:rPr>
              <a:t>解：导轨</a:t>
            </a:r>
            <a:r>
              <a:rPr lang="en-US" altLang="zh-CN" sz="2400" b="1">
                <a:solidFill>
                  <a:schemeClr val="bg1"/>
                </a:solidFill>
              </a:rPr>
              <a:t>1</a:t>
            </a:r>
            <a:r>
              <a:rPr lang="zh-CN" altLang="zh-CN" sz="2400" b="1">
                <a:solidFill>
                  <a:schemeClr val="bg1"/>
                </a:solidFill>
              </a:rPr>
              <a:t>在</a:t>
            </a:r>
            <a:r>
              <a:rPr lang="en-US" altLang="zh-CN" sz="2400" b="1">
                <a:solidFill>
                  <a:schemeClr val="bg1"/>
                </a:solidFill>
              </a:rPr>
              <a:t>AB</a:t>
            </a:r>
            <a:r>
              <a:rPr lang="zh-CN" altLang="zh-CN" sz="2400" b="1">
                <a:solidFill>
                  <a:schemeClr val="bg1"/>
                </a:solidFill>
              </a:rPr>
              <a:t>上任一点产生的磁感应强度</a:t>
            </a:r>
            <a:endParaRPr lang="zh-CN" altLang="en-US" sz="2400" b="1">
              <a:solidFill>
                <a:schemeClr val="bg1"/>
              </a:solidFill>
            </a:endParaRPr>
          </a:p>
        </p:txBody>
      </p:sp>
      <p:sp>
        <p:nvSpPr>
          <p:cNvPr id="5223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48135" name="对象 5"/>
          <p:cNvGraphicFramePr>
            <a:graphicFrameLocks noChangeAspect="1"/>
          </p:cNvGraphicFramePr>
          <p:nvPr/>
        </p:nvGraphicFramePr>
        <p:xfrm>
          <a:off x="6345238" y="2628900"/>
          <a:ext cx="1492250" cy="1031875"/>
        </p:xfrm>
        <a:graphic>
          <a:graphicData uri="http://schemas.openxmlformats.org/presentationml/2006/ole">
            <mc:AlternateContent xmlns:mc="http://schemas.openxmlformats.org/markup-compatibility/2006">
              <mc:Choice xmlns:v="urn:schemas-microsoft-com:vml" Requires="v">
                <p:oleObj spid="_x0000_s48130" name="Equation" r:id="rId4" imgW="622030" imgH="431613" progId="Equation.DSMT4">
                  <p:embed/>
                </p:oleObj>
              </mc:Choice>
              <mc:Fallback>
                <p:oleObj name="Equation" r:id="rId4" imgW="622030" imgH="431613" progId="Equation.DSMT4">
                  <p:embed/>
                  <p:pic>
                    <p:nvPicPr>
                      <p:cNvPr id="48135"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5238" y="2628900"/>
                        <a:ext cx="1492250" cy="1031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6" name="矩形 6"/>
          <p:cNvSpPr>
            <a:spLocks noChangeArrowheads="1"/>
          </p:cNvSpPr>
          <p:nvPr/>
        </p:nvSpPr>
        <p:spPr bwMode="auto">
          <a:xfrm>
            <a:off x="85725" y="3632200"/>
            <a:ext cx="63865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chemeClr val="bg1"/>
                </a:solidFill>
              </a:rPr>
              <a:t>导线</a:t>
            </a:r>
            <a:r>
              <a:rPr lang="en-US" altLang="zh-CN" sz="2400" b="1">
                <a:solidFill>
                  <a:schemeClr val="bg1"/>
                </a:solidFill>
              </a:rPr>
              <a:t>AB</a:t>
            </a:r>
            <a:r>
              <a:rPr lang="zh-CN" altLang="zh-CN" sz="2400" b="1">
                <a:solidFill>
                  <a:schemeClr val="bg1"/>
                </a:solidFill>
              </a:rPr>
              <a:t>受到的安培力</a:t>
            </a:r>
            <a:r>
              <a:rPr lang="en-US" altLang="zh-CN" sz="2400" b="1">
                <a:solidFill>
                  <a:schemeClr val="bg1"/>
                </a:solidFill>
              </a:rPr>
              <a:t>F</a:t>
            </a:r>
            <a:r>
              <a:rPr lang="zh-CN" altLang="zh-CN" sz="2400" b="1">
                <a:solidFill>
                  <a:schemeClr val="bg1"/>
                </a:solidFill>
              </a:rPr>
              <a:t>的方向向右，大小为：</a:t>
            </a:r>
            <a:endParaRPr lang="zh-CN" altLang="en-US" sz="2400" b="1">
              <a:solidFill>
                <a:schemeClr val="bg1"/>
              </a:solidFill>
            </a:endParaRPr>
          </a:p>
        </p:txBody>
      </p:sp>
      <p:pic>
        <p:nvPicPr>
          <p:cNvPr id="4813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0263" y="4111625"/>
            <a:ext cx="4772025"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8" name="矩形 7"/>
          <p:cNvSpPr>
            <a:spLocks noChangeArrowheads="1"/>
          </p:cNvSpPr>
          <p:nvPr/>
        </p:nvSpPr>
        <p:spPr bwMode="auto">
          <a:xfrm>
            <a:off x="109538" y="5016500"/>
            <a:ext cx="88217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zh-CN" sz="2400" b="1">
                <a:solidFill>
                  <a:schemeClr val="bg1"/>
                </a:solidFill>
              </a:rPr>
              <a:t>同样的分析可知，导轨</a:t>
            </a:r>
            <a:r>
              <a:rPr lang="en-US" altLang="zh-CN" sz="2400" b="1">
                <a:solidFill>
                  <a:schemeClr val="bg1"/>
                </a:solidFill>
              </a:rPr>
              <a:t>2</a:t>
            </a:r>
            <a:r>
              <a:rPr lang="zh-CN" altLang="zh-CN" sz="2400" b="1">
                <a:solidFill>
                  <a:schemeClr val="bg1"/>
                </a:solidFill>
              </a:rPr>
              <a:t>的电流对导线</a:t>
            </a:r>
            <a:r>
              <a:rPr lang="en-US" altLang="zh-CN" sz="2400" b="1">
                <a:solidFill>
                  <a:schemeClr val="bg1"/>
                </a:solidFill>
              </a:rPr>
              <a:t>AB</a:t>
            </a:r>
            <a:r>
              <a:rPr lang="zh-CN" altLang="zh-CN" sz="2400" b="1">
                <a:solidFill>
                  <a:schemeClr val="bg1"/>
                </a:solidFill>
              </a:rPr>
              <a:t>作用的安培力</a:t>
            </a:r>
            <a:r>
              <a:rPr lang="en-US" altLang="zh-CN" sz="2400" b="1">
                <a:solidFill>
                  <a:schemeClr val="bg1"/>
                </a:solidFill>
              </a:rPr>
              <a:t>F2</a:t>
            </a:r>
            <a:r>
              <a:rPr lang="zh-CN" altLang="zh-CN" sz="2400" b="1">
                <a:solidFill>
                  <a:schemeClr val="bg1"/>
                </a:solidFill>
              </a:rPr>
              <a:t>的大小和方向与</a:t>
            </a:r>
            <a:r>
              <a:rPr lang="en-US" altLang="zh-CN" sz="2400" b="1">
                <a:solidFill>
                  <a:schemeClr val="bg1"/>
                </a:solidFill>
              </a:rPr>
              <a:t>F1</a:t>
            </a:r>
            <a:r>
              <a:rPr lang="zh-CN" altLang="zh-CN" sz="2400" b="1">
                <a:solidFill>
                  <a:schemeClr val="bg1"/>
                </a:solidFill>
              </a:rPr>
              <a:t>相同，∴导线</a:t>
            </a:r>
            <a:r>
              <a:rPr lang="en-US" altLang="zh-CN" sz="2400" b="1">
                <a:solidFill>
                  <a:schemeClr val="bg1"/>
                </a:solidFill>
              </a:rPr>
              <a:t>AB</a:t>
            </a:r>
            <a:r>
              <a:rPr lang="zh-CN" altLang="zh-CN" sz="2400" b="1">
                <a:solidFill>
                  <a:schemeClr val="bg1"/>
                </a:solidFill>
              </a:rPr>
              <a:t>受到的总的安培力的大小为：</a:t>
            </a:r>
            <a:endParaRPr lang="zh-CN" altLang="en-US" sz="2400" b="1">
              <a:solidFill>
                <a:schemeClr val="bg1"/>
              </a:solidFill>
            </a:endParaRPr>
          </a:p>
        </p:txBody>
      </p:sp>
      <p:pic>
        <p:nvPicPr>
          <p:cNvPr id="4813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05125" y="5891213"/>
            <a:ext cx="33337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881532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1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1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13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1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3" grpId="0"/>
      <p:bldP spid="48136" grpId="0"/>
      <p:bldP spid="4813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矩形 1"/>
          <p:cNvSpPr>
            <a:spLocks noChangeArrowheads="1"/>
          </p:cNvSpPr>
          <p:nvPr/>
        </p:nvSpPr>
        <p:spPr bwMode="auto">
          <a:xfrm>
            <a:off x="88071" y="0"/>
            <a:ext cx="89281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zh-CN" sz="2400" b="1">
                <a:solidFill>
                  <a:srgbClr val="FFC000"/>
                </a:solidFill>
              </a:rPr>
              <a:t>例</a:t>
            </a:r>
            <a:r>
              <a:rPr lang="en-US" altLang="zh-CN" sz="2400" b="1">
                <a:solidFill>
                  <a:srgbClr val="FFC000"/>
                </a:solidFill>
              </a:rPr>
              <a:t>9.13(P.390)</a:t>
            </a:r>
            <a:endParaRPr lang="zh-CN" altLang="zh-CN" sz="2400" b="1">
              <a:solidFill>
                <a:srgbClr val="FFC000"/>
              </a:solidFill>
            </a:endParaRPr>
          </a:p>
          <a:p>
            <a:pPr algn="l"/>
            <a:r>
              <a:rPr lang="zh-CN" altLang="zh-CN" sz="2400" b="1">
                <a:solidFill>
                  <a:schemeClr val="bg1"/>
                </a:solidFill>
              </a:rPr>
              <a:t>无限长载流直导线</a:t>
            </a:r>
            <a:r>
              <a:rPr lang="en-US" altLang="zh-CN" sz="2400" b="1">
                <a:solidFill>
                  <a:schemeClr val="bg1"/>
                </a:solidFill>
              </a:rPr>
              <a:t>I</a:t>
            </a:r>
            <a:r>
              <a:rPr lang="en-US" altLang="zh-CN" sz="2400" b="1" baseline="-25000">
                <a:solidFill>
                  <a:schemeClr val="bg1"/>
                </a:solidFill>
              </a:rPr>
              <a:t>1</a:t>
            </a:r>
            <a:r>
              <a:rPr lang="zh-CN" altLang="zh-CN" sz="2400" b="1">
                <a:solidFill>
                  <a:schemeClr val="bg1"/>
                </a:solidFill>
              </a:rPr>
              <a:t>沿半径为</a:t>
            </a:r>
            <a:r>
              <a:rPr lang="en-US" altLang="zh-CN" sz="2400" b="1">
                <a:solidFill>
                  <a:schemeClr val="bg1"/>
                </a:solidFill>
              </a:rPr>
              <a:t>R</a:t>
            </a:r>
            <a:r>
              <a:rPr lang="zh-CN" altLang="zh-CN" sz="2400" b="1">
                <a:solidFill>
                  <a:schemeClr val="bg1"/>
                </a:solidFill>
              </a:rPr>
              <a:t>的圆形载流导线</a:t>
            </a:r>
            <a:r>
              <a:rPr lang="en-US" altLang="zh-CN" sz="2400" b="1">
                <a:solidFill>
                  <a:schemeClr val="bg1"/>
                </a:solidFill>
              </a:rPr>
              <a:t>I</a:t>
            </a:r>
            <a:r>
              <a:rPr lang="en-US" altLang="zh-CN" sz="2400" b="1" baseline="-25000">
                <a:solidFill>
                  <a:schemeClr val="bg1"/>
                </a:solidFill>
              </a:rPr>
              <a:t>2</a:t>
            </a:r>
            <a:r>
              <a:rPr lang="zh-CN" altLang="zh-CN" sz="2400" b="1">
                <a:solidFill>
                  <a:schemeClr val="bg1"/>
                </a:solidFill>
              </a:rPr>
              <a:t>的直径</a:t>
            </a:r>
            <a:r>
              <a:rPr lang="en-US" altLang="zh-CN" sz="2400" b="1">
                <a:solidFill>
                  <a:schemeClr val="bg1"/>
                </a:solidFill>
              </a:rPr>
              <a:t>AB</a:t>
            </a:r>
            <a:r>
              <a:rPr lang="zh-CN" altLang="zh-CN" sz="2400" b="1">
                <a:solidFill>
                  <a:schemeClr val="bg1"/>
                </a:solidFill>
              </a:rPr>
              <a:t>放置。</a:t>
            </a:r>
          </a:p>
          <a:p>
            <a:pPr algn="l"/>
            <a:r>
              <a:rPr lang="zh-CN" altLang="zh-CN" sz="2400" b="1">
                <a:solidFill>
                  <a:schemeClr val="bg1"/>
                </a:solidFill>
              </a:rPr>
              <a:t>求：（</a:t>
            </a:r>
            <a:r>
              <a:rPr lang="en-US" altLang="zh-CN" sz="2400" b="1">
                <a:solidFill>
                  <a:schemeClr val="bg1"/>
                </a:solidFill>
              </a:rPr>
              <a:t>1</a:t>
            </a:r>
            <a:r>
              <a:rPr lang="zh-CN" altLang="zh-CN" sz="2400" b="1">
                <a:solidFill>
                  <a:schemeClr val="bg1"/>
                </a:solidFill>
              </a:rPr>
              <a:t>）半圆弧</a:t>
            </a:r>
            <a:r>
              <a:rPr lang="en-US" altLang="zh-CN" sz="2400" b="1">
                <a:solidFill>
                  <a:schemeClr val="bg1"/>
                </a:solidFill>
              </a:rPr>
              <a:t>ACB</a:t>
            </a:r>
            <a:r>
              <a:rPr lang="zh-CN" altLang="zh-CN" sz="2400" b="1">
                <a:solidFill>
                  <a:schemeClr val="bg1"/>
                </a:solidFill>
              </a:rPr>
              <a:t>所受安培力的大小和方向；</a:t>
            </a:r>
          </a:p>
          <a:p>
            <a:pPr algn="l"/>
            <a:r>
              <a:rPr lang="zh-CN" altLang="zh-CN" sz="2400" b="1">
                <a:solidFill>
                  <a:schemeClr val="bg1"/>
                </a:solidFill>
              </a:rPr>
              <a:t>（</a:t>
            </a:r>
            <a:r>
              <a:rPr lang="en-US" altLang="zh-CN" sz="2400" b="1">
                <a:solidFill>
                  <a:schemeClr val="bg1"/>
                </a:solidFill>
              </a:rPr>
              <a:t>2</a:t>
            </a:r>
            <a:r>
              <a:rPr lang="zh-CN" altLang="zh-CN" sz="2400" b="1">
                <a:solidFill>
                  <a:schemeClr val="bg1"/>
                </a:solidFill>
              </a:rPr>
              <a:t>）整个圆形电流所受安培力的大小和方向。</a:t>
            </a:r>
          </a:p>
          <a:p>
            <a:pPr algn="l"/>
            <a:r>
              <a:rPr lang="zh-CN" altLang="zh-CN" sz="2400" b="1">
                <a:solidFill>
                  <a:schemeClr val="bg1"/>
                </a:solidFill>
              </a:rPr>
              <a:t>解：整个圆形电流位于无限长载流直导线产生的非均匀磁场中。</a:t>
            </a:r>
            <a:endParaRPr lang="zh-CN" altLang="en-US" sz="2400" b="1">
              <a:solidFill>
                <a:schemeClr val="bg1"/>
              </a:solidFill>
            </a:endParaRPr>
          </a:p>
        </p:txBody>
      </p:sp>
      <p:pic>
        <p:nvPicPr>
          <p:cNvPr id="5325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625" y="4149725"/>
            <a:ext cx="3000375" cy="270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055813"/>
            <a:ext cx="8305800"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49725"/>
            <a:ext cx="6065838" cy="256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177817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1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9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972175" cy="431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2175" y="188913"/>
            <a:ext cx="3217863"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925" y="4314825"/>
            <a:ext cx="8728075"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463043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1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0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3">
            <a:extLst>
              <a:ext uri="{FF2B5EF4-FFF2-40B4-BE49-F238E27FC236}">
                <a16:creationId xmlns:a16="http://schemas.microsoft.com/office/drawing/2014/main" id="{5CBC270C-A0F9-47FA-9F44-C1585C3A620D}"/>
              </a:ext>
            </a:extLst>
          </p:cNvPr>
          <p:cNvSpPr txBox="1">
            <a:spLocks noChangeArrowheads="1"/>
          </p:cNvSpPr>
          <p:nvPr/>
        </p:nvSpPr>
        <p:spPr bwMode="auto">
          <a:xfrm>
            <a:off x="250825" y="558800"/>
            <a:ext cx="30638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a:solidFill>
                  <a:srgbClr val="FFFF00"/>
                </a:solidFill>
                <a:latin typeface="Times New Roman" panose="02020603050405020304" pitchFamily="18" charset="0"/>
              </a:rPr>
              <a:t>二</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磁力与磁场</a:t>
            </a:r>
          </a:p>
        </p:txBody>
      </p:sp>
      <p:sp>
        <p:nvSpPr>
          <p:cNvPr id="6147" name="TextBox 2">
            <a:extLst>
              <a:ext uri="{FF2B5EF4-FFF2-40B4-BE49-F238E27FC236}">
                <a16:creationId xmlns:a16="http://schemas.microsoft.com/office/drawing/2014/main" id="{F2EA076A-EAC1-4107-932A-8681EA571F86}"/>
              </a:ext>
            </a:extLst>
          </p:cNvPr>
          <p:cNvSpPr txBox="1">
            <a:spLocks noChangeArrowheads="1"/>
          </p:cNvSpPr>
          <p:nvPr/>
        </p:nvSpPr>
        <p:spPr bwMode="auto">
          <a:xfrm>
            <a:off x="519113" y="1325563"/>
            <a:ext cx="11128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66FFFF"/>
                </a:solidFill>
              </a:rPr>
              <a:t>磁现象</a:t>
            </a:r>
          </a:p>
        </p:txBody>
      </p:sp>
      <p:pic>
        <p:nvPicPr>
          <p:cNvPr id="6148" name="Picture 21">
            <a:extLst>
              <a:ext uri="{FF2B5EF4-FFF2-40B4-BE49-F238E27FC236}">
                <a16:creationId xmlns:a16="http://schemas.microsoft.com/office/drawing/2014/main" id="{57343B25-6680-42DA-8D7D-DC73DDABC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13" y="2349500"/>
            <a:ext cx="3184525" cy="2535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2">
            <a:extLst>
              <a:ext uri="{FF2B5EF4-FFF2-40B4-BE49-F238E27FC236}">
                <a16:creationId xmlns:a16="http://schemas.microsoft.com/office/drawing/2014/main" id="{1532D699-8796-41B5-8469-DD43FE0D1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260350"/>
            <a:ext cx="3876675"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3">
            <a:extLst>
              <a:ext uri="{FF2B5EF4-FFF2-40B4-BE49-F238E27FC236}">
                <a16:creationId xmlns:a16="http://schemas.microsoft.com/office/drawing/2014/main" id="{D5CB57CF-4A8F-4D43-A7C3-F241061A11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775" y="4005263"/>
            <a:ext cx="3819525" cy="226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60325"/>
            <a:ext cx="38671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29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75" y="-22225"/>
            <a:ext cx="3095625"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300" name="矩形 1"/>
          <p:cNvSpPr>
            <a:spLocks noChangeArrowheads="1"/>
          </p:cNvSpPr>
          <p:nvPr/>
        </p:nvSpPr>
        <p:spPr bwMode="auto">
          <a:xfrm>
            <a:off x="76200" y="455613"/>
            <a:ext cx="53292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a:solidFill>
                  <a:schemeClr val="bg1"/>
                </a:solidFill>
              </a:rPr>
              <a:t>一线圈半径为</a:t>
            </a:r>
            <a:r>
              <a:rPr lang="en-US" altLang="zh-CN" sz="2400" b="1">
                <a:solidFill>
                  <a:schemeClr val="bg1"/>
                </a:solidFill>
              </a:rPr>
              <a:t>R </a:t>
            </a:r>
            <a:r>
              <a:rPr lang="zh-CN" altLang="en-US" sz="2400" b="1">
                <a:solidFill>
                  <a:schemeClr val="bg1"/>
                </a:solidFill>
              </a:rPr>
              <a:t>，载有电流</a:t>
            </a:r>
            <a:r>
              <a:rPr lang="en-US" altLang="zh-CN" sz="2400" b="1">
                <a:solidFill>
                  <a:schemeClr val="bg1"/>
                </a:solidFill>
              </a:rPr>
              <a:t>I </a:t>
            </a:r>
            <a:r>
              <a:rPr lang="zh-CN" altLang="en-US" sz="2400" b="1">
                <a:solidFill>
                  <a:schemeClr val="bg1"/>
                </a:solidFill>
              </a:rPr>
              <a:t>，放在均匀的外磁场</a:t>
            </a:r>
            <a:r>
              <a:rPr lang="en-US" altLang="zh-CN" sz="2400" b="1">
                <a:solidFill>
                  <a:schemeClr val="bg1"/>
                </a:solidFill>
              </a:rPr>
              <a:t>B </a:t>
            </a:r>
            <a:r>
              <a:rPr lang="zh-CN" altLang="en-US" sz="2400" b="1">
                <a:solidFill>
                  <a:schemeClr val="bg1"/>
                </a:solidFill>
              </a:rPr>
              <a:t>中，求此线圈中的张力</a:t>
            </a:r>
          </a:p>
        </p:txBody>
      </p:sp>
      <p:pic>
        <p:nvPicPr>
          <p:cNvPr id="553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725" y="3387725"/>
            <a:ext cx="3597275" cy="324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1341438"/>
            <a:ext cx="4108450" cy="535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058735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53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ext Box 2"/>
          <p:cNvSpPr txBox="1">
            <a:spLocks noChangeArrowheads="1"/>
          </p:cNvSpPr>
          <p:nvPr/>
        </p:nvSpPr>
        <p:spPr bwMode="auto">
          <a:xfrm>
            <a:off x="228600" y="346075"/>
            <a:ext cx="725488" cy="461963"/>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FFFF00"/>
                </a:solidFill>
                <a:latin typeface="Times New Roman" pitchFamily="18" charset="0"/>
              </a:rPr>
              <a:t>例</a:t>
            </a:r>
            <a:r>
              <a:rPr kumimoji="1" lang="en-US" altLang="zh-CN" sz="2400" b="1">
                <a:solidFill>
                  <a:srgbClr val="FFFF00"/>
                </a:solidFill>
                <a:latin typeface="Times New Roman" pitchFamily="18" charset="0"/>
              </a:rPr>
              <a:t>8</a:t>
            </a:r>
            <a:r>
              <a:rPr kumimoji="1" lang="zh-CN" altLang="en-US" sz="2400" b="1">
                <a:solidFill>
                  <a:srgbClr val="FFFF00"/>
                </a:solidFill>
                <a:latin typeface="Times New Roman" pitchFamily="18" charset="0"/>
              </a:rPr>
              <a:t> </a:t>
            </a:r>
          </a:p>
        </p:txBody>
      </p:sp>
      <p:sp>
        <p:nvSpPr>
          <p:cNvPr id="140291" name="Text Box 3"/>
          <p:cNvSpPr txBox="1">
            <a:spLocks noChangeArrowheads="1"/>
          </p:cNvSpPr>
          <p:nvPr/>
        </p:nvSpPr>
        <p:spPr bwMode="auto">
          <a:xfrm>
            <a:off x="774700" y="328613"/>
            <a:ext cx="7845425"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求一载流导线框在无限长直导线磁场中的受力和运动趋势</a:t>
            </a:r>
          </a:p>
        </p:txBody>
      </p:sp>
      <p:sp>
        <p:nvSpPr>
          <p:cNvPr id="140292" name="Text Box 4"/>
          <p:cNvSpPr txBox="1">
            <a:spLocks noChangeArrowheads="1"/>
          </p:cNvSpPr>
          <p:nvPr/>
        </p:nvSpPr>
        <p:spPr bwMode="auto">
          <a:xfrm>
            <a:off x="228600" y="838200"/>
            <a:ext cx="6096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FFFF00"/>
                </a:solidFill>
                <a:latin typeface="Times New Roman" pitchFamily="18" charset="0"/>
              </a:rPr>
              <a:t>解 </a:t>
            </a:r>
          </a:p>
        </p:txBody>
      </p:sp>
      <p:sp>
        <p:nvSpPr>
          <p:cNvPr id="140293" name="Rectangle 5"/>
          <p:cNvSpPr>
            <a:spLocks noChangeArrowheads="1"/>
          </p:cNvSpPr>
          <p:nvPr/>
        </p:nvSpPr>
        <p:spPr bwMode="auto">
          <a:xfrm>
            <a:off x="5943600" y="989013"/>
            <a:ext cx="134938" cy="4114800"/>
          </a:xfrm>
          <a:prstGeom prst="rect">
            <a:avLst/>
          </a:prstGeom>
          <a:gradFill rotWithShape="0">
            <a:gsLst>
              <a:gs pos="0">
                <a:srgbClr val="99CC00"/>
              </a:gs>
              <a:gs pos="100000">
                <a:srgbClr val="475E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294" name="Line 6"/>
          <p:cNvSpPr>
            <a:spLocks noChangeShapeType="1"/>
          </p:cNvSpPr>
          <p:nvPr/>
        </p:nvSpPr>
        <p:spPr bwMode="auto">
          <a:xfrm flipV="1">
            <a:off x="6307138" y="1293813"/>
            <a:ext cx="1587" cy="838200"/>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0295" name="Object 7"/>
          <p:cNvGraphicFramePr>
            <a:graphicFrameLocks/>
          </p:cNvGraphicFramePr>
          <p:nvPr/>
        </p:nvGraphicFramePr>
        <p:xfrm>
          <a:off x="6221413" y="838200"/>
          <a:ext cx="255587" cy="417513"/>
        </p:xfrm>
        <a:graphic>
          <a:graphicData uri="http://schemas.openxmlformats.org/presentationml/2006/ole">
            <mc:AlternateContent xmlns:mc="http://schemas.openxmlformats.org/markup-compatibility/2006">
              <mc:Choice xmlns:v="urn:schemas-microsoft-com:vml" Requires="v">
                <p:oleObj spid="_x0000_s49154" name="Equation" r:id="rId3" imgW="243768" imgH="403920" progId="Equation.3">
                  <p:embed/>
                </p:oleObj>
              </mc:Choice>
              <mc:Fallback>
                <p:oleObj name="Equation" r:id="rId3" imgW="243768" imgH="403920" progId="Equation.3">
                  <p:embed/>
                  <p:pic>
                    <p:nvPicPr>
                      <p:cNvPr id="140295"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1413" y="838200"/>
                        <a:ext cx="255587"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296" name="Rectangle 8"/>
          <p:cNvSpPr>
            <a:spLocks noChangeArrowheads="1"/>
          </p:cNvSpPr>
          <p:nvPr/>
        </p:nvSpPr>
        <p:spPr bwMode="auto">
          <a:xfrm>
            <a:off x="6916738" y="1751013"/>
            <a:ext cx="1066800" cy="1981200"/>
          </a:xfrm>
          <a:prstGeom prst="rect">
            <a:avLst/>
          </a:prstGeom>
          <a:noFill/>
          <a:ln w="508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297" name="Line 9"/>
          <p:cNvSpPr>
            <a:spLocks noChangeShapeType="1"/>
          </p:cNvSpPr>
          <p:nvPr/>
        </p:nvSpPr>
        <p:spPr bwMode="auto">
          <a:xfrm>
            <a:off x="7983538" y="1751013"/>
            <a:ext cx="533400" cy="1587"/>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298" name="Line 10"/>
          <p:cNvSpPr>
            <a:spLocks noChangeShapeType="1"/>
          </p:cNvSpPr>
          <p:nvPr/>
        </p:nvSpPr>
        <p:spPr bwMode="auto">
          <a:xfrm>
            <a:off x="7983538" y="3732213"/>
            <a:ext cx="533400" cy="1587"/>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299" name="Line 11"/>
          <p:cNvSpPr>
            <a:spLocks noChangeShapeType="1"/>
          </p:cNvSpPr>
          <p:nvPr/>
        </p:nvSpPr>
        <p:spPr bwMode="auto">
          <a:xfrm>
            <a:off x="6916738" y="3732213"/>
            <a:ext cx="1587" cy="4572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300" name="Line 12"/>
          <p:cNvSpPr>
            <a:spLocks noChangeShapeType="1"/>
          </p:cNvSpPr>
          <p:nvPr/>
        </p:nvSpPr>
        <p:spPr bwMode="auto">
          <a:xfrm>
            <a:off x="7983538" y="3732213"/>
            <a:ext cx="1587" cy="4572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301" name="Line 13"/>
          <p:cNvSpPr>
            <a:spLocks noChangeShapeType="1"/>
          </p:cNvSpPr>
          <p:nvPr/>
        </p:nvSpPr>
        <p:spPr bwMode="auto">
          <a:xfrm>
            <a:off x="6916738" y="4113213"/>
            <a:ext cx="1084262" cy="1587"/>
          </a:xfrm>
          <a:prstGeom prst="line">
            <a:avLst/>
          </a:prstGeom>
          <a:noFill/>
          <a:ln w="2857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302" name="Line 14"/>
          <p:cNvSpPr>
            <a:spLocks noChangeShapeType="1"/>
          </p:cNvSpPr>
          <p:nvPr/>
        </p:nvSpPr>
        <p:spPr bwMode="auto">
          <a:xfrm>
            <a:off x="8288338" y="1751013"/>
            <a:ext cx="1587" cy="1981200"/>
          </a:xfrm>
          <a:prstGeom prst="line">
            <a:avLst/>
          </a:prstGeom>
          <a:noFill/>
          <a:ln w="2857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0303" name="Object 15"/>
          <p:cNvGraphicFramePr>
            <a:graphicFrameLocks/>
          </p:cNvGraphicFramePr>
          <p:nvPr/>
        </p:nvGraphicFramePr>
        <p:xfrm>
          <a:off x="7315200" y="3806825"/>
          <a:ext cx="230188" cy="230188"/>
        </p:xfrm>
        <a:graphic>
          <a:graphicData uri="http://schemas.openxmlformats.org/presentationml/2006/ole">
            <mc:AlternateContent xmlns:mc="http://schemas.openxmlformats.org/markup-compatibility/2006">
              <mc:Choice xmlns:v="urn:schemas-microsoft-com:vml" Requires="v">
                <p:oleObj spid="_x0000_s49155" name="Equation" r:id="rId5" imgW="213297" imgH="213408" progId="Equation.3">
                  <p:embed/>
                </p:oleObj>
              </mc:Choice>
              <mc:Fallback>
                <p:oleObj name="Equation" r:id="rId5" imgW="213297" imgH="213408" progId="Equation.3">
                  <p:embed/>
                  <p:pic>
                    <p:nvPicPr>
                      <p:cNvPr id="140303" name="Object 1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3806825"/>
                        <a:ext cx="230188"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04" name="Object 16"/>
          <p:cNvGraphicFramePr>
            <a:graphicFrameLocks/>
          </p:cNvGraphicFramePr>
          <p:nvPr/>
        </p:nvGraphicFramePr>
        <p:xfrm>
          <a:off x="8085138" y="2578100"/>
          <a:ext cx="201612" cy="315913"/>
        </p:xfrm>
        <a:graphic>
          <a:graphicData uri="http://schemas.openxmlformats.org/presentationml/2006/ole">
            <mc:AlternateContent xmlns:mc="http://schemas.openxmlformats.org/markup-compatibility/2006">
              <mc:Choice xmlns:v="urn:schemas-microsoft-com:vml" Requires="v">
                <p:oleObj spid="_x0000_s49156" name="Equation" r:id="rId7" imgW="182826" imgH="297216" progId="Equation.3">
                  <p:embed/>
                </p:oleObj>
              </mc:Choice>
              <mc:Fallback>
                <p:oleObj name="Equation" r:id="rId7" imgW="182826" imgH="297216" progId="Equation.3">
                  <p:embed/>
                  <p:pic>
                    <p:nvPicPr>
                      <p:cNvPr id="140304" name="Object 1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85138" y="2578100"/>
                        <a:ext cx="201612"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05" name="Object 17"/>
          <p:cNvGraphicFramePr>
            <a:graphicFrameLocks/>
          </p:cNvGraphicFramePr>
          <p:nvPr/>
        </p:nvGraphicFramePr>
        <p:xfrm>
          <a:off x="6323013" y="3502025"/>
          <a:ext cx="230187" cy="230188"/>
        </p:xfrm>
        <a:graphic>
          <a:graphicData uri="http://schemas.openxmlformats.org/presentationml/2006/ole">
            <mc:AlternateContent xmlns:mc="http://schemas.openxmlformats.org/markup-compatibility/2006">
              <mc:Choice xmlns:v="urn:schemas-microsoft-com:vml" Requires="v">
                <p:oleObj spid="_x0000_s49157" name="Equation" r:id="rId9" imgW="213297" imgH="213408" progId="Equation.3">
                  <p:embed/>
                </p:oleObj>
              </mc:Choice>
              <mc:Fallback>
                <p:oleObj name="Equation" r:id="rId9" imgW="213297" imgH="213408" progId="Equation.3">
                  <p:embed/>
                  <p:pic>
                    <p:nvPicPr>
                      <p:cNvPr id="140305" name="Object 1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23013" y="3502025"/>
                        <a:ext cx="230187"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306" name="Line 18"/>
          <p:cNvSpPr>
            <a:spLocks noChangeShapeType="1"/>
          </p:cNvSpPr>
          <p:nvPr/>
        </p:nvSpPr>
        <p:spPr bwMode="auto">
          <a:xfrm>
            <a:off x="6002338" y="3351213"/>
            <a:ext cx="914400" cy="1587"/>
          </a:xfrm>
          <a:prstGeom prst="line">
            <a:avLst/>
          </a:prstGeom>
          <a:noFill/>
          <a:ln w="2857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307" name="Line 19"/>
          <p:cNvSpPr>
            <a:spLocks noChangeShapeType="1"/>
          </p:cNvSpPr>
          <p:nvPr/>
        </p:nvSpPr>
        <p:spPr bwMode="auto">
          <a:xfrm flipV="1">
            <a:off x="7050088" y="2132013"/>
            <a:ext cx="1587" cy="762000"/>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0308" name="Object 20"/>
          <p:cNvGraphicFramePr>
            <a:graphicFrameLocks/>
          </p:cNvGraphicFramePr>
          <p:nvPr/>
        </p:nvGraphicFramePr>
        <p:xfrm>
          <a:off x="7161213" y="2019300"/>
          <a:ext cx="306387" cy="417513"/>
        </p:xfrm>
        <a:graphic>
          <a:graphicData uri="http://schemas.openxmlformats.org/presentationml/2006/ole">
            <mc:AlternateContent xmlns:mc="http://schemas.openxmlformats.org/markup-compatibility/2006">
              <mc:Choice xmlns:v="urn:schemas-microsoft-com:vml" Requires="v">
                <p:oleObj spid="_x0000_s49158" name="Equation" r:id="rId11" imgW="289583" imgH="403920" progId="Equation.3">
                  <p:embed/>
                </p:oleObj>
              </mc:Choice>
              <mc:Fallback>
                <p:oleObj name="Equation" r:id="rId11" imgW="289583" imgH="403920" progId="Equation.3">
                  <p:embed/>
                  <p:pic>
                    <p:nvPicPr>
                      <p:cNvPr id="140308" name="Object 2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61213" y="2019300"/>
                        <a:ext cx="306387"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309" name="Oval 21"/>
          <p:cNvSpPr>
            <a:spLocks noChangeArrowheads="1"/>
          </p:cNvSpPr>
          <p:nvPr/>
        </p:nvSpPr>
        <p:spPr bwMode="auto">
          <a:xfrm>
            <a:off x="6383338" y="2436813"/>
            <a:ext cx="273050" cy="273050"/>
          </a:xfrm>
          <a:prstGeom prst="ellipse">
            <a:avLst/>
          </a:prstGeom>
          <a:solidFill>
            <a:srgbClr val="00CC99">
              <a:alpha val="3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a:solidFill>
                  <a:schemeClr val="bg1"/>
                </a:solidFill>
                <a:latin typeface="Times New Roman" pitchFamily="18" charset="0"/>
              </a:rPr>
              <a:t>1</a:t>
            </a:r>
          </a:p>
        </p:txBody>
      </p:sp>
      <p:sp>
        <p:nvSpPr>
          <p:cNvPr id="140310" name="Oval 22"/>
          <p:cNvSpPr>
            <a:spLocks noChangeArrowheads="1"/>
          </p:cNvSpPr>
          <p:nvPr/>
        </p:nvSpPr>
        <p:spPr bwMode="auto">
          <a:xfrm>
            <a:off x="7297738" y="1284288"/>
            <a:ext cx="273050" cy="273050"/>
          </a:xfrm>
          <a:prstGeom prst="ellipse">
            <a:avLst/>
          </a:prstGeom>
          <a:solidFill>
            <a:srgbClr val="00CC99">
              <a:alpha val="3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a:solidFill>
                  <a:schemeClr val="bg1"/>
                </a:solidFill>
                <a:latin typeface="Times New Roman" pitchFamily="18" charset="0"/>
              </a:rPr>
              <a:t>2</a:t>
            </a:r>
          </a:p>
        </p:txBody>
      </p:sp>
      <p:sp>
        <p:nvSpPr>
          <p:cNvPr id="140311" name="Oval 23"/>
          <p:cNvSpPr>
            <a:spLocks noChangeArrowheads="1"/>
          </p:cNvSpPr>
          <p:nvPr/>
        </p:nvSpPr>
        <p:spPr bwMode="auto">
          <a:xfrm>
            <a:off x="8364538" y="2436813"/>
            <a:ext cx="273050" cy="273050"/>
          </a:xfrm>
          <a:prstGeom prst="ellipse">
            <a:avLst/>
          </a:prstGeom>
          <a:solidFill>
            <a:srgbClr val="00CC99">
              <a:alpha val="3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a:solidFill>
                  <a:schemeClr val="bg1"/>
                </a:solidFill>
                <a:latin typeface="Times New Roman" pitchFamily="18" charset="0"/>
              </a:rPr>
              <a:t>3</a:t>
            </a:r>
          </a:p>
        </p:txBody>
      </p:sp>
      <p:sp>
        <p:nvSpPr>
          <p:cNvPr id="140312" name="Oval 24"/>
          <p:cNvSpPr>
            <a:spLocks noChangeArrowheads="1"/>
          </p:cNvSpPr>
          <p:nvPr/>
        </p:nvSpPr>
        <p:spPr bwMode="auto">
          <a:xfrm>
            <a:off x="7221538" y="4189413"/>
            <a:ext cx="273050" cy="273050"/>
          </a:xfrm>
          <a:prstGeom prst="ellipse">
            <a:avLst/>
          </a:prstGeom>
          <a:solidFill>
            <a:srgbClr val="00CC99">
              <a:alpha val="3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a:solidFill>
                  <a:schemeClr val="bg1"/>
                </a:solidFill>
                <a:latin typeface="Times New Roman" pitchFamily="18" charset="0"/>
              </a:rPr>
              <a:t>4</a:t>
            </a:r>
          </a:p>
        </p:txBody>
      </p:sp>
      <p:grpSp>
        <p:nvGrpSpPr>
          <p:cNvPr id="140313" name="Group 25"/>
          <p:cNvGrpSpPr>
            <a:grpSpLocks/>
          </p:cNvGrpSpPr>
          <p:nvPr/>
        </p:nvGrpSpPr>
        <p:grpSpPr bwMode="auto">
          <a:xfrm>
            <a:off x="7221538" y="2894013"/>
            <a:ext cx="533400" cy="533400"/>
            <a:chOff x="1344" y="3072"/>
            <a:chExt cx="336" cy="336"/>
          </a:xfrm>
        </p:grpSpPr>
        <p:sp>
          <p:nvSpPr>
            <p:cNvPr id="56368" name="Oval 26"/>
            <p:cNvSpPr>
              <a:spLocks noChangeArrowheads="1"/>
            </p:cNvSpPr>
            <p:nvPr/>
          </p:nvSpPr>
          <p:spPr bwMode="auto">
            <a:xfrm>
              <a:off x="1344" y="3072"/>
              <a:ext cx="336" cy="336"/>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69" name="Line 27"/>
            <p:cNvSpPr>
              <a:spLocks noChangeShapeType="1"/>
            </p:cNvSpPr>
            <p:nvPr/>
          </p:nvSpPr>
          <p:spPr bwMode="auto">
            <a:xfrm>
              <a:off x="1392" y="3120"/>
              <a:ext cx="240" cy="24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70" name="Line 28"/>
            <p:cNvSpPr>
              <a:spLocks noChangeShapeType="1"/>
            </p:cNvSpPr>
            <p:nvPr/>
          </p:nvSpPr>
          <p:spPr bwMode="auto">
            <a:xfrm flipH="1">
              <a:off x="1392" y="3120"/>
              <a:ext cx="240" cy="240"/>
            </a:xfrm>
            <a:prstGeom prst="line">
              <a:avLst/>
            </a:prstGeom>
            <a:noFill/>
            <a:ln w="222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0317" name="Line 29"/>
          <p:cNvSpPr>
            <a:spLocks noChangeShapeType="1"/>
          </p:cNvSpPr>
          <p:nvPr/>
        </p:nvSpPr>
        <p:spPr bwMode="auto">
          <a:xfrm>
            <a:off x="6002338" y="4875213"/>
            <a:ext cx="2379662" cy="1587"/>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0318" name="Object 30"/>
          <p:cNvGraphicFramePr>
            <a:graphicFrameLocks/>
          </p:cNvGraphicFramePr>
          <p:nvPr/>
        </p:nvGraphicFramePr>
        <p:xfrm>
          <a:off x="8089900" y="4492625"/>
          <a:ext cx="215900" cy="230188"/>
        </p:xfrm>
        <a:graphic>
          <a:graphicData uri="http://schemas.openxmlformats.org/presentationml/2006/ole">
            <mc:AlternateContent xmlns:mc="http://schemas.openxmlformats.org/markup-compatibility/2006">
              <mc:Choice xmlns:v="urn:schemas-microsoft-com:vml" Requires="v">
                <p:oleObj spid="_x0000_s49159" name="Equation" r:id="rId13" imgW="205733" imgH="213408" progId="Equation.3">
                  <p:embed/>
                </p:oleObj>
              </mc:Choice>
              <mc:Fallback>
                <p:oleObj name="Equation" r:id="rId13" imgW="205733" imgH="213408" progId="Equation.3">
                  <p:embed/>
                  <p:pic>
                    <p:nvPicPr>
                      <p:cNvPr id="140318" name="Object 3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89900" y="4492625"/>
                        <a:ext cx="2159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19" name="Object 31"/>
          <p:cNvGraphicFramePr>
            <a:graphicFrameLocks noChangeAspect="1"/>
          </p:cNvGraphicFramePr>
          <p:nvPr/>
        </p:nvGraphicFramePr>
        <p:xfrm>
          <a:off x="6078538" y="4418013"/>
          <a:ext cx="352425" cy="400050"/>
        </p:xfrm>
        <a:graphic>
          <a:graphicData uri="http://schemas.openxmlformats.org/presentationml/2006/ole">
            <mc:AlternateContent xmlns:mc="http://schemas.openxmlformats.org/markup-compatibility/2006">
              <mc:Choice xmlns:v="urn:schemas-microsoft-com:vml" Requires="v">
                <p:oleObj spid="_x0000_s49160" name="Equation" r:id="rId15" imgW="106757" imgH="129600" progId="Equation.3">
                  <p:embed/>
                </p:oleObj>
              </mc:Choice>
              <mc:Fallback>
                <p:oleObj name="Equation" r:id="rId15" imgW="106757" imgH="129600" progId="Equation.3">
                  <p:embed/>
                  <p:pic>
                    <p:nvPicPr>
                      <p:cNvPr id="140319" name="Object 3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78538" y="4418013"/>
                        <a:ext cx="35242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20" name="Object 32"/>
          <p:cNvGraphicFramePr>
            <a:graphicFrameLocks/>
          </p:cNvGraphicFramePr>
          <p:nvPr/>
        </p:nvGraphicFramePr>
        <p:xfrm>
          <a:off x="1585913" y="981075"/>
          <a:ext cx="1397000" cy="417513"/>
        </p:xfrm>
        <a:graphic>
          <a:graphicData uri="http://schemas.openxmlformats.org/presentationml/2006/ole">
            <mc:AlternateContent xmlns:mc="http://schemas.openxmlformats.org/markup-compatibility/2006">
              <mc:Choice xmlns:v="urn:schemas-microsoft-com:vml" Requires="v">
                <p:oleObj spid="_x0000_s49161" name="Equation" r:id="rId17" imgW="1379191" imgH="403920" progId="Equation.3">
                  <p:embed/>
                </p:oleObj>
              </mc:Choice>
              <mc:Fallback>
                <p:oleObj name="Equation" r:id="rId17" imgW="1379191" imgH="403920" progId="Equation.3">
                  <p:embed/>
                  <p:pic>
                    <p:nvPicPr>
                      <p:cNvPr id="140320" name="Object 32"/>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85913" y="981075"/>
                        <a:ext cx="13970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21" name="Object 33"/>
          <p:cNvGraphicFramePr>
            <a:graphicFrameLocks/>
          </p:cNvGraphicFramePr>
          <p:nvPr/>
        </p:nvGraphicFramePr>
        <p:xfrm>
          <a:off x="3048000" y="776288"/>
          <a:ext cx="1411288" cy="823912"/>
        </p:xfrm>
        <a:graphic>
          <a:graphicData uri="http://schemas.openxmlformats.org/presentationml/2006/ole">
            <mc:AlternateContent xmlns:mc="http://schemas.openxmlformats.org/markup-compatibility/2006">
              <mc:Choice xmlns:v="urn:schemas-microsoft-com:vml" Requires="v">
                <p:oleObj spid="_x0000_s49162" name="Equation" r:id="rId19" imgW="1394534" imgH="815400" progId="Equation.3">
                  <p:embed/>
                </p:oleObj>
              </mc:Choice>
              <mc:Fallback>
                <p:oleObj name="Equation" r:id="rId19" imgW="1394534" imgH="815400" progId="Equation.3">
                  <p:embed/>
                  <p:pic>
                    <p:nvPicPr>
                      <p:cNvPr id="140321" name="Object 33"/>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48000" y="776288"/>
                        <a:ext cx="1411288"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22" name="Object 34"/>
          <p:cNvGraphicFramePr>
            <a:graphicFrameLocks/>
          </p:cNvGraphicFramePr>
          <p:nvPr/>
        </p:nvGraphicFramePr>
        <p:xfrm>
          <a:off x="1573213" y="2095500"/>
          <a:ext cx="1446212" cy="430213"/>
        </p:xfrm>
        <a:graphic>
          <a:graphicData uri="http://schemas.openxmlformats.org/presentationml/2006/ole">
            <mc:AlternateContent xmlns:mc="http://schemas.openxmlformats.org/markup-compatibility/2006">
              <mc:Choice xmlns:v="urn:schemas-microsoft-com:vml" Requires="v">
                <p:oleObj spid="_x0000_s49163" name="Equation" r:id="rId21" imgW="1432569" imgH="411480" progId="Equation.3">
                  <p:embed/>
                </p:oleObj>
              </mc:Choice>
              <mc:Fallback>
                <p:oleObj name="Equation" r:id="rId21" imgW="1432569" imgH="411480" progId="Equation.3">
                  <p:embed/>
                  <p:pic>
                    <p:nvPicPr>
                      <p:cNvPr id="140322" name="Object 34"/>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73213" y="2095500"/>
                        <a:ext cx="1446212"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23" name="Object 35"/>
          <p:cNvGraphicFramePr>
            <a:graphicFrameLocks/>
          </p:cNvGraphicFramePr>
          <p:nvPr/>
        </p:nvGraphicFramePr>
        <p:xfrm>
          <a:off x="3048000" y="1866900"/>
          <a:ext cx="1411288" cy="823913"/>
        </p:xfrm>
        <a:graphic>
          <a:graphicData uri="http://schemas.openxmlformats.org/presentationml/2006/ole">
            <mc:AlternateContent xmlns:mc="http://schemas.openxmlformats.org/markup-compatibility/2006">
              <mc:Choice xmlns:v="urn:schemas-microsoft-com:vml" Requires="v">
                <p:oleObj spid="_x0000_s49164" name="Equation" r:id="rId23" imgW="1394534" imgH="815400" progId="Equation.3">
                  <p:embed/>
                </p:oleObj>
              </mc:Choice>
              <mc:Fallback>
                <p:oleObj name="Equation" r:id="rId23" imgW="1394534" imgH="815400" progId="Equation.3">
                  <p:embed/>
                  <p:pic>
                    <p:nvPicPr>
                      <p:cNvPr id="140323" name="Object 35"/>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048000" y="1866900"/>
                        <a:ext cx="1411288"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324" name="Text Box 36"/>
          <p:cNvSpPr txBox="1">
            <a:spLocks noChangeArrowheads="1"/>
          </p:cNvSpPr>
          <p:nvPr/>
        </p:nvSpPr>
        <p:spPr bwMode="auto">
          <a:xfrm>
            <a:off x="1835150" y="1447800"/>
            <a:ext cx="2057400" cy="396875"/>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000" b="1">
                <a:solidFill>
                  <a:schemeClr val="bg1"/>
                </a:solidFill>
                <a:latin typeface="Times New Roman" pitchFamily="18" charset="0"/>
                <a:ea typeface="楷体_GB2312" pitchFamily="49" charset="-122"/>
              </a:rPr>
              <a:t>方向向左</a:t>
            </a:r>
          </a:p>
        </p:txBody>
      </p:sp>
      <p:sp>
        <p:nvSpPr>
          <p:cNvPr id="140325" name="Text Box 37"/>
          <p:cNvSpPr txBox="1">
            <a:spLocks noChangeArrowheads="1"/>
          </p:cNvSpPr>
          <p:nvPr/>
        </p:nvSpPr>
        <p:spPr bwMode="auto">
          <a:xfrm>
            <a:off x="1835150" y="2592388"/>
            <a:ext cx="2667000" cy="396875"/>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000" b="1">
                <a:solidFill>
                  <a:schemeClr val="bg1"/>
                </a:solidFill>
                <a:latin typeface="Times New Roman" pitchFamily="18" charset="0"/>
                <a:ea typeface="楷体_GB2312" pitchFamily="49" charset="-122"/>
              </a:rPr>
              <a:t>方向向右</a:t>
            </a:r>
          </a:p>
        </p:txBody>
      </p:sp>
      <p:graphicFrame>
        <p:nvGraphicFramePr>
          <p:cNvPr id="140326" name="Object 38"/>
          <p:cNvGraphicFramePr>
            <a:graphicFrameLocks/>
          </p:cNvGraphicFramePr>
          <p:nvPr/>
        </p:nvGraphicFramePr>
        <p:xfrm>
          <a:off x="1582738" y="3027363"/>
          <a:ext cx="2717800" cy="823912"/>
        </p:xfrm>
        <a:graphic>
          <a:graphicData uri="http://schemas.openxmlformats.org/presentationml/2006/ole">
            <mc:AlternateContent xmlns:mc="http://schemas.openxmlformats.org/markup-compatibility/2006">
              <mc:Choice xmlns:v="urn:schemas-microsoft-com:vml" Requires="v">
                <p:oleObj spid="_x0000_s49165" name="Equation" r:id="rId25" imgW="2697439" imgH="815400" progId="Equation.3">
                  <p:embed/>
                </p:oleObj>
              </mc:Choice>
              <mc:Fallback>
                <p:oleObj name="Equation" r:id="rId25" imgW="2697439" imgH="815400" progId="Equation.3">
                  <p:embed/>
                  <p:pic>
                    <p:nvPicPr>
                      <p:cNvPr id="140326" name="Object 38"/>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82738" y="3027363"/>
                        <a:ext cx="27178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27" name="Object 39"/>
          <p:cNvGraphicFramePr>
            <a:graphicFrameLocks/>
          </p:cNvGraphicFramePr>
          <p:nvPr/>
        </p:nvGraphicFramePr>
        <p:xfrm>
          <a:off x="1398588" y="3924300"/>
          <a:ext cx="1954212" cy="823913"/>
        </p:xfrm>
        <a:graphic>
          <a:graphicData uri="http://schemas.openxmlformats.org/presentationml/2006/ole">
            <mc:AlternateContent xmlns:mc="http://schemas.openxmlformats.org/markup-compatibility/2006">
              <mc:Choice xmlns:v="urn:schemas-microsoft-com:vml" Requires="v">
                <p:oleObj spid="_x0000_s49166" name="Equation" r:id="rId27" imgW="1935448" imgH="815400" progId="Equation.3">
                  <p:embed/>
                </p:oleObj>
              </mc:Choice>
              <mc:Fallback>
                <p:oleObj name="Equation" r:id="rId27" imgW="1935448" imgH="815400" progId="Equation.3">
                  <p:embed/>
                  <p:pic>
                    <p:nvPicPr>
                      <p:cNvPr id="140327" name="Object 39"/>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398588" y="3924300"/>
                        <a:ext cx="1954212"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28" name="Object 40"/>
          <p:cNvGraphicFramePr>
            <a:graphicFrameLocks/>
          </p:cNvGraphicFramePr>
          <p:nvPr/>
        </p:nvGraphicFramePr>
        <p:xfrm>
          <a:off x="3378200" y="3924300"/>
          <a:ext cx="1727200" cy="823913"/>
        </p:xfrm>
        <a:graphic>
          <a:graphicData uri="http://schemas.openxmlformats.org/presentationml/2006/ole">
            <mc:AlternateContent xmlns:mc="http://schemas.openxmlformats.org/markup-compatibility/2006">
              <mc:Choice xmlns:v="urn:schemas-microsoft-com:vml" Requires="v">
                <p:oleObj spid="_x0000_s49167" name="Equation" r:id="rId29" imgW="1706808" imgH="815400" progId="Equation.3">
                  <p:embed/>
                </p:oleObj>
              </mc:Choice>
              <mc:Fallback>
                <p:oleObj name="Equation" r:id="rId29" imgW="1706808" imgH="815400" progId="Equation.3">
                  <p:embed/>
                  <p:pic>
                    <p:nvPicPr>
                      <p:cNvPr id="140328" name="Object 40"/>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378200" y="3924300"/>
                        <a:ext cx="17272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29" name="Object 41"/>
          <p:cNvGraphicFramePr>
            <a:graphicFrameLocks/>
          </p:cNvGraphicFramePr>
          <p:nvPr/>
        </p:nvGraphicFramePr>
        <p:xfrm>
          <a:off x="1519238" y="4894263"/>
          <a:ext cx="1014412" cy="417512"/>
        </p:xfrm>
        <a:graphic>
          <a:graphicData uri="http://schemas.openxmlformats.org/presentationml/2006/ole">
            <mc:AlternateContent xmlns:mc="http://schemas.openxmlformats.org/markup-compatibility/2006">
              <mc:Choice xmlns:v="urn:schemas-microsoft-com:vml" Requires="v">
                <p:oleObj spid="_x0000_s49168" name="Equation" r:id="rId31" imgW="1005759" imgH="403920" progId="Equation.3">
                  <p:embed/>
                </p:oleObj>
              </mc:Choice>
              <mc:Fallback>
                <p:oleObj name="Equation" r:id="rId31" imgW="1005759" imgH="403920" progId="Equation.3">
                  <p:embed/>
                  <p:pic>
                    <p:nvPicPr>
                      <p:cNvPr id="140329" name="Object 41"/>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519238" y="4894263"/>
                        <a:ext cx="101441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330" name="Text Box 42"/>
          <p:cNvSpPr txBox="1">
            <a:spLocks noChangeArrowheads="1"/>
          </p:cNvSpPr>
          <p:nvPr/>
        </p:nvSpPr>
        <p:spPr bwMode="auto">
          <a:xfrm>
            <a:off x="641350" y="5410200"/>
            <a:ext cx="479425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cs typeface="Times New Roman" pitchFamily="18" charset="0"/>
              </a:rPr>
              <a:t>  </a:t>
            </a:r>
            <a:r>
              <a:rPr kumimoji="1" lang="zh-CN" altLang="en-US" sz="2400" b="1">
                <a:solidFill>
                  <a:schemeClr val="bg1"/>
                </a:solidFill>
                <a:latin typeface="Times New Roman" pitchFamily="18" charset="0"/>
              </a:rPr>
              <a:t>整个线圈所受的合力：</a:t>
            </a:r>
          </a:p>
        </p:txBody>
      </p:sp>
      <p:graphicFrame>
        <p:nvGraphicFramePr>
          <p:cNvPr id="140331" name="Object 43"/>
          <p:cNvGraphicFramePr>
            <a:graphicFrameLocks/>
          </p:cNvGraphicFramePr>
          <p:nvPr/>
        </p:nvGraphicFramePr>
        <p:xfrm>
          <a:off x="3916363" y="5429250"/>
          <a:ext cx="2868612" cy="455613"/>
        </p:xfrm>
        <a:graphic>
          <a:graphicData uri="http://schemas.openxmlformats.org/presentationml/2006/ole">
            <mc:AlternateContent xmlns:mc="http://schemas.openxmlformats.org/markup-compatibility/2006">
              <mc:Choice xmlns:v="urn:schemas-microsoft-com:vml" Requires="v">
                <p:oleObj spid="_x0000_s49169" name="Equation" r:id="rId33" imgW="2849794" imgH="441936" progId="Equation.3">
                  <p:embed/>
                </p:oleObj>
              </mc:Choice>
              <mc:Fallback>
                <p:oleObj name="Equation" r:id="rId33" imgW="2849794" imgH="441936" progId="Equation.3">
                  <p:embed/>
                  <p:pic>
                    <p:nvPicPr>
                      <p:cNvPr id="140331" name="Object 43"/>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916363" y="5429250"/>
                        <a:ext cx="2868612"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0332" name="Object 44"/>
          <p:cNvGraphicFramePr>
            <a:graphicFrameLocks/>
          </p:cNvGraphicFramePr>
          <p:nvPr/>
        </p:nvGraphicFramePr>
        <p:xfrm>
          <a:off x="6946900" y="5429250"/>
          <a:ext cx="1206500" cy="457200"/>
        </p:xfrm>
        <a:graphic>
          <a:graphicData uri="http://schemas.openxmlformats.org/presentationml/2006/ole">
            <mc:AlternateContent xmlns:mc="http://schemas.openxmlformats.org/markup-compatibility/2006">
              <mc:Choice xmlns:v="urn:schemas-microsoft-com:vml" Requires="v">
                <p:oleObj spid="_x0000_s49170" name="Equation" r:id="rId35" imgW="1196365" imgH="441936" progId="Equation.3">
                  <p:embed/>
                </p:oleObj>
              </mc:Choice>
              <mc:Fallback>
                <p:oleObj name="Equation" r:id="rId35" imgW="1196365" imgH="441936" progId="Equation.3">
                  <p:embed/>
                  <p:pic>
                    <p:nvPicPr>
                      <p:cNvPr id="140332" name="Object 44"/>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946900" y="5429250"/>
                        <a:ext cx="12065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333" name="Text Box 45"/>
          <p:cNvSpPr txBox="1">
            <a:spLocks noChangeArrowheads="1"/>
          </p:cNvSpPr>
          <p:nvPr/>
        </p:nvSpPr>
        <p:spPr bwMode="auto">
          <a:xfrm>
            <a:off x="4124325" y="6024563"/>
            <a:ext cx="28956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sym typeface="Symbol" pitchFamily="18" charset="2"/>
              </a:rPr>
              <a:t>  </a:t>
            </a:r>
            <a:r>
              <a:rPr kumimoji="1" lang="zh-CN" altLang="en-US" sz="2400" b="1">
                <a:solidFill>
                  <a:schemeClr val="bg1"/>
                </a:solidFill>
                <a:latin typeface="Times New Roman" pitchFamily="18" charset="0"/>
              </a:rPr>
              <a:t>线圈向左做平动</a:t>
            </a:r>
          </a:p>
        </p:txBody>
      </p:sp>
      <p:graphicFrame>
        <p:nvGraphicFramePr>
          <p:cNvPr id="140334" name="Object 46"/>
          <p:cNvGraphicFramePr>
            <a:graphicFrameLocks/>
          </p:cNvGraphicFramePr>
          <p:nvPr/>
        </p:nvGraphicFramePr>
        <p:xfrm>
          <a:off x="1554163" y="6008688"/>
          <a:ext cx="1420812" cy="506412"/>
        </p:xfrm>
        <a:graphic>
          <a:graphicData uri="http://schemas.openxmlformats.org/presentationml/2006/ole">
            <mc:AlternateContent xmlns:mc="http://schemas.openxmlformats.org/markup-compatibility/2006">
              <mc:Choice xmlns:v="urn:schemas-microsoft-com:vml" Requires="v">
                <p:oleObj spid="_x0000_s49171" name="Equation" r:id="rId37" imgW="1402098" imgH="487728" progId="Equation.3">
                  <p:embed/>
                </p:oleObj>
              </mc:Choice>
              <mc:Fallback>
                <p:oleObj name="Equation" r:id="rId37" imgW="1402098" imgH="487728" progId="Equation.3">
                  <p:embed/>
                  <p:pic>
                    <p:nvPicPr>
                      <p:cNvPr id="140334" name="Object 46"/>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554163" y="6008688"/>
                        <a:ext cx="1420812"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335" name="Oval 47"/>
          <p:cNvSpPr>
            <a:spLocks noChangeArrowheads="1"/>
          </p:cNvSpPr>
          <p:nvPr/>
        </p:nvSpPr>
        <p:spPr bwMode="auto">
          <a:xfrm>
            <a:off x="971550" y="1052513"/>
            <a:ext cx="273050" cy="273050"/>
          </a:xfrm>
          <a:prstGeom prst="ellipse">
            <a:avLst/>
          </a:prstGeom>
          <a:solidFill>
            <a:srgbClr val="00CC99">
              <a:alpha val="3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a:solidFill>
                  <a:schemeClr val="bg1"/>
                </a:solidFill>
                <a:latin typeface="Times New Roman" pitchFamily="18" charset="0"/>
              </a:rPr>
              <a:t>1</a:t>
            </a:r>
          </a:p>
        </p:txBody>
      </p:sp>
      <p:sp>
        <p:nvSpPr>
          <p:cNvPr id="140336" name="Oval 48"/>
          <p:cNvSpPr>
            <a:spLocks noChangeArrowheads="1"/>
          </p:cNvSpPr>
          <p:nvPr/>
        </p:nvSpPr>
        <p:spPr bwMode="auto">
          <a:xfrm>
            <a:off x="971550" y="2168525"/>
            <a:ext cx="273050" cy="273050"/>
          </a:xfrm>
          <a:prstGeom prst="ellipse">
            <a:avLst/>
          </a:prstGeom>
          <a:solidFill>
            <a:srgbClr val="00CC99">
              <a:alpha val="3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a:solidFill>
                  <a:schemeClr val="bg1"/>
                </a:solidFill>
                <a:latin typeface="Times New Roman" pitchFamily="18" charset="0"/>
              </a:rPr>
              <a:t>3</a:t>
            </a:r>
          </a:p>
        </p:txBody>
      </p:sp>
      <p:sp>
        <p:nvSpPr>
          <p:cNvPr id="140337" name="Oval 49"/>
          <p:cNvSpPr>
            <a:spLocks noChangeArrowheads="1"/>
          </p:cNvSpPr>
          <p:nvPr/>
        </p:nvSpPr>
        <p:spPr bwMode="auto">
          <a:xfrm>
            <a:off x="971550" y="3292475"/>
            <a:ext cx="273050" cy="273050"/>
          </a:xfrm>
          <a:prstGeom prst="ellipse">
            <a:avLst/>
          </a:prstGeom>
          <a:solidFill>
            <a:srgbClr val="00CC99">
              <a:alpha val="3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a:solidFill>
                  <a:schemeClr val="bg1"/>
                </a:solidFill>
                <a:latin typeface="Times New Roman" pitchFamily="18" charset="0"/>
              </a:rPr>
              <a:t>2</a:t>
            </a:r>
          </a:p>
        </p:txBody>
      </p:sp>
      <p:sp>
        <p:nvSpPr>
          <p:cNvPr id="140338" name="Oval 50"/>
          <p:cNvSpPr>
            <a:spLocks noChangeArrowheads="1"/>
          </p:cNvSpPr>
          <p:nvPr/>
        </p:nvSpPr>
        <p:spPr bwMode="auto">
          <a:xfrm>
            <a:off x="989013" y="4994275"/>
            <a:ext cx="273050" cy="273050"/>
          </a:xfrm>
          <a:prstGeom prst="ellipse">
            <a:avLst/>
          </a:prstGeom>
          <a:solidFill>
            <a:srgbClr val="00CC99">
              <a:alpha val="39999"/>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000">
                <a:solidFill>
                  <a:schemeClr val="bg1"/>
                </a:solidFill>
                <a:latin typeface="Times New Roman" pitchFamily="18" charset="0"/>
              </a:rPr>
              <a:t>4</a:t>
            </a:r>
          </a:p>
        </p:txBody>
      </p:sp>
    </p:spTree>
    <p:extLst>
      <p:ext uri="{BB962C8B-B14F-4D97-AF65-F5344CB8AC3E}">
        <p14:creationId xmlns:p14="http://schemas.microsoft.com/office/powerpoint/2010/main" val="271088170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2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02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02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029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02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02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02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03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030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030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030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030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030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030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030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030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030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03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03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031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03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03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03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03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029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032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032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032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403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03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032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032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403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4032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4032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4033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033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033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4033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033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4033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4033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4033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40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2" grpId="0"/>
      <p:bldP spid="140293" grpId="0" animBg="1"/>
      <p:bldP spid="140294" grpId="0" animBg="1"/>
      <p:bldP spid="140296" grpId="0" animBg="1"/>
      <p:bldP spid="140297" grpId="0" animBg="1"/>
      <p:bldP spid="140298" grpId="0" animBg="1"/>
      <p:bldP spid="140299" grpId="0" animBg="1"/>
      <p:bldP spid="140300" grpId="0" animBg="1"/>
      <p:bldP spid="140301" grpId="0" animBg="1"/>
      <p:bldP spid="140302" grpId="0" animBg="1"/>
      <p:bldP spid="140306" grpId="0" animBg="1"/>
      <p:bldP spid="140307" grpId="0" animBg="1"/>
      <p:bldP spid="140309" grpId="0" animBg="1"/>
      <p:bldP spid="140310" grpId="0" animBg="1"/>
      <p:bldP spid="140311" grpId="0" animBg="1"/>
      <p:bldP spid="140312" grpId="0" animBg="1"/>
      <p:bldP spid="140317" grpId="0" animBg="1"/>
      <p:bldP spid="140324" grpId="0"/>
      <p:bldP spid="140325" grpId="0"/>
      <p:bldP spid="140330" grpId="0"/>
      <p:bldP spid="140333" grpId="0"/>
      <p:bldP spid="140335" grpId="0" animBg="1"/>
      <p:bldP spid="140336" grpId="0" animBg="1"/>
      <p:bldP spid="140337" grpId="0" animBg="1"/>
      <p:bldP spid="14033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314" name="Group 2"/>
          <p:cNvGrpSpPr>
            <a:grpSpLocks/>
          </p:cNvGrpSpPr>
          <p:nvPr/>
        </p:nvGrpSpPr>
        <p:grpSpPr bwMode="auto">
          <a:xfrm>
            <a:off x="7172325" y="3840163"/>
            <a:ext cx="528638" cy="609600"/>
            <a:chOff x="4455" y="2419"/>
            <a:chExt cx="333" cy="384"/>
          </a:xfrm>
        </p:grpSpPr>
        <p:sp>
          <p:nvSpPr>
            <p:cNvPr id="57427" name="Line 3"/>
            <p:cNvSpPr>
              <a:spLocks noChangeShapeType="1"/>
            </p:cNvSpPr>
            <p:nvPr/>
          </p:nvSpPr>
          <p:spPr bwMode="auto">
            <a:xfrm flipV="1">
              <a:off x="4788" y="2419"/>
              <a:ext cx="0" cy="384"/>
            </a:xfrm>
            <a:prstGeom prst="line">
              <a:avLst/>
            </a:prstGeom>
            <a:noFill/>
            <a:ln w="28575">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57428" name="Object 4"/>
            <p:cNvGraphicFramePr>
              <a:graphicFrameLocks noChangeAspect="1"/>
            </p:cNvGraphicFramePr>
            <p:nvPr/>
          </p:nvGraphicFramePr>
          <p:xfrm>
            <a:off x="4455" y="2559"/>
            <a:ext cx="277" cy="225"/>
          </p:xfrm>
          <a:graphic>
            <a:graphicData uri="http://schemas.openxmlformats.org/presentationml/2006/ole">
              <mc:AlternateContent xmlns:mc="http://schemas.openxmlformats.org/markup-compatibility/2006">
                <mc:Choice xmlns:v="urn:schemas-microsoft-com:vml" Requires="v">
                  <p:oleObj spid="_x0000_s50178" name="公式" r:id="rId3" imgW="441937" imgH="343008" progId="Equation.3">
                    <p:embed/>
                  </p:oleObj>
                </mc:Choice>
                <mc:Fallback>
                  <p:oleObj name="公式" r:id="rId3" imgW="441937" imgH="343008" progId="Equation.3">
                    <p:embed/>
                    <p:pic>
                      <p:nvPicPr>
                        <p:cNvPr id="5742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5" y="2559"/>
                          <a:ext cx="277"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1317" name="Group 5"/>
          <p:cNvGrpSpPr>
            <a:grpSpLocks/>
          </p:cNvGrpSpPr>
          <p:nvPr/>
        </p:nvGrpSpPr>
        <p:grpSpPr bwMode="auto">
          <a:xfrm>
            <a:off x="6242050" y="5027613"/>
            <a:ext cx="581025" cy="666750"/>
            <a:chOff x="3869" y="3158"/>
            <a:chExt cx="366" cy="420"/>
          </a:xfrm>
        </p:grpSpPr>
        <p:sp>
          <p:nvSpPr>
            <p:cNvPr id="57425" name="Line 6"/>
            <p:cNvSpPr>
              <a:spLocks noChangeShapeType="1"/>
            </p:cNvSpPr>
            <p:nvPr/>
          </p:nvSpPr>
          <p:spPr bwMode="auto">
            <a:xfrm>
              <a:off x="4235" y="3158"/>
              <a:ext cx="0" cy="420"/>
            </a:xfrm>
            <a:prstGeom prst="line">
              <a:avLst/>
            </a:prstGeom>
            <a:noFill/>
            <a:ln w="28575">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57426" name="Object 7"/>
            <p:cNvGraphicFramePr>
              <a:graphicFrameLocks noChangeAspect="1"/>
            </p:cNvGraphicFramePr>
            <p:nvPr/>
          </p:nvGraphicFramePr>
          <p:xfrm>
            <a:off x="3869" y="3319"/>
            <a:ext cx="270" cy="218"/>
          </p:xfrm>
          <a:graphic>
            <a:graphicData uri="http://schemas.openxmlformats.org/presentationml/2006/ole">
              <mc:AlternateContent xmlns:mc="http://schemas.openxmlformats.org/markup-compatibility/2006">
                <mc:Choice xmlns:v="urn:schemas-microsoft-com:vml" Requires="v">
                  <p:oleObj spid="_x0000_s50179" name="Equation" r:id="rId5" imgW="419030" imgH="327672" progId="Equation.3">
                    <p:embed/>
                  </p:oleObj>
                </mc:Choice>
                <mc:Fallback>
                  <p:oleObj name="Equation" r:id="rId5" imgW="419030" imgH="327672" progId="Equation.3">
                    <p:embed/>
                    <p:pic>
                      <p:nvPicPr>
                        <p:cNvPr id="57426"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9" y="3319"/>
                          <a:ext cx="270"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1320" name="Rectangle 8"/>
          <p:cNvSpPr>
            <a:spLocks noChangeArrowheads="1"/>
          </p:cNvSpPr>
          <p:nvPr/>
        </p:nvSpPr>
        <p:spPr bwMode="auto">
          <a:xfrm>
            <a:off x="211138" y="361950"/>
            <a:ext cx="58848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eaLnBrk="0" hangingPunct="0">
              <a:spcBef>
                <a:spcPct val="50000"/>
              </a:spcBef>
            </a:pPr>
            <a:r>
              <a:rPr kumimoji="1" lang="zh-CN" altLang="en-US" sz="2800" b="1">
                <a:solidFill>
                  <a:srgbClr val="FFFF00"/>
                </a:solidFill>
                <a:latin typeface="宋体" pitchFamily="2" charset="-122"/>
              </a:rPr>
              <a:t>二</a:t>
            </a:r>
            <a:r>
              <a:rPr kumimoji="1" lang="en-US" altLang="zh-CN" sz="2800" b="1">
                <a:solidFill>
                  <a:srgbClr val="FFFF00"/>
                </a:solidFill>
                <a:latin typeface="宋体" pitchFamily="2" charset="-122"/>
              </a:rPr>
              <a:t>.</a:t>
            </a:r>
            <a:r>
              <a:rPr kumimoji="1" lang="zh-CN" altLang="en-US" sz="2800" b="1">
                <a:solidFill>
                  <a:srgbClr val="FFFF00"/>
                </a:solidFill>
                <a:latin typeface="宋体" pitchFamily="2" charset="-122"/>
              </a:rPr>
              <a:t>匀强磁场对平面载流线圈的作用</a:t>
            </a:r>
          </a:p>
        </p:txBody>
      </p:sp>
      <p:grpSp>
        <p:nvGrpSpPr>
          <p:cNvPr id="141321" name="Group 9"/>
          <p:cNvGrpSpPr>
            <a:grpSpLocks/>
          </p:cNvGrpSpPr>
          <p:nvPr/>
        </p:nvGrpSpPr>
        <p:grpSpPr bwMode="auto">
          <a:xfrm>
            <a:off x="6008688" y="830263"/>
            <a:ext cx="2827337" cy="2362200"/>
            <a:chOff x="3746" y="1153"/>
            <a:chExt cx="1781" cy="1488"/>
          </a:xfrm>
        </p:grpSpPr>
        <p:grpSp>
          <p:nvGrpSpPr>
            <p:cNvPr id="57416" name="Group 10"/>
            <p:cNvGrpSpPr>
              <a:grpSpLocks/>
            </p:cNvGrpSpPr>
            <p:nvPr/>
          </p:nvGrpSpPr>
          <p:grpSpPr bwMode="auto">
            <a:xfrm>
              <a:off x="3746" y="1153"/>
              <a:ext cx="1584" cy="1488"/>
              <a:chOff x="3600" y="2064"/>
              <a:chExt cx="1584" cy="1488"/>
            </a:xfrm>
          </p:grpSpPr>
          <p:sp>
            <p:nvSpPr>
              <p:cNvPr id="57418" name="Line 11"/>
              <p:cNvSpPr>
                <a:spLocks noChangeShapeType="1"/>
              </p:cNvSpPr>
              <p:nvPr/>
            </p:nvSpPr>
            <p:spPr bwMode="auto">
              <a:xfrm>
                <a:off x="3600" y="2304"/>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19" name="Line 12"/>
              <p:cNvSpPr>
                <a:spLocks noChangeShapeType="1"/>
              </p:cNvSpPr>
              <p:nvPr/>
            </p:nvSpPr>
            <p:spPr bwMode="auto">
              <a:xfrm>
                <a:off x="3600" y="2544"/>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20" name="Line 13"/>
              <p:cNvSpPr>
                <a:spLocks noChangeShapeType="1"/>
              </p:cNvSpPr>
              <p:nvPr/>
            </p:nvSpPr>
            <p:spPr bwMode="auto">
              <a:xfrm>
                <a:off x="3600" y="2784"/>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21" name="Line 14"/>
              <p:cNvSpPr>
                <a:spLocks noChangeShapeType="1"/>
              </p:cNvSpPr>
              <p:nvPr/>
            </p:nvSpPr>
            <p:spPr bwMode="auto">
              <a:xfrm>
                <a:off x="3600" y="3072"/>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22" name="Line 15"/>
              <p:cNvSpPr>
                <a:spLocks noChangeShapeType="1"/>
              </p:cNvSpPr>
              <p:nvPr/>
            </p:nvSpPr>
            <p:spPr bwMode="auto">
              <a:xfrm>
                <a:off x="3600" y="3312"/>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23" name="Line 16"/>
              <p:cNvSpPr>
                <a:spLocks noChangeShapeType="1"/>
              </p:cNvSpPr>
              <p:nvPr/>
            </p:nvSpPr>
            <p:spPr bwMode="auto">
              <a:xfrm>
                <a:off x="3600" y="2064"/>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424" name="Line 17"/>
              <p:cNvSpPr>
                <a:spLocks noChangeShapeType="1"/>
              </p:cNvSpPr>
              <p:nvPr/>
            </p:nvSpPr>
            <p:spPr bwMode="auto">
              <a:xfrm>
                <a:off x="3600" y="3552"/>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57417" name="Object 18"/>
            <p:cNvGraphicFramePr>
              <a:graphicFrameLocks noChangeAspect="1"/>
            </p:cNvGraphicFramePr>
            <p:nvPr/>
          </p:nvGraphicFramePr>
          <p:xfrm>
            <a:off x="5350" y="1776"/>
            <a:ext cx="177" cy="217"/>
          </p:xfrm>
          <a:graphic>
            <a:graphicData uri="http://schemas.openxmlformats.org/presentationml/2006/ole">
              <mc:AlternateContent xmlns:mc="http://schemas.openxmlformats.org/markup-compatibility/2006">
                <mc:Choice xmlns:v="urn:schemas-microsoft-com:vml" Requires="v">
                  <p:oleObj spid="_x0000_s50180" name="Equation" r:id="rId7" imgW="175262" imgH="236304" progId="Equation.3">
                    <p:embed/>
                  </p:oleObj>
                </mc:Choice>
                <mc:Fallback>
                  <p:oleObj name="Equation" r:id="rId7" imgW="175262" imgH="236304" progId="Equation.3">
                    <p:embed/>
                    <p:pic>
                      <p:nvPicPr>
                        <p:cNvPr id="57417"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0" y="1776"/>
                          <a:ext cx="177"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1331" name="Group 19"/>
          <p:cNvGrpSpPr>
            <a:grpSpLocks/>
          </p:cNvGrpSpPr>
          <p:nvPr/>
        </p:nvGrpSpPr>
        <p:grpSpPr bwMode="auto">
          <a:xfrm>
            <a:off x="6496050" y="868363"/>
            <a:ext cx="955675" cy="615950"/>
            <a:chOff x="4053" y="1177"/>
            <a:chExt cx="602" cy="388"/>
          </a:xfrm>
        </p:grpSpPr>
        <p:sp>
          <p:nvSpPr>
            <p:cNvPr id="57413" name="Line 20"/>
            <p:cNvSpPr>
              <a:spLocks noChangeShapeType="1"/>
            </p:cNvSpPr>
            <p:nvPr/>
          </p:nvSpPr>
          <p:spPr bwMode="auto">
            <a:xfrm flipH="1">
              <a:off x="4415" y="1283"/>
              <a:ext cx="240" cy="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414" name="Line 21"/>
            <p:cNvSpPr>
              <a:spLocks noChangeShapeType="1"/>
            </p:cNvSpPr>
            <p:nvPr/>
          </p:nvSpPr>
          <p:spPr bwMode="auto">
            <a:xfrm flipH="1">
              <a:off x="4053" y="1278"/>
              <a:ext cx="457" cy="287"/>
            </a:xfrm>
            <a:prstGeom prst="line">
              <a:avLst/>
            </a:prstGeom>
            <a:noFill/>
            <a:ln w="190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7415" name="Object 22"/>
            <p:cNvGraphicFramePr>
              <a:graphicFrameLocks/>
            </p:cNvGraphicFramePr>
            <p:nvPr/>
          </p:nvGraphicFramePr>
          <p:xfrm>
            <a:off x="4104" y="1177"/>
            <a:ext cx="120" cy="263"/>
          </p:xfrm>
          <a:graphic>
            <a:graphicData uri="http://schemas.openxmlformats.org/presentationml/2006/ole">
              <mc:AlternateContent xmlns:mc="http://schemas.openxmlformats.org/markup-compatibility/2006">
                <mc:Choice xmlns:v="urn:schemas-microsoft-com:vml" Requires="v">
                  <p:oleObj spid="_x0000_s50181" name="Equation" r:id="rId9" imgW="76286" imgH="304776" progId="Equation.3">
                    <p:embed/>
                  </p:oleObj>
                </mc:Choice>
                <mc:Fallback>
                  <p:oleObj name="Equation" r:id="rId9" imgW="76286" imgH="304776" progId="Equation.3">
                    <p:embed/>
                    <p:pic>
                      <p:nvPicPr>
                        <p:cNvPr id="57415" name="Object 2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04" y="1177"/>
                          <a:ext cx="120"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1335" name="Group 23"/>
          <p:cNvGrpSpPr>
            <a:grpSpLocks/>
          </p:cNvGrpSpPr>
          <p:nvPr/>
        </p:nvGrpSpPr>
        <p:grpSpPr bwMode="auto">
          <a:xfrm>
            <a:off x="6145213" y="1522413"/>
            <a:ext cx="608012" cy="1289050"/>
            <a:chOff x="3832" y="1589"/>
            <a:chExt cx="383" cy="812"/>
          </a:xfrm>
        </p:grpSpPr>
        <p:grpSp>
          <p:nvGrpSpPr>
            <p:cNvPr id="57408" name="Group 24"/>
            <p:cNvGrpSpPr>
              <a:grpSpLocks/>
            </p:cNvGrpSpPr>
            <p:nvPr/>
          </p:nvGrpSpPr>
          <p:grpSpPr bwMode="auto">
            <a:xfrm>
              <a:off x="3972" y="1589"/>
              <a:ext cx="243" cy="812"/>
              <a:chOff x="3972" y="1589"/>
              <a:chExt cx="243" cy="812"/>
            </a:xfrm>
          </p:grpSpPr>
          <p:sp>
            <p:nvSpPr>
              <p:cNvPr id="57410" name="Line 25"/>
              <p:cNvSpPr>
                <a:spLocks noChangeShapeType="1"/>
              </p:cNvSpPr>
              <p:nvPr/>
            </p:nvSpPr>
            <p:spPr bwMode="auto">
              <a:xfrm flipH="1">
                <a:off x="3975" y="1589"/>
                <a:ext cx="240" cy="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411" name="Line 26"/>
              <p:cNvSpPr>
                <a:spLocks noChangeShapeType="1"/>
              </p:cNvSpPr>
              <p:nvPr/>
            </p:nvSpPr>
            <p:spPr bwMode="auto">
              <a:xfrm flipH="1">
                <a:off x="3972" y="2401"/>
                <a:ext cx="240" cy="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412" name="Line 27"/>
              <p:cNvSpPr>
                <a:spLocks noChangeShapeType="1"/>
              </p:cNvSpPr>
              <p:nvPr/>
            </p:nvSpPr>
            <p:spPr bwMode="auto">
              <a:xfrm>
                <a:off x="4041" y="1589"/>
                <a:ext cx="0" cy="812"/>
              </a:xfrm>
              <a:prstGeom prst="line">
                <a:avLst/>
              </a:prstGeom>
              <a:noFill/>
              <a:ln w="19050">
                <a:solidFill>
                  <a:srgbClr val="FFFF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57409" name="Object 28"/>
            <p:cNvGraphicFramePr>
              <a:graphicFrameLocks/>
            </p:cNvGraphicFramePr>
            <p:nvPr/>
          </p:nvGraphicFramePr>
          <p:xfrm>
            <a:off x="3832" y="1861"/>
            <a:ext cx="152" cy="263"/>
          </p:xfrm>
          <a:graphic>
            <a:graphicData uri="http://schemas.openxmlformats.org/presentationml/2006/ole">
              <mc:AlternateContent xmlns:mc="http://schemas.openxmlformats.org/markup-compatibility/2006">
                <mc:Choice xmlns:v="urn:schemas-microsoft-com:vml" Requires="v">
                  <p:oleObj spid="_x0000_s50182" name="Equation" r:id="rId11" imgW="137228" imgH="304776" progId="Equation.3">
                    <p:embed/>
                  </p:oleObj>
                </mc:Choice>
                <mc:Fallback>
                  <p:oleObj name="Equation" r:id="rId11" imgW="137228" imgH="304776" progId="Equation.3">
                    <p:embed/>
                    <p:pic>
                      <p:nvPicPr>
                        <p:cNvPr id="57409" name="Object 2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32" y="1861"/>
                          <a:ext cx="152"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1341" name="Line 29"/>
          <p:cNvSpPr>
            <a:spLocks noChangeShapeType="1"/>
          </p:cNvSpPr>
          <p:nvPr/>
        </p:nvSpPr>
        <p:spPr bwMode="auto">
          <a:xfrm>
            <a:off x="7113588" y="525463"/>
            <a:ext cx="0" cy="2971800"/>
          </a:xfrm>
          <a:prstGeom prst="line">
            <a:avLst/>
          </a:prstGeom>
          <a:noFill/>
          <a:ln w="1270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141342" name="Group 30"/>
          <p:cNvGrpSpPr>
            <a:grpSpLocks/>
          </p:cNvGrpSpPr>
          <p:nvPr/>
        </p:nvGrpSpPr>
        <p:grpSpPr bwMode="auto">
          <a:xfrm>
            <a:off x="6529388" y="333375"/>
            <a:ext cx="587375" cy="952500"/>
            <a:chOff x="4056" y="312"/>
            <a:chExt cx="370" cy="600"/>
          </a:xfrm>
        </p:grpSpPr>
        <p:sp>
          <p:nvSpPr>
            <p:cNvPr id="57406" name="Line 31"/>
            <p:cNvSpPr>
              <a:spLocks noChangeShapeType="1"/>
            </p:cNvSpPr>
            <p:nvPr/>
          </p:nvSpPr>
          <p:spPr bwMode="auto">
            <a:xfrm>
              <a:off x="4426" y="384"/>
              <a:ext cx="0" cy="528"/>
            </a:xfrm>
            <a:prstGeom prst="line">
              <a:avLst/>
            </a:prstGeom>
            <a:noFill/>
            <a:ln w="28575">
              <a:solidFill>
                <a:srgbClr val="00FF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7407" name="Object 32"/>
            <p:cNvGraphicFramePr>
              <a:graphicFrameLocks noChangeAspect="1"/>
            </p:cNvGraphicFramePr>
            <p:nvPr/>
          </p:nvGraphicFramePr>
          <p:xfrm>
            <a:off x="4056" y="312"/>
            <a:ext cx="336" cy="271"/>
          </p:xfrm>
          <a:graphic>
            <a:graphicData uri="http://schemas.openxmlformats.org/presentationml/2006/ole">
              <mc:AlternateContent xmlns:mc="http://schemas.openxmlformats.org/markup-compatibility/2006">
                <mc:Choice xmlns:v="urn:schemas-microsoft-com:vml" Requires="v">
                  <p:oleObj spid="_x0000_s50183" name="Equation" r:id="rId13" imgW="419030" imgH="327672" progId="Equation.3">
                    <p:embed/>
                  </p:oleObj>
                </mc:Choice>
                <mc:Fallback>
                  <p:oleObj name="Equation" r:id="rId13" imgW="419030" imgH="327672" progId="Equation.3">
                    <p:embed/>
                    <p:pic>
                      <p:nvPicPr>
                        <p:cNvPr id="57407" name="Object 3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56" y="312"/>
                          <a:ext cx="336"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1345" name="Group 33"/>
          <p:cNvGrpSpPr>
            <a:grpSpLocks/>
          </p:cNvGrpSpPr>
          <p:nvPr/>
        </p:nvGrpSpPr>
        <p:grpSpPr bwMode="auto">
          <a:xfrm>
            <a:off x="6524625" y="2581275"/>
            <a:ext cx="590550" cy="1128713"/>
            <a:chOff x="4056" y="1728"/>
            <a:chExt cx="372" cy="711"/>
          </a:xfrm>
        </p:grpSpPr>
        <p:sp>
          <p:nvSpPr>
            <p:cNvPr id="57404" name="Line 34"/>
            <p:cNvSpPr>
              <a:spLocks noChangeShapeType="1"/>
            </p:cNvSpPr>
            <p:nvPr/>
          </p:nvSpPr>
          <p:spPr bwMode="auto">
            <a:xfrm>
              <a:off x="4428" y="1728"/>
              <a:ext cx="0" cy="576"/>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7405" name="Object 35"/>
            <p:cNvGraphicFramePr>
              <a:graphicFrameLocks noChangeAspect="1"/>
            </p:cNvGraphicFramePr>
            <p:nvPr/>
          </p:nvGraphicFramePr>
          <p:xfrm>
            <a:off x="4056" y="2160"/>
            <a:ext cx="336" cy="279"/>
          </p:xfrm>
          <a:graphic>
            <a:graphicData uri="http://schemas.openxmlformats.org/presentationml/2006/ole">
              <mc:AlternateContent xmlns:mc="http://schemas.openxmlformats.org/markup-compatibility/2006">
                <mc:Choice xmlns:v="urn:schemas-microsoft-com:vml" Requires="v">
                  <p:oleObj spid="_x0000_s50184" name="Equation" r:id="rId15" imgW="419030" imgH="343008" progId="Equation.3">
                    <p:embed/>
                  </p:oleObj>
                </mc:Choice>
                <mc:Fallback>
                  <p:oleObj name="Equation" r:id="rId15" imgW="419030" imgH="343008" progId="Equation.3">
                    <p:embed/>
                    <p:pic>
                      <p:nvPicPr>
                        <p:cNvPr id="57405" name="Object 3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56" y="2160"/>
                          <a:ext cx="336"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1348" name="Group 36"/>
          <p:cNvGrpSpPr>
            <a:grpSpLocks/>
          </p:cNvGrpSpPr>
          <p:nvPr/>
        </p:nvGrpSpPr>
        <p:grpSpPr bwMode="auto">
          <a:xfrm>
            <a:off x="6105525" y="841375"/>
            <a:ext cx="1728788" cy="2349500"/>
            <a:chOff x="3807" y="1160"/>
            <a:chExt cx="1089" cy="1480"/>
          </a:xfrm>
        </p:grpSpPr>
        <p:grpSp>
          <p:nvGrpSpPr>
            <p:cNvPr id="57396" name="Group 37"/>
            <p:cNvGrpSpPr>
              <a:grpSpLocks/>
            </p:cNvGrpSpPr>
            <p:nvPr/>
          </p:nvGrpSpPr>
          <p:grpSpPr bwMode="auto">
            <a:xfrm>
              <a:off x="3807" y="1160"/>
              <a:ext cx="1089" cy="1480"/>
              <a:chOff x="3807" y="1160"/>
              <a:chExt cx="1089" cy="1480"/>
            </a:xfrm>
          </p:grpSpPr>
          <p:sp>
            <p:nvSpPr>
              <p:cNvPr id="57398" name="AutoShape 38"/>
              <p:cNvSpPr>
                <a:spLocks noChangeArrowheads="1"/>
              </p:cNvSpPr>
              <p:nvPr/>
            </p:nvSpPr>
            <p:spPr bwMode="auto">
              <a:xfrm rot="5400000" flipH="1">
                <a:off x="3893" y="1635"/>
                <a:ext cx="1099" cy="433"/>
              </a:xfrm>
              <a:prstGeom prst="parallelogram">
                <a:avLst>
                  <a:gd name="adj" fmla="val 63453"/>
                </a:avLst>
              </a:prstGeom>
              <a:noFill/>
              <a:ln w="76200">
                <a:pattFill prst="dkDnDiag">
                  <a:fgClr>
                    <a:srgbClr val="FF66FF"/>
                  </a:fgClr>
                  <a:bgClr>
                    <a:srgbClr val="FFFFFF"/>
                  </a:bgClr>
                </a:patt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aphicFrame>
            <p:nvGraphicFramePr>
              <p:cNvPr id="57399" name="Object 39"/>
              <p:cNvGraphicFramePr>
                <a:graphicFrameLocks/>
              </p:cNvGraphicFramePr>
              <p:nvPr/>
            </p:nvGraphicFramePr>
            <p:xfrm>
              <a:off x="4697" y="1160"/>
              <a:ext cx="199" cy="184"/>
            </p:xfrm>
            <a:graphic>
              <a:graphicData uri="http://schemas.openxmlformats.org/presentationml/2006/ole">
                <mc:AlternateContent xmlns:mc="http://schemas.openxmlformats.org/markup-compatibility/2006">
                  <mc:Choice xmlns:v="urn:schemas-microsoft-com:vml" Requires="v">
                    <p:oleObj spid="_x0000_s50185" name="Equation" r:id="rId17" imgW="213297" imgH="190512" progId="Equation.3">
                      <p:embed/>
                    </p:oleObj>
                  </mc:Choice>
                  <mc:Fallback>
                    <p:oleObj name="Equation" r:id="rId17" imgW="213297" imgH="190512" progId="Equation.3">
                      <p:embed/>
                      <p:pic>
                        <p:nvPicPr>
                          <p:cNvPr id="57399" name="Object 3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97" y="1160"/>
                            <a:ext cx="199"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00" name="Object 40"/>
              <p:cNvGraphicFramePr>
                <a:graphicFrameLocks/>
              </p:cNvGraphicFramePr>
              <p:nvPr/>
            </p:nvGraphicFramePr>
            <p:xfrm>
              <a:off x="4623" y="2177"/>
              <a:ext cx="177" cy="199"/>
            </p:xfrm>
            <a:graphic>
              <a:graphicData uri="http://schemas.openxmlformats.org/presentationml/2006/ole">
                <mc:AlternateContent xmlns:mc="http://schemas.openxmlformats.org/markup-compatibility/2006">
                  <mc:Choice xmlns:v="urn:schemas-microsoft-com:vml" Requires="v">
                    <p:oleObj spid="_x0000_s50186" name="Equation" r:id="rId19" imgW="175262" imgH="213408" progId="Equation.3">
                      <p:embed/>
                    </p:oleObj>
                  </mc:Choice>
                  <mc:Fallback>
                    <p:oleObj name="Equation" r:id="rId19" imgW="175262" imgH="213408" progId="Equation.3">
                      <p:embed/>
                      <p:pic>
                        <p:nvPicPr>
                          <p:cNvPr id="57400" name="Object 40"/>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23" y="2177"/>
                            <a:ext cx="177"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01" name="Object 41"/>
              <p:cNvGraphicFramePr>
                <a:graphicFrameLocks/>
              </p:cNvGraphicFramePr>
              <p:nvPr/>
            </p:nvGraphicFramePr>
            <p:xfrm>
              <a:off x="4047" y="2456"/>
              <a:ext cx="177" cy="184"/>
            </p:xfrm>
            <a:graphic>
              <a:graphicData uri="http://schemas.openxmlformats.org/presentationml/2006/ole">
                <mc:AlternateContent xmlns:mc="http://schemas.openxmlformats.org/markup-compatibility/2006">
                  <mc:Choice xmlns:v="urn:schemas-microsoft-com:vml" Requires="v">
                    <p:oleObj spid="_x0000_s50187" name="Equation" r:id="rId21" imgW="175262" imgH="190512" progId="Equation.3">
                      <p:embed/>
                    </p:oleObj>
                  </mc:Choice>
                  <mc:Fallback>
                    <p:oleObj name="Equation" r:id="rId21" imgW="175262" imgH="190512" progId="Equation.3">
                      <p:embed/>
                      <p:pic>
                        <p:nvPicPr>
                          <p:cNvPr id="57401" name="Object 41"/>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47" y="2456"/>
                            <a:ext cx="177"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02" name="Object 42"/>
              <p:cNvGraphicFramePr>
                <a:graphicFrameLocks/>
              </p:cNvGraphicFramePr>
              <p:nvPr/>
            </p:nvGraphicFramePr>
            <p:xfrm>
              <a:off x="3807" y="1391"/>
              <a:ext cx="177" cy="193"/>
            </p:xfrm>
            <a:graphic>
              <a:graphicData uri="http://schemas.openxmlformats.org/presentationml/2006/ole">
                <mc:AlternateContent xmlns:mc="http://schemas.openxmlformats.org/markup-compatibility/2006">
                  <mc:Choice xmlns:v="urn:schemas-microsoft-com:vml" Requires="v">
                    <p:oleObj spid="_x0000_s50188" name="Equation" r:id="rId23" imgW="175262" imgH="198072" progId="Equation.3">
                      <p:embed/>
                    </p:oleObj>
                  </mc:Choice>
                  <mc:Fallback>
                    <p:oleObj name="Equation" r:id="rId23" imgW="175262" imgH="198072" progId="Equation.3">
                      <p:embed/>
                      <p:pic>
                        <p:nvPicPr>
                          <p:cNvPr id="57402" name="Object 42"/>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07" y="1391"/>
                            <a:ext cx="177"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403" name="Line 43"/>
              <p:cNvSpPr>
                <a:spLocks noChangeShapeType="1"/>
              </p:cNvSpPr>
              <p:nvPr/>
            </p:nvSpPr>
            <p:spPr bwMode="auto">
              <a:xfrm>
                <a:off x="4226" y="1681"/>
                <a:ext cx="0" cy="403"/>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57397" name="Object 44"/>
            <p:cNvGraphicFramePr>
              <a:graphicFrameLocks/>
            </p:cNvGraphicFramePr>
            <p:nvPr/>
          </p:nvGraphicFramePr>
          <p:xfrm>
            <a:off x="4253" y="1697"/>
            <a:ext cx="127" cy="184"/>
          </p:xfrm>
          <a:graphic>
            <a:graphicData uri="http://schemas.openxmlformats.org/presentationml/2006/ole">
              <mc:AlternateContent xmlns:mc="http://schemas.openxmlformats.org/markup-compatibility/2006">
                <mc:Choice xmlns:v="urn:schemas-microsoft-com:vml" Requires="v">
                  <p:oleObj spid="_x0000_s50189" name="Equation" r:id="rId25" imgW="98977" imgH="190512" progId="Equation.3">
                    <p:embed/>
                  </p:oleObj>
                </mc:Choice>
                <mc:Fallback>
                  <p:oleObj name="Equation" r:id="rId25" imgW="98977" imgH="190512" progId="Equation.3">
                    <p:embed/>
                    <p:pic>
                      <p:nvPicPr>
                        <p:cNvPr id="57397" name="Object 44"/>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253" y="1697"/>
                          <a:ext cx="127"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1357" name="Arc 45"/>
          <p:cNvSpPr>
            <a:spLocks/>
          </p:cNvSpPr>
          <p:nvPr/>
        </p:nvSpPr>
        <p:spPr bwMode="auto">
          <a:xfrm rot="3187807">
            <a:off x="7614444" y="1977232"/>
            <a:ext cx="171450" cy="227012"/>
          </a:xfrm>
          <a:custGeom>
            <a:avLst/>
            <a:gdLst>
              <a:gd name="T0" fmla="*/ 2147483647 w 20899"/>
              <a:gd name="T1" fmla="*/ 0 h 21490"/>
              <a:gd name="T2" fmla="*/ 2147483647 w 20899"/>
              <a:gd name="T3" fmla="*/ 2147483647 h 21490"/>
              <a:gd name="T4" fmla="*/ 0 w 20899"/>
              <a:gd name="T5" fmla="*/ 2147483647 h 21490"/>
              <a:gd name="T6" fmla="*/ 0 60000 65536"/>
              <a:gd name="T7" fmla="*/ 0 60000 65536"/>
              <a:gd name="T8" fmla="*/ 0 60000 65536"/>
            </a:gdLst>
            <a:ahLst/>
            <a:cxnLst>
              <a:cxn ang="T6">
                <a:pos x="T0" y="T1"/>
              </a:cxn>
              <a:cxn ang="T7">
                <a:pos x="T2" y="T3"/>
              </a:cxn>
              <a:cxn ang="T8">
                <a:pos x="T4" y="T5"/>
              </a:cxn>
            </a:cxnLst>
            <a:rect l="0" t="0" r="r" b="b"/>
            <a:pathLst>
              <a:path w="20899" h="21490" fill="none" extrusionOk="0">
                <a:moveTo>
                  <a:pt x="2175" y="-1"/>
                </a:moveTo>
                <a:cubicBezTo>
                  <a:pt x="11152" y="908"/>
                  <a:pt x="18618" y="7301"/>
                  <a:pt x="20898" y="16031"/>
                </a:cubicBezTo>
              </a:path>
              <a:path w="20899" h="21490" stroke="0" extrusionOk="0">
                <a:moveTo>
                  <a:pt x="2175" y="-1"/>
                </a:moveTo>
                <a:cubicBezTo>
                  <a:pt x="11152" y="908"/>
                  <a:pt x="18618" y="7301"/>
                  <a:pt x="20898" y="16031"/>
                </a:cubicBezTo>
                <a:lnTo>
                  <a:pt x="0" y="21490"/>
                </a:lnTo>
                <a:lnTo>
                  <a:pt x="2175" y="-1"/>
                </a:lnTo>
                <a:close/>
              </a:path>
            </a:pathLst>
          </a:custGeom>
          <a:noFill/>
          <a:ln w="28575">
            <a:solidFill>
              <a:srgbClr val="FF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41358" name="Object 46"/>
          <p:cNvGraphicFramePr>
            <a:graphicFrameLocks/>
          </p:cNvGraphicFramePr>
          <p:nvPr/>
        </p:nvGraphicFramePr>
        <p:xfrm>
          <a:off x="827088" y="1431925"/>
          <a:ext cx="3073400" cy="430213"/>
        </p:xfrm>
        <a:graphic>
          <a:graphicData uri="http://schemas.openxmlformats.org/presentationml/2006/ole">
            <mc:AlternateContent xmlns:mc="http://schemas.openxmlformats.org/markup-compatibility/2006">
              <mc:Choice xmlns:v="urn:schemas-microsoft-com:vml" Requires="v">
                <p:oleObj spid="_x0000_s50190" name="Equation" r:id="rId27" imgW="2971895" imgH="327672" progId="Equation.3">
                  <p:embed/>
                </p:oleObj>
              </mc:Choice>
              <mc:Fallback>
                <p:oleObj name="Equation" r:id="rId27" imgW="2971895" imgH="327672" progId="Equation.3">
                  <p:embed/>
                  <p:pic>
                    <p:nvPicPr>
                      <p:cNvPr id="141358" name="Object 46"/>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27088" y="1431925"/>
                        <a:ext cx="3073400"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59" name="Rectangle 47"/>
          <p:cNvSpPr>
            <a:spLocks noChangeArrowheads="1"/>
          </p:cNvSpPr>
          <p:nvPr/>
        </p:nvSpPr>
        <p:spPr bwMode="auto">
          <a:xfrm>
            <a:off x="1328738" y="1935163"/>
            <a:ext cx="40354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zh-CN" altLang="en-US" sz="2000" b="1">
                <a:solidFill>
                  <a:schemeClr val="bg1"/>
                </a:solidFill>
                <a:latin typeface="Times New Roman" pitchFamily="18" charset="0"/>
                <a:ea typeface="楷体_GB2312" pitchFamily="49" charset="-122"/>
              </a:rPr>
              <a:t>（方向相反在同一直线上）</a:t>
            </a:r>
            <a:endParaRPr kumimoji="1" lang="zh-CN" altLang="en-US" sz="2000">
              <a:solidFill>
                <a:schemeClr val="bg1"/>
              </a:solidFill>
              <a:latin typeface="Times New Roman" pitchFamily="18" charset="0"/>
              <a:ea typeface="楷体_GB2312" pitchFamily="49" charset="-122"/>
            </a:endParaRPr>
          </a:p>
        </p:txBody>
      </p:sp>
      <p:graphicFrame>
        <p:nvGraphicFramePr>
          <p:cNvPr id="141360" name="Object 48"/>
          <p:cNvGraphicFramePr>
            <a:graphicFrameLocks/>
          </p:cNvGraphicFramePr>
          <p:nvPr/>
        </p:nvGraphicFramePr>
        <p:xfrm>
          <a:off x="755650" y="2420938"/>
          <a:ext cx="2363788" cy="430212"/>
        </p:xfrm>
        <a:graphic>
          <a:graphicData uri="http://schemas.openxmlformats.org/presentationml/2006/ole">
            <mc:AlternateContent xmlns:mc="http://schemas.openxmlformats.org/markup-compatibility/2006">
              <mc:Choice xmlns:v="urn:schemas-microsoft-com:vml" Requires="v">
                <p:oleObj spid="_x0000_s50191" name="Equation" r:id="rId29" imgW="2247938" imgH="327672" progId="Equation.3">
                  <p:embed/>
                </p:oleObj>
              </mc:Choice>
              <mc:Fallback>
                <p:oleObj name="Equation" r:id="rId29" imgW="2247938" imgH="327672" progId="Equation.3">
                  <p:embed/>
                  <p:pic>
                    <p:nvPicPr>
                      <p:cNvPr id="141360" name="Object 48"/>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55650" y="2420938"/>
                        <a:ext cx="2363788"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61" name="Object 49"/>
          <p:cNvGraphicFramePr>
            <a:graphicFrameLocks/>
          </p:cNvGraphicFramePr>
          <p:nvPr/>
        </p:nvGraphicFramePr>
        <p:xfrm>
          <a:off x="849313" y="3505200"/>
          <a:ext cx="1346200" cy="533400"/>
        </p:xfrm>
        <a:graphic>
          <a:graphicData uri="http://schemas.openxmlformats.org/presentationml/2006/ole">
            <mc:AlternateContent xmlns:mc="http://schemas.openxmlformats.org/markup-compatibility/2006">
              <mc:Choice xmlns:v="urn:schemas-microsoft-com:vml" Requires="v">
                <p:oleObj spid="_x0000_s50192" name="Equation" r:id="rId31" imgW="1241963" imgH="419040" progId="Equation.3">
                  <p:embed/>
                </p:oleObj>
              </mc:Choice>
              <mc:Fallback>
                <p:oleObj name="Equation" r:id="rId31" imgW="1241963" imgH="419040" progId="Equation.3">
                  <p:embed/>
                  <p:pic>
                    <p:nvPicPr>
                      <p:cNvPr id="141361" name="Object 49"/>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49313" y="3505200"/>
                        <a:ext cx="13462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62" name="Text Box 50"/>
          <p:cNvSpPr txBox="1">
            <a:spLocks noChangeArrowheads="1"/>
          </p:cNvSpPr>
          <p:nvPr/>
        </p:nvSpPr>
        <p:spPr bwMode="auto">
          <a:xfrm>
            <a:off x="2794000" y="3536950"/>
            <a:ext cx="23542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000" b="1">
                <a:solidFill>
                  <a:schemeClr val="bg1"/>
                </a:solidFill>
                <a:latin typeface="Times New Roman" pitchFamily="18" charset="0"/>
                <a:ea typeface="楷体_GB2312" pitchFamily="49" charset="-122"/>
              </a:rPr>
              <a:t>（线圈无平动）</a:t>
            </a:r>
          </a:p>
        </p:txBody>
      </p:sp>
      <p:sp>
        <p:nvSpPr>
          <p:cNvPr id="141363" name="Text Box 51"/>
          <p:cNvSpPr txBox="1">
            <a:spLocks noChangeArrowheads="1"/>
          </p:cNvSpPr>
          <p:nvPr/>
        </p:nvSpPr>
        <p:spPr bwMode="auto">
          <a:xfrm>
            <a:off x="755650" y="4089400"/>
            <a:ext cx="34464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对中心的力矩为</a:t>
            </a:r>
          </a:p>
        </p:txBody>
      </p:sp>
      <p:graphicFrame>
        <p:nvGraphicFramePr>
          <p:cNvPr id="141364" name="Object 52"/>
          <p:cNvGraphicFramePr>
            <a:graphicFrameLocks/>
          </p:cNvGraphicFramePr>
          <p:nvPr/>
        </p:nvGraphicFramePr>
        <p:xfrm>
          <a:off x="900113" y="4549775"/>
          <a:ext cx="4062412" cy="823913"/>
        </p:xfrm>
        <a:graphic>
          <a:graphicData uri="http://schemas.openxmlformats.org/presentationml/2006/ole">
            <mc:AlternateContent xmlns:mc="http://schemas.openxmlformats.org/markup-compatibility/2006">
              <mc:Choice xmlns:v="urn:schemas-microsoft-com:vml" Requires="v">
                <p:oleObj spid="_x0000_s50193" name="Equation" r:id="rId33" imgW="3962310" imgH="723816" progId="Equation.3">
                  <p:embed/>
                </p:oleObj>
              </mc:Choice>
              <mc:Fallback>
                <p:oleObj name="Equation" r:id="rId33" imgW="3962310" imgH="723816" progId="Equation.3">
                  <p:embed/>
                  <p:pic>
                    <p:nvPicPr>
                      <p:cNvPr id="141364" name="Object 52"/>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00113" y="4549775"/>
                        <a:ext cx="4062412"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65" name="Object 53"/>
          <p:cNvGraphicFramePr>
            <a:graphicFrameLocks/>
          </p:cNvGraphicFramePr>
          <p:nvPr/>
        </p:nvGraphicFramePr>
        <p:xfrm>
          <a:off x="1258888" y="5500688"/>
          <a:ext cx="1789112" cy="417512"/>
        </p:xfrm>
        <a:graphic>
          <a:graphicData uri="http://schemas.openxmlformats.org/presentationml/2006/ole">
            <mc:AlternateContent xmlns:mc="http://schemas.openxmlformats.org/markup-compatibility/2006">
              <mc:Choice xmlns:v="urn:schemas-microsoft-com:vml" Requires="v">
                <p:oleObj spid="_x0000_s50194" name="Equation" r:id="rId35" imgW="1676337" imgH="304776" progId="Equation.3">
                  <p:embed/>
                </p:oleObj>
              </mc:Choice>
              <mc:Fallback>
                <p:oleObj name="Equation" r:id="rId35" imgW="1676337" imgH="304776" progId="Equation.3">
                  <p:embed/>
                  <p:pic>
                    <p:nvPicPr>
                      <p:cNvPr id="141365" name="Object 53"/>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258888" y="5500688"/>
                        <a:ext cx="178911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66" name="Text Box 54"/>
          <p:cNvSpPr txBox="1">
            <a:spLocks noChangeArrowheads="1"/>
          </p:cNvSpPr>
          <p:nvPr/>
        </p:nvSpPr>
        <p:spPr bwMode="auto">
          <a:xfrm>
            <a:off x="457200" y="930275"/>
            <a:ext cx="5486400"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66FFFF"/>
                </a:solidFill>
                <a:latin typeface="Times New Roman" pitchFamily="18" charset="0"/>
              </a:rPr>
              <a:t>1. </a:t>
            </a:r>
            <a:r>
              <a:rPr kumimoji="1" lang="zh-CN" altLang="en-US" sz="2400" b="1">
                <a:solidFill>
                  <a:srgbClr val="66FFFF"/>
                </a:solidFill>
                <a:latin typeface="Times New Roman" pitchFamily="18" charset="0"/>
              </a:rPr>
              <a:t>在均匀磁场中的刚性矩形载流线圈</a:t>
            </a:r>
          </a:p>
        </p:txBody>
      </p:sp>
      <p:sp>
        <p:nvSpPr>
          <p:cNvPr id="141367" name="Rectangle 55"/>
          <p:cNvSpPr>
            <a:spLocks noChangeArrowheads="1"/>
          </p:cNvSpPr>
          <p:nvPr/>
        </p:nvSpPr>
        <p:spPr bwMode="auto">
          <a:xfrm>
            <a:off x="7758113" y="1819275"/>
            <a:ext cx="368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solidFill>
                  <a:srgbClr val="FFFF00"/>
                </a:solidFill>
                <a:latin typeface="Times New Roman" pitchFamily="18" charset="0"/>
                <a:sym typeface="Symbol" pitchFamily="18" charset="2"/>
              </a:rPr>
              <a:t></a:t>
            </a:r>
          </a:p>
        </p:txBody>
      </p:sp>
      <p:grpSp>
        <p:nvGrpSpPr>
          <p:cNvPr id="141368" name="Group 56"/>
          <p:cNvGrpSpPr>
            <a:grpSpLocks/>
          </p:cNvGrpSpPr>
          <p:nvPr/>
        </p:nvGrpSpPr>
        <p:grpSpPr bwMode="auto">
          <a:xfrm>
            <a:off x="7148513" y="1990725"/>
            <a:ext cx="1255712" cy="357188"/>
            <a:chOff x="4442" y="1873"/>
            <a:chExt cx="791" cy="225"/>
          </a:xfrm>
        </p:grpSpPr>
        <p:sp>
          <p:nvSpPr>
            <p:cNvPr id="57394" name="Line 57"/>
            <p:cNvSpPr>
              <a:spLocks noChangeShapeType="1"/>
            </p:cNvSpPr>
            <p:nvPr/>
          </p:nvSpPr>
          <p:spPr bwMode="auto">
            <a:xfrm>
              <a:off x="4442" y="1873"/>
              <a:ext cx="600" cy="211"/>
            </a:xfrm>
            <a:prstGeom prst="line">
              <a:avLst/>
            </a:prstGeom>
            <a:noFill/>
            <a:ln w="28575">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7395" name="Object 58"/>
            <p:cNvGraphicFramePr>
              <a:graphicFrameLocks noChangeAspect="1"/>
            </p:cNvGraphicFramePr>
            <p:nvPr/>
          </p:nvGraphicFramePr>
          <p:xfrm>
            <a:off x="5088" y="1920"/>
            <a:ext cx="145" cy="178"/>
          </p:xfrm>
          <a:graphic>
            <a:graphicData uri="http://schemas.openxmlformats.org/presentationml/2006/ole">
              <mc:AlternateContent xmlns:mc="http://schemas.openxmlformats.org/markup-compatibility/2006">
                <mc:Choice xmlns:v="urn:schemas-microsoft-com:vml" Requires="v">
                  <p:oleObj spid="_x0000_s50195" name="Equation" r:id="rId37" imgW="114320" imgH="175176" progId="Equation.3">
                    <p:embed/>
                  </p:oleObj>
                </mc:Choice>
                <mc:Fallback>
                  <p:oleObj name="Equation" r:id="rId37" imgW="114320" imgH="175176" progId="Equation.3">
                    <p:embed/>
                    <p:pic>
                      <p:nvPicPr>
                        <p:cNvPr id="57395" name="Object 58"/>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088" y="1920"/>
                          <a:ext cx="145" cy="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1371" name="Rectangle 59"/>
          <p:cNvSpPr>
            <a:spLocks noChangeArrowheads="1"/>
          </p:cNvSpPr>
          <p:nvPr/>
        </p:nvSpPr>
        <p:spPr bwMode="auto">
          <a:xfrm>
            <a:off x="1322388" y="2995613"/>
            <a:ext cx="41862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000" b="1">
                <a:solidFill>
                  <a:schemeClr val="bg1"/>
                </a:solidFill>
                <a:latin typeface="Times New Roman" pitchFamily="18" charset="0"/>
                <a:ea typeface="楷体_GB2312" pitchFamily="49" charset="-122"/>
              </a:rPr>
              <a:t>（</a:t>
            </a:r>
            <a:r>
              <a:rPr kumimoji="1" lang="zh-CN" altLang="en-US" sz="2000" b="1">
                <a:solidFill>
                  <a:schemeClr val="bg1"/>
                </a:solidFill>
                <a:ea typeface="楷体_GB2312" pitchFamily="49" charset="-122"/>
              </a:rPr>
              <a:t>方向相反</a:t>
            </a:r>
            <a:r>
              <a:rPr kumimoji="1" lang="zh-CN" altLang="en-US" sz="2000" b="1">
                <a:solidFill>
                  <a:schemeClr val="bg1"/>
                </a:solidFill>
                <a:latin typeface="Times New Roman" pitchFamily="18" charset="0"/>
                <a:ea typeface="楷体_GB2312" pitchFamily="49" charset="-122"/>
              </a:rPr>
              <a:t>不在一条直线上）</a:t>
            </a:r>
          </a:p>
        </p:txBody>
      </p:sp>
      <p:graphicFrame>
        <p:nvGraphicFramePr>
          <p:cNvPr id="141372" name="Object 60"/>
          <p:cNvGraphicFramePr>
            <a:graphicFrameLocks/>
          </p:cNvGraphicFramePr>
          <p:nvPr/>
        </p:nvGraphicFramePr>
        <p:xfrm>
          <a:off x="1463675" y="6054725"/>
          <a:ext cx="1917700" cy="433388"/>
        </p:xfrm>
        <a:graphic>
          <a:graphicData uri="http://schemas.openxmlformats.org/presentationml/2006/ole">
            <mc:AlternateContent xmlns:mc="http://schemas.openxmlformats.org/markup-compatibility/2006">
              <mc:Choice xmlns:v="urn:schemas-microsoft-com:vml" Requires="v">
                <p:oleObj spid="_x0000_s50196" name="Equation" r:id="rId39" imgW="1813565" imgH="327672" progId="Equation.3">
                  <p:embed/>
                </p:oleObj>
              </mc:Choice>
              <mc:Fallback>
                <p:oleObj name="Equation" r:id="rId39" imgW="1813565" imgH="327672" progId="Equation.3">
                  <p:embed/>
                  <p:pic>
                    <p:nvPicPr>
                      <p:cNvPr id="141372" name="Object 60"/>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463675" y="6054725"/>
                        <a:ext cx="1917700"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73" name="Object 61"/>
          <p:cNvGraphicFramePr>
            <a:graphicFrameLocks noChangeAspect="1"/>
          </p:cNvGraphicFramePr>
          <p:nvPr/>
        </p:nvGraphicFramePr>
        <p:xfrm>
          <a:off x="5762625" y="6026150"/>
          <a:ext cx="1693863" cy="444500"/>
        </p:xfrm>
        <a:graphic>
          <a:graphicData uri="http://schemas.openxmlformats.org/presentationml/2006/ole">
            <mc:AlternateContent xmlns:mc="http://schemas.openxmlformats.org/markup-compatibility/2006">
              <mc:Choice xmlns:v="urn:schemas-microsoft-com:vml" Requires="v">
                <p:oleObj spid="_x0000_s50197" name="Equation" r:id="rId41" imgW="1584924" imgH="343008" progId="Equation.3">
                  <p:embed/>
                </p:oleObj>
              </mc:Choice>
              <mc:Fallback>
                <p:oleObj name="Equation" r:id="rId41" imgW="1584924" imgH="343008" progId="Equation.3">
                  <p:embed/>
                  <p:pic>
                    <p:nvPicPr>
                      <p:cNvPr id="141373" name="Object 61"/>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762625" y="6026150"/>
                        <a:ext cx="1693863" cy="4445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74" name="Object 62"/>
          <p:cNvGraphicFramePr>
            <a:graphicFrameLocks/>
          </p:cNvGraphicFramePr>
          <p:nvPr/>
        </p:nvGraphicFramePr>
        <p:xfrm>
          <a:off x="3851275" y="6051550"/>
          <a:ext cx="1306513" cy="431800"/>
        </p:xfrm>
        <a:graphic>
          <a:graphicData uri="http://schemas.openxmlformats.org/presentationml/2006/ole">
            <mc:AlternateContent xmlns:mc="http://schemas.openxmlformats.org/markup-compatibility/2006">
              <mc:Choice xmlns:v="urn:schemas-microsoft-com:vml" Requires="v">
                <p:oleObj spid="_x0000_s50198" name="Equation" r:id="rId43" imgW="1203928" imgH="327672" progId="Equation.3">
                  <p:embed/>
                </p:oleObj>
              </mc:Choice>
              <mc:Fallback>
                <p:oleObj name="Equation" r:id="rId43" imgW="1203928" imgH="327672" progId="Equation.3">
                  <p:embed/>
                  <p:pic>
                    <p:nvPicPr>
                      <p:cNvPr id="141374" name="Object 62"/>
                      <p:cNvPicPr>
                        <a:picLocks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851275" y="6051550"/>
                        <a:ext cx="13065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75" name="Text Box 63"/>
          <p:cNvSpPr txBox="1">
            <a:spLocks noChangeArrowheads="1"/>
          </p:cNvSpPr>
          <p:nvPr/>
        </p:nvSpPr>
        <p:spPr bwMode="auto">
          <a:xfrm>
            <a:off x="755650" y="6018213"/>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zh-CN" altLang="en-US" sz="2400" b="1">
                <a:solidFill>
                  <a:schemeClr val="bg1"/>
                </a:solidFill>
                <a:latin typeface="宋体" pitchFamily="2" charset="-122"/>
              </a:rPr>
              <a:t>令</a:t>
            </a:r>
          </a:p>
        </p:txBody>
      </p:sp>
      <p:grpSp>
        <p:nvGrpSpPr>
          <p:cNvPr id="141376" name="Group 64"/>
          <p:cNvGrpSpPr>
            <a:grpSpLocks/>
          </p:cNvGrpSpPr>
          <p:nvPr/>
        </p:nvGrpSpPr>
        <p:grpSpPr bwMode="auto">
          <a:xfrm>
            <a:off x="5903913" y="4030663"/>
            <a:ext cx="2967037" cy="1600200"/>
            <a:chOff x="3656" y="2539"/>
            <a:chExt cx="1869" cy="1008"/>
          </a:xfrm>
        </p:grpSpPr>
        <p:sp>
          <p:nvSpPr>
            <p:cNvPr id="57374" name="Line 65"/>
            <p:cNvSpPr>
              <a:spLocks noChangeShapeType="1"/>
            </p:cNvSpPr>
            <p:nvPr/>
          </p:nvSpPr>
          <p:spPr bwMode="auto">
            <a:xfrm>
              <a:off x="3744" y="2539"/>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75" name="Line 66"/>
            <p:cNvSpPr>
              <a:spLocks noChangeShapeType="1"/>
            </p:cNvSpPr>
            <p:nvPr/>
          </p:nvSpPr>
          <p:spPr bwMode="auto">
            <a:xfrm>
              <a:off x="3744" y="2779"/>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76" name="Line 67"/>
            <p:cNvSpPr>
              <a:spLocks noChangeShapeType="1"/>
            </p:cNvSpPr>
            <p:nvPr/>
          </p:nvSpPr>
          <p:spPr bwMode="auto">
            <a:xfrm>
              <a:off x="3744" y="3019"/>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77" name="Line 68"/>
            <p:cNvSpPr>
              <a:spLocks noChangeShapeType="1"/>
            </p:cNvSpPr>
            <p:nvPr/>
          </p:nvSpPr>
          <p:spPr bwMode="auto">
            <a:xfrm>
              <a:off x="3744" y="3307"/>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78" name="Line 69"/>
            <p:cNvSpPr>
              <a:spLocks noChangeShapeType="1"/>
            </p:cNvSpPr>
            <p:nvPr/>
          </p:nvSpPr>
          <p:spPr bwMode="auto">
            <a:xfrm>
              <a:off x="3744" y="3547"/>
              <a:ext cx="1584" cy="0"/>
            </a:xfrm>
            <a:prstGeom prst="line">
              <a:avLst/>
            </a:prstGeom>
            <a:noFill/>
            <a:ln w="9525">
              <a:solidFill>
                <a:schemeClr val="bg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7379" name="Object 70"/>
            <p:cNvGraphicFramePr>
              <a:graphicFrameLocks noChangeAspect="1"/>
            </p:cNvGraphicFramePr>
            <p:nvPr/>
          </p:nvGraphicFramePr>
          <p:xfrm>
            <a:off x="5348" y="2922"/>
            <a:ext cx="177" cy="217"/>
          </p:xfrm>
          <a:graphic>
            <a:graphicData uri="http://schemas.openxmlformats.org/presentationml/2006/ole">
              <mc:AlternateContent xmlns:mc="http://schemas.openxmlformats.org/markup-compatibility/2006">
                <mc:Choice xmlns:v="urn:schemas-microsoft-com:vml" Requires="v">
                  <p:oleObj spid="_x0000_s50199" name="Equation" r:id="rId45" imgW="175262" imgH="236304" progId="Equation.3">
                    <p:embed/>
                  </p:oleObj>
                </mc:Choice>
                <mc:Fallback>
                  <p:oleObj name="Equation" r:id="rId45" imgW="175262" imgH="236304" progId="Equation.3">
                    <p:embed/>
                    <p:pic>
                      <p:nvPicPr>
                        <p:cNvPr id="57379" name="Object 70"/>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348" y="2922"/>
                          <a:ext cx="177"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7380" name="Group 71"/>
            <p:cNvGrpSpPr>
              <a:grpSpLocks/>
            </p:cNvGrpSpPr>
            <p:nvPr/>
          </p:nvGrpSpPr>
          <p:grpSpPr bwMode="auto">
            <a:xfrm>
              <a:off x="4716" y="2731"/>
              <a:ext cx="144" cy="144"/>
              <a:chOff x="3504" y="2832"/>
              <a:chExt cx="144" cy="144"/>
            </a:xfrm>
          </p:grpSpPr>
          <p:sp>
            <p:nvSpPr>
              <p:cNvPr id="57392" name="Oval 72"/>
              <p:cNvSpPr>
                <a:spLocks noChangeArrowheads="1"/>
              </p:cNvSpPr>
              <p:nvPr/>
            </p:nvSpPr>
            <p:spPr bwMode="auto">
              <a:xfrm>
                <a:off x="3504" y="2832"/>
                <a:ext cx="144" cy="144"/>
              </a:xfrm>
              <a:prstGeom prst="ellipse">
                <a:avLst/>
              </a:prstGeom>
              <a:noFill/>
              <a:ln w="2857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7393" name="Oval 73"/>
              <p:cNvSpPr>
                <a:spLocks noChangeArrowheads="1"/>
              </p:cNvSpPr>
              <p:nvPr/>
            </p:nvSpPr>
            <p:spPr bwMode="auto">
              <a:xfrm>
                <a:off x="3552" y="2880"/>
                <a:ext cx="48" cy="48"/>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57381" name="Group 74"/>
            <p:cNvGrpSpPr>
              <a:grpSpLocks/>
            </p:cNvGrpSpPr>
            <p:nvPr/>
          </p:nvGrpSpPr>
          <p:grpSpPr bwMode="auto">
            <a:xfrm>
              <a:off x="4128" y="3019"/>
              <a:ext cx="214" cy="288"/>
              <a:chOff x="4128" y="3408"/>
              <a:chExt cx="214" cy="288"/>
            </a:xfrm>
          </p:grpSpPr>
          <p:sp>
            <p:nvSpPr>
              <p:cNvPr id="57390" name="Oval 75"/>
              <p:cNvSpPr>
                <a:spLocks noChangeArrowheads="1"/>
              </p:cNvSpPr>
              <p:nvPr/>
            </p:nvSpPr>
            <p:spPr bwMode="auto">
              <a:xfrm>
                <a:off x="4163" y="3480"/>
                <a:ext cx="144" cy="144"/>
              </a:xfrm>
              <a:prstGeom prst="ellipse">
                <a:avLst/>
              </a:prstGeom>
              <a:noFill/>
              <a:ln w="2857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7391" name="Text Box 76"/>
              <p:cNvSpPr txBox="1">
                <a:spLocks noChangeArrowheads="1"/>
              </p:cNvSpPr>
              <p:nvPr/>
            </p:nvSpPr>
            <p:spPr bwMode="auto">
              <a:xfrm>
                <a:off x="4128" y="3408"/>
                <a:ext cx="21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2400" b="1">
                    <a:solidFill>
                      <a:srgbClr val="FF3300"/>
                    </a:solidFill>
                    <a:latin typeface="宋体" pitchFamily="2" charset="-122"/>
                  </a:rPr>
                  <a:t>+</a:t>
                </a:r>
              </a:p>
            </p:txBody>
          </p:sp>
        </p:grpSp>
        <p:sp>
          <p:nvSpPr>
            <p:cNvPr id="57382" name="Line 77"/>
            <p:cNvSpPr>
              <a:spLocks noChangeShapeType="1"/>
            </p:cNvSpPr>
            <p:nvPr/>
          </p:nvSpPr>
          <p:spPr bwMode="auto">
            <a:xfrm flipH="1">
              <a:off x="4209" y="2743"/>
              <a:ext cx="537" cy="354"/>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7383" name="Line 78"/>
            <p:cNvSpPr>
              <a:spLocks noChangeShapeType="1"/>
            </p:cNvSpPr>
            <p:nvPr/>
          </p:nvSpPr>
          <p:spPr bwMode="auto">
            <a:xfrm flipH="1">
              <a:off x="4272" y="2860"/>
              <a:ext cx="561" cy="366"/>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7384" name="Line 79"/>
            <p:cNvSpPr>
              <a:spLocks noChangeShapeType="1"/>
            </p:cNvSpPr>
            <p:nvPr/>
          </p:nvSpPr>
          <p:spPr bwMode="auto">
            <a:xfrm>
              <a:off x="4596" y="3031"/>
              <a:ext cx="240" cy="300"/>
            </a:xfrm>
            <a:prstGeom prst="line">
              <a:avLst/>
            </a:prstGeom>
            <a:noFill/>
            <a:ln w="28575">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57385" name="Object 80"/>
            <p:cNvGraphicFramePr>
              <a:graphicFrameLocks noChangeAspect="1"/>
            </p:cNvGraphicFramePr>
            <p:nvPr/>
          </p:nvGraphicFramePr>
          <p:xfrm>
            <a:off x="4752" y="3355"/>
            <a:ext cx="145" cy="178"/>
          </p:xfrm>
          <a:graphic>
            <a:graphicData uri="http://schemas.openxmlformats.org/presentationml/2006/ole">
              <mc:AlternateContent xmlns:mc="http://schemas.openxmlformats.org/markup-compatibility/2006">
                <mc:Choice xmlns:v="urn:schemas-microsoft-com:vml" Requires="v">
                  <p:oleObj spid="_x0000_s50200" name="Equation" r:id="rId47" imgW="114320" imgH="175176" progId="Equation.3">
                    <p:embed/>
                  </p:oleObj>
                </mc:Choice>
                <mc:Fallback>
                  <p:oleObj name="Equation" r:id="rId47" imgW="114320" imgH="175176" progId="Equation.3">
                    <p:embed/>
                    <p:pic>
                      <p:nvPicPr>
                        <p:cNvPr id="57385" name="Object 80"/>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752" y="3355"/>
                          <a:ext cx="145" cy="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86" name="Rectangle 81"/>
            <p:cNvSpPr>
              <a:spLocks noChangeArrowheads="1"/>
            </p:cNvSpPr>
            <p:nvPr/>
          </p:nvSpPr>
          <p:spPr bwMode="auto">
            <a:xfrm>
              <a:off x="4692" y="2935"/>
              <a:ext cx="2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i="1">
                  <a:solidFill>
                    <a:srgbClr val="FF6600"/>
                  </a:solidFill>
                  <a:latin typeface="Times New Roman" pitchFamily="18" charset="0"/>
                  <a:sym typeface="Symbol" pitchFamily="18" charset="2"/>
                </a:rPr>
                <a:t></a:t>
              </a:r>
            </a:p>
          </p:txBody>
        </p:sp>
        <p:sp>
          <p:nvSpPr>
            <p:cNvPr id="57387" name="Text Box 82"/>
            <p:cNvSpPr txBox="1">
              <a:spLocks noChangeArrowheads="1"/>
            </p:cNvSpPr>
            <p:nvPr/>
          </p:nvSpPr>
          <p:spPr bwMode="auto">
            <a:xfrm>
              <a:off x="3656" y="3062"/>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2000" b="1" i="1">
                  <a:solidFill>
                    <a:srgbClr val="FFFF99"/>
                  </a:solidFill>
                  <a:latin typeface="Times New Roman" pitchFamily="18" charset="0"/>
                </a:rPr>
                <a:t>A</a:t>
              </a:r>
              <a:r>
                <a:rPr kumimoji="1" lang="en-US" altLang="zh-CN" sz="2000" b="1">
                  <a:solidFill>
                    <a:srgbClr val="FFFF99"/>
                  </a:solidFill>
                  <a:latin typeface="Times New Roman" pitchFamily="18" charset="0"/>
                </a:rPr>
                <a:t>(</a:t>
              </a:r>
              <a:r>
                <a:rPr kumimoji="1" lang="en-US" altLang="zh-CN" sz="2000" b="1" i="1">
                  <a:solidFill>
                    <a:srgbClr val="FFFF99"/>
                  </a:solidFill>
                  <a:latin typeface="Times New Roman" pitchFamily="18" charset="0"/>
                </a:rPr>
                <a:t>B</a:t>
              </a:r>
              <a:r>
                <a:rPr kumimoji="1" lang="en-US" altLang="zh-CN" sz="2000" b="1">
                  <a:solidFill>
                    <a:srgbClr val="FFFF99"/>
                  </a:solidFill>
                  <a:latin typeface="Times New Roman" pitchFamily="18" charset="0"/>
                </a:rPr>
                <a:t>)</a:t>
              </a:r>
            </a:p>
          </p:txBody>
        </p:sp>
        <p:sp>
          <p:nvSpPr>
            <p:cNvPr id="57388" name="Text Box 83"/>
            <p:cNvSpPr txBox="1">
              <a:spLocks noChangeArrowheads="1"/>
            </p:cNvSpPr>
            <p:nvPr/>
          </p:nvSpPr>
          <p:spPr bwMode="auto">
            <a:xfrm>
              <a:off x="4874" y="2546"/>
              <a:ext cx="44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2000" b="1" i="1">
                  <a:solidFill>
                    <a:srgbClr val="FFFF99"/>
                  </a:solidFill>
                  <a:latin typeface="Times New Roman" pitchFamily="18" charset="0"/>
                </a:rPr>
                <a:t>D</a:t>
              </a:r>
              <a:r>
                <a:rPr kumimoji="1" lang="en-US" altLang="zh-CN" sz="2000" b="1">
                  <a:solidFill>
                    <a:srgbClr val="FFFF99"/>
                  </a:solidFill>
                  <a:latin typeface="Times New Roman" pitchFamily="18" charset="0"/>
                </a:rPr>
                <a:t>(</a:t>
              </a:r>
              <a:r>
                <a:rPr kumimoji="1" lang="en-US" altLang="zh-CN" sz="2000" b="1" i="1">
                  <a:solidFill>
                    <a:srgbClr val="FFFF99"/>
                  </a:solidFill>
                  <a:latin typeface="Times New Roman" pitchFamily="18" charset="0"/>
                </a:rPr>
                <a:t>C</a:t>
              </a:r>
              <a:r>
                <a:rPr kumimoji="1" lang="en-US" altLang="zh-CN" sz="2000" b="1">
                  <a:solidFill>
                    <a:srgbClr val="FFFF99"/>
                  </a:solidFill>
                  <a:latin typeface="Times New Roman" pitchFamily="18" charset="0"/>
                </a:rPr>
                <a:t>)</a:t>
              </a:r>
            </a:p>
          </p:txBody>
        </p:sp>
        <p:sp>
          <p:nvSpPr>
            <p:cNvPr id="57389" name="Arc 84"/>
            <p:cNvSpPr>
              <a:spLocks/>
            </p:cNvSpPr>
            <p:nvPr/>
          </p:nvSpPr>
          <p:spPr bwMode="auto">
            <a:xfrm rot="3187807">
              <a:off x="4622" y="3009"/>
              <a:ext cx="108" cy="140"/>
            </a:xfrm>
            <a:custGeom>
              <a:avLst/>
              <a:gdLst>
                <a:gd name="T0" fmla="*/ 0 w 20899"/>
                <a:gd name="T1" fmla="*/ 0 h 20985"/>
                <a:gd name="T2" fmla="*/ 0 w 20899"/>
                <a:gd name="T3" fmla="*/ 0 h 20985"/>
                <a:gd name="T4" fmla="*/ 0 w 20899"/>
                <a:gd name="T5" fmla="*/ 0 h 20985"/>
                <a:gd name="T6" fmla="*/ 0 60000 65536"/>
                <a:gd name="T7" fmla="*/ 0 60000 65536"/>
                <a:gd name="T8" fmla="*/ 0 60000 65536"/>
              </a:gdLst>
              <a:ahLst/>
              <a:cxnLst>
                <a:cxn ang="T6">
                  <a:pos x="T0" y="T1"/>
                </a:cxn>
                <a:cxn ang="T7">
                  <a:pos x="T2" y="T3"/>
                </a:cxn>
                <a:cxn ang="T8">
                  <a:pos x="T4" y="T5"/>
                </a:cxn>
              </a:cxnLst>
              <a:rect l="0" t="0" r="r" b="b"/>
              <a:pathLst>
                <a:path w="20899" h="20985" fill="none" extrusionOk="0">
                  <a:moveTo>
                    <a:pt x="5118" y="0"/>
                  </a:moveTo>
                  <a:cubicBezTo>
                    <a:pt x="12832" y="1881"/>
                    <a:pt x="18892" y="7843"/>
                    <a:pt x="20898" y="15526"/>
                  </a:cubicBezTo>
                </a:path>
                <a:path w="20899" h="20985" stroke="0" extrusionOk="0">
                  <a:moveTo>
                    <a:pt x="5118" y="0"/>
                  </a:moveTo>
                  <a:cubicBezTo>
                    <a:pt x="12832" y="1881"/>
                    <a:pt x="18892" y="7843"/>
                    <a:pt x="20898" y="15526"/>
                  </a:cubicBezTo>
                  <a:lnTo>
                    <a:pt x="0" y="20985"/>
                  </a:lnTo>
                  <a:lnTo>
                    <a:pt x="5118" y="0"/>
                  </a:lnTo>
                  <a:close/>
                </a:path>
              </a:pathLst>
            </a:custGeom>
            <a:noFill/>
            <a:ln w="28575">
              <a:solidFill>
                <a:srgbClr val="FF99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279798851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1321"/>
                                        </p:tgtEl>
                                        <p:attrNameLst>
                                          <p:attrName>style.visibility</p:attrName>
                                        </p:attrNameLst>
                                      </p:cBhvr>
                                      <p:to>
                                        <p:strVal val="visible"/>
                                      </p:to>
                                    </p:set>
                                    <p:animEffect transition="in" filter="wipe(left)">
                                      <p:cBhvr>
                                        <p:cTn id="7" dur="500"/>
                                        <p:tgtEl>
                                          <p:spTgt spid="1413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141348"/>
                                        </p:tgtEl>
                                        <p:attrNameLst>
                                          <p:attrName>style.visibility</p:attrName>
                                        </p:attrNameLst>
                                      </p:cBhvr>
                                      <p:to>
                                        <p:strVal val="visible"/>
                                      </p:to>
                                    </p:set>
                                    <p:animEffect transition="in" filter="box(out)">
                                      <p:cBhvr>
                                        <p:cTn id="12" dur="500"/>
                                        <p:tgtEl>
                                          <p:spTgt spid="1413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42" fill="hold" nodeType="clickEffect">
                                  <p:stCondLst>
                                    <p:cond delay="0"/>
                                  </p:stCondLst>
                                  <p:childTnLst>
                                    <p:set>
                                      <p:cBhvr>
                                        <p:cTn id="16" dur="1" fill="hold">
                                          <p:stCondLst>
                                            <p:cond delay="0"/>
                                          </p:stCondLst>
                                        </p:cTn>
                                        <p:tgtEl>
                                          <p:spTgt spid="141335"/>
                                        </p:tgtEl>
                                        <p:attrNameLst>
                                          <p:attrName>style.visibility</p:attrName>
                                        </p:attrNameLst>
                                      </p:cBhvr>
                                      <p:to>
                                        <p:strVal val="visible"/>
                                      </p:to>
                                    </p:set>
                                    <p:animEffect transition="in" filter="barn(outHorizontal)">
                                      <p:cBhvr>
                                        <p:cTn id="17" dur="500"/>
                                        <p:tgtEl>
                                          <p:spTgt spid="1413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nodeType="clickEffect">
                                  <p:stCondLst>
                                    <p:cond delay="0"/>
                                  </p:stCondLst>
                                  <p:childTnLst>
                                    <p:set>
                                      <p:cBhvr>
                                        <p:cTn id="21" dur="1" fill="hold">
                                          <p:stCondLst>
                                            <p:cond delay="0"/>
                                          </p:stCondLst>
                                        </p:cTn>
                                        <p:tgtEl>
                                          <p:spTgt spid="141331"/>
                                        </p:tgtEl>
                                        <p:attrNameLst>
                                          <p:attrName>style.visibility</p:attrName>
                                        </p:attrNameLst>
                                      </p:cBhvr>
                                      <p:to>
                                        <p:strVal val="visible"/>
                                      </p:to>
                                    </p:set>
                                    <p:animEffect transition="in" filter="barn(outVertical)">
                                      <p:cBhvr>
                                        <p:cTn id="22" dur="500"/>
                                        <p:tgtEl>
                                          <p:spTgt spid="14133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1341"/>
                                        </p:tgtEl>
                                        <p:attrNameLst>
                                          <p:attrName>style.visibility</p:attrName>
                                        </p:attrNameLst>
                                      </p:cBhvr>
                                      <p:to>
                                        <p:strVal val="visible"/>
                                      </p:to>
                                    </p:set>
                                    <p:animEffect transition="in" filter="wipe(left)">
                                      <p:cBhvr>
                                        <p:cTn id="27" dur="500"/>
                                        <p:tgtEl>
                                          <p:spTgt spid="14134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41368"/>
                                        </p:tgtEl>
                                        <p:attrNameLst>
                                          <p:attrName>style.visibility</p:attrName>
                                        </p:attrNameLst>
                                      </p:cBhvr>
                                      <p:to>
                                        <p:strVal val="visible"/>
                                      </p:to>
                                    </p:set>
                                    <p:animEffect transition="in" filter="wipe(left)">
                                      <p:cBhvr>
                                        <p:cTn id="32" dur="500"/>
                                        <p:tgtEl>
                                          <p:spTgt spid="14136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141357"/>
                                        </p:tgtEl>
                                        <p:attrNameLst>
                                          <p:attrName>style.visibility</p:attrName>
                                        </p:attrNameLst>
                                      </p:cBhvr>
                                      <p:to>
                                        <p:strVal val="visible"/>
                                      </p:to>
                                    </p:set>
                                  </p:childTnLst>
                                </p:cTn>
                              </p:par>
                            </p:childTnLst>
                          </p:cTn>
                        </p:par>
                        <p:par>
                          <p:cTn id="37" fill="hold" nodeType="afterGroup">
                            <p:stCondLst>
                              <p:cond delay="500"/>
                            </p:stCondLst>
                            <p:childTnLst>
                              <p:par>
                                <p:cTn id="38" presetID="1" presetClass="entr" presetSubtype="0" fill="hold" grpId="0" nodeType="afterEffect">
                                  <p:stCondLst>
                                    <p:cond delay="0"/>
                                  </p:stCondLst>
                                  <p:childTnLst>
                                    <p:set>
                                      <p:cBhvr>
                                        <p:cTn id="39" dur="1" fill="hold">
                                          <p:stCondLst>
                                            <p:cond delay="499"/>
                                          </p:stCondLst>
                                        </p:cTn>
                                        <p:tgtEl>
                                          <p:spTgt spid="141367"/>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141358"/>
                                        </p:tgtEl>
                                        <p:attrNameLst>
                                          <p:attrName>style.visibility</p:attrName>
                                        </p:attrNameLst>
                                      </p:cBhvr>
                                      <p:to>
                                        <p:strVal val="visible"/>
                                      </p:to>
                                    </p:set>
                                    <p:animEffect transition="in" filter="wipe(left)">
                                      <p:cBhvr>
                                        <p:cTn id="44" dur="500"/>
                                        <p:tgtEl>
                                          <p:spTgt spid="141358"/>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4" fill="hold" nodeType="clickEffect">
                                  <p:stCondLst>
                                    <p:cond delay="0"/>
                                  </p:stCondLst>
                                  <p:childTnLst>
                                    <p:set>
                                      <p:cBhvr>
                                        <p:cTn id="48" dur="1" fill="hold">
                                          <p:stCondLst>
                                            <p:cond delay="0"/>
                                          </p:stCondLst>
                                        </p:cTn>
                                        <p:tgtEl>
                                          <p:spTgt spid="141342"/>
                                        </p:tgtEl>
                                        <p:attrNameLst>
                                          <p:attrName>style.visibility</p:attrName>
                                        </p:attrNameLst>
                                      </p:cBhvr>
                                      <p:to>
                                        <p:strVal val="visible"/>
                                      </p:to>
                                    </p:set>
                                    <p:animEffect transition="in" filter="wipe(down)">
                                      <p:cBhvr>
                                        <p:cTn id="49" dur="500"/>
                                        <p:tgtEl>
                                          <p:spTgt spid="14134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1" fill="hold" nodeType="clickEffect">
                                  <p:stCondLst>
                                    <p:cond delay="0"/>
                                  </p:stCondLst>
                                  <p:childTnLst>
                                    <p:set>
                                      <p:cBhvr>
                                        <p:cTn id="53" dur="1" fill="hold">
                                          <p:stCondLst>
                                            <p:cond delay="0"/>
                                          </p:stCondLst>
                                        </p:cTn>
                                        <p:tgtEl>
                                          <p:spTgt spid="141345"/>
                                        </p:tgtEl>
                                        <p:attrNameLst>
                                          <p:attrName>style.visibility</p:attrName>
                                        </p:attrNameLst>
                                      </p:cBhvr>
                                      <p:to>
                                        <p:strVal val="visible"/>
                                      </p:to>
                                    </p:set>
                                    <p:animEffect transition="in" filter="wipe(up)">
                                      <p:cBhvr>
                                        <p:cTn id="54" dur="500"/>
                                        <p:tgtEl>
                                          <p:spTgt spid="141345"/>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41359"/>
                                        </p:tgtEl>
                                        <p:attrNameLst>
                                          <p:attrName>style.visibility</p:attrName>
                                        </p:attrNameLst>
                                      </p:cBhvr>
                                      <p:to>
                                        <p:strVal val="visible"/>
                                      </p:to>
                                    </p:set>
                                    <p:animEffect transition="in" filter="wipe(left)">
                                      <p:cBhvr>
                                        <p:cTn id="59" dur="500"/>
                                        <p:tgtEl>
                                          <p:spTgt spid="141359"/>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41360"/>
                                        </p:tgtEl>
                                        <p:attrNameLst>
                                          <p:attrName>style.visibility</p:attrName>
                                        </p:attrNameLst>
                                      </p:cBhvr>
                                      <p:to>
                                        <p:strVal val="visible"/>
                                      </p:to>
                                    </p:set>
                                    <p:animEffect transition="in" filter="wipe(left)">
                                      <p:cBhvr>
                                        <p:cTn id="64" dur="500"/>
                                        <p:tgtEl>
                                          <p:spTgt spid="141360"/>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141376"/>
                                        </p:tgtEl>
                                        <p:attrNameLst>
                                          <p:attrName>style.visibility</p:attrName>
                                        </p:attrNameLst>
                                      </p:cBhvr>
                                      <p:to>
                                        <p:strVal val="visible"/>
                                      </p:to>
                                    </p:set>
                                    <p:animEffect transition="in" filter="wipe(left)">
                                      <p:cBhvr>
                                        <p:cTn id="69" dur="500"/>
                                        <p:tgtEl>
                                          <p:spTgt spid="141376"/>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4" fill="hold" nodeType="clickEffect">
                                  <p:stCondLst>
                                    <p:cond delay="0"/>
                                  </p:stCondLst>
                                  <p:childTnLst>
                                    <p:set>
                                      <p:cBhvr>
                                        <p:cTn id="73" dur="1" fill="hold">
                                          <p:stCondLst>
                                            <p:cond delay="0"/>
                                          </p:stCondLst>
                                        </p:cTn>
                                        <p:tgtEl>
                                          <p:spTgt spid="141314"/>
                                        </p:tgtEl>
                                        <p:attrNameLst>
                                          <p:attrName>style.visibility</p:attrName>
                                        </p:attrNameLst>
                                      </p:cBhvr>
                                      <p:to>
                                        <p:strVal val="visible"/>
                                      </p:to>
                                    </p:set>
                                    <p:animEffect transition="in" filter="wipe(down)">
                                      <p:cBhvr>
                                        <p:cTn id="74" dur="500"/>
                                        <p:tgtEl>
                                          <p:spTgt spid="14131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1" fill="hold" nodeType="clickEffect">
                                  <p:stCondLst>
                                    <p:cond delay="0"/>
                                  </p:stCondLst>
                                  <p:childTnLst>
                                    <p:set>
                                      <p:cBhvr>
                                        <p:cTn id="78" dur="1" fill="hold">
                                          <p:stCondLst>
                                            <p:cond delay="0"/>
                                          </p:stCondLst>
                                        </p:cTn>
                                        <p:tgtEl>
                                          <p:spTgt spid="141317"/>
                                        </p:tgtEl>
                                        <p:attrNameLst>
                                          <p:attrName>style.visibility</p:attrName>
                                        </p:attrNameLst>
                                      </p:cBhvr>
                                      <p:to>
                                        <p:strVal val="visible"/>
                                      </p:to>
                                    </p:set>
                                    <p:animEffect transition="in" filter="wipe(up)">
                                      <p:cBhvr>
                                        <p:cTn id="79" dur="500"/>
                                        <p:tgtEl>
                                          <p:spTgt spid="141317"/>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41371"/>
                                        </p:tgtEl>
                                        <p:attrNameLst>
                                          <p:attrName>style.visibility</p:attrName>
                                        </p:attrNameLst>
                                      </p:cBhvr>
                                      <p:to>
                                        <p:strVal val="visible"/>
                                      </p:to>
                                    </p:set>
                                    <p:animEffect transition="in" filter="wipe(left)">
                                      <p:cBhvr>
                                        <p:cTn id="84" dur="500"/>
                                        <p:tgtEl>
                                          <p:spTgt spid="141371"/>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nodeType="clickEffect">
                                  <p:stCondLst>
                                    <p:cond delay="0"/>
                                  </p:stCondLst>
                                  <p:childTnLst>
                                    <p:set>
                                      <p:cBhvr>
                                        <p:cTn id="88" dur="1" fill="hold">
                                          <p:stCondLst>
                                            <p:cond delay="0"/>
                                          </p:stCondLst>
                                        </p:cTn>
                                        <p:tgtEl>
                                          <p:spTgt spid="141361"/>
                                        </p:tgtEl>
                                        <p:attrNameLst>
                                          <p:attrName>style.visibility</p:attrName>
                                        </p:attrNameLst>
                                      </p:cBhvr>
                                      <p:to>
                                        <p:strVal val="visible"/>
                                      </p:to>
                                    </p:set>
                                    <p:animEffect transition="in" filter="wipe(left)">
                                      <p:cBhvr>
                                        <p:cTn id="89" dur="500"/>
                                        <p:tgtEl>
                                          <p:spTgt spid="141361"/>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41362"/>
                                        </p:tgtEl>
                                        <p:attrNameLst>
                                          <p:attrName>style.visibility</p:attrName>
                                        </p:attrNameLst>
                                      </p:cBhvr>
                                      <p:to>
                                        <p:strVal val="visible"/>
                                      </p:to>
                                    </p:set>
                                    <p:animEffect transition="in" filter="wipe(left)">
                                      <p:cBhvr>
                                        <p:cTn id="94" dur="500"/>
                                        <p:tgtEl>
                                          <p:spTgt spid="141362"/>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141363"/>
                                        </p:tgtEl>
                                        <p:attrNameLst>
                                          <p:attrName>style.visibility</p:attrName>
                                        </p:attrNameLst>
                                      </p:cBhvr>
                                      <p:to>
                                        <p:strVal val="visible"/>
                                      </p:to>
                                    </p:set>
                                    <p:animEffect transition="in" filter="wipe(left)">
                                      <p:cBhvr>
                                        <p:cTn id="99" dur="500"/>
                                        <p:tgtEl>
                                          <p:spTgt spid="141363"/>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nodeType="clickEffect">
                                  <p:stCondLst>
                                    <p:cond delay="0"/>
                                  </p:stCondLst>
                                  <p:childTnLst>
                                    <p:set>
                                      <p:cBhvr>
                                        <p:cTn id="103" dur="1" fill="hold">
                                          <p:stCondLst>
                                            <p:cond delay="0"/>
                                          </p:stCondLst>
                                        </p:cTn>
                                        <p:tgtEl>
                                          <p:spTgt spid="141364"/>
                                        </p:tgtEl>
                                        <p:attrNameLst>
                                          <p:attrName>style.visibility</p:attrName>
                                        </p:attrNameLst>
                                      </p:cBhvr>
                                      <p:to>
                                        <p:strVal val="visible"/>
                                      </p:to>
                                    </p:set>
                                    <p:animEffect transition="in" filter="wipe(left)">
                                      <p:cBhvr>
                                        <p:cTn id="104" dur="500"/>
                                        <p:tgtEl>
                                          <p:spTgt spid="141364"/>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nodeType="clickEffect">
                                  <p:stCondLst>
                                    <p:cond delay="0"/>
                                  </p:stCondLst>
                                  <p:childTnLst>
                                    <p:set>
                                      <p:cBhvr>
                                        <p:cTn id="108" dur="1" fill="hold">
                                          <p:stCondLst>
                                            <p:cond delay="0"/>
                                          </p:stCondLst>
                                        </p:cTn>
                                        <p:tgtEl>
                                          <p:spTgt spid="141365"/>
                                        </p:tgtEl>
                                        <p:attrNameLst>
                                          <p:attrName>style.visibility</p:attrName>
                                        </p:attrNameLst>
                                      </p:cBhvr>
                                      <p:to>
                                        <p:strVal val="visible"/>
                                      </p:to>
                                    </p:set>
                                    <p:animEffect transition="in" filter="wipe(left)">
                                      <p:cBhvr>
                                        <p:cTn id="109" dur="500"/>
                                        <p:tgtEl>
                                          <p:spTgt spid="141365"/>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141375"/>
                                        </p:tgtEl>
                                        <p:attrNameLst>
                                          <p:attrName>style.visibility</p:attrName>
                                        </p:attrNameLst>
                                      </p:cBhvr>
                                      <p:to>
                                        <p:strVal val="visible"/>
                                      </p:to>
                                    </p:set>
                                    <p:animEffect transition="in" filter="wipe(left)">
                                      <p:cBhvr>
                                        <p:cTn id="114" dur="500"/>
                                        <p:tgtEl>
                                          <p:spTgt spid="141375"/>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nodeType="clickEffect">
                                  <p:stCondLst>
                                    <p:cond delay="0"/>
                                  </p:stCondLst>
                                  <p:childTnLst>
                                    <p:set>
                                      <p:cBhvr>
                                        <p:cTn id="118" dur="1" fill="hold">
                                          <p:stCondLst>
                                            <p:cond delay="0"/>
                                          </p:stCondLst>
                                        </p:cTn>
                                        <p:tgtEl>
                                          <p:spTgt spid="141372"/>
                                        </p:tgtEl>
                                        <p:attrNameLst>
                                          <p:attrName>style.visibility</p:attrName>
                                        </p:attrNameLst>
                                      </p:cBhvr>
                                      <p:to>
                                        <p:strVal val="visible"/>
                                      </p:to>
                                    </p:set>
                                    <p:animEffect transition="in" filter="wipe(left)">
                                      <p:cBhvr>
                                        <p:cTn id="119" dur="500"/>
                                        <p:tgtEl>
                                          <p:spTgt spid="141372"/>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nodeType="clickEffect">
                                  <p:stCondLst>
                                    <p:cond delay="0"/>
                                  </p:stCondLst>
                                  <p:childTnLst>
                                    <p:set>
                                      <p:cBhvr>
                                        <p:cTn id="123" dur="1" fill="hold">
                                          <p:stCondLst>
                                            <p:cond delay="0"/>
                                          </p:stCondLst>
                                        </p:cTn>
                                        <p:tgtEl>
                                          <p:spTgt spid="141374"/>
                                        </p:tgtEl>
                                        <p:attrNameLst>
                                          <p:attrName>style.visibility</p:attrName>
                                        </p:attrNameLst>
                                      </p:cBhvr>
                                      <p:to>
                                        <p:strVal val="visible"/>
                                      </p:to>
                                    </p:set>
                                    <p:animEffect transition="in" filter="wipe(left)">
                                      <p:cBhvr>
                                        <p:cTn id="124" dur="500"/>
                                        <p:tgtEl>
                                          <p:spTgt spid="141374"/>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2" presetClass="entr" presetSubtype="8" fill="hold" nodeType="clickEffect">
                                  <p:stCondLst>
                                    <p:cond delay="0"/>
                                  </p:stCondLst>
                                  <p:childTnLst>
                                    <p:set>
                                      <p:cBhvr>
                                        <p:cTn id="128" dur="1" fill="hold">
                                          <p:stCondLst>
                                            <p:cond delay="0"/>
                                          </p:stCondLst>
                                        </p:cTn>
                                        <p:tgtEl>
                                          <p:spTgt spid="141373"/>
                                        </p:tgtEl>
                                        <p:attrNameLst>
                                          <p:attrName>style.visibility</p:attrName>
                                        </p:attrNameLst>
                                      </p:cBhvr>
                                      <p:to>
                                        <p:strVal val="visible"/>
                                      </p:to>
                                    </p:set>
                                    <p:animEffect transition="in" filter="wipe(left)">
                                      <p:cBhvr>
                                        <p:cTn id="129" dur="500"/>
                                        <p:tgtEl>
                                          <p:spTgt spid="141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41" grpId="0" animBg="1"/>
      <p:bldP spid="141357" grpId="0" animBg="1"/>
      <p:bldP spid="141359" grpId="0" autoUpdateAnimBg="0"/>
      <p:bldP spid="141362" grpId="0" autoUpdateAnimBg="0"/>
      <p:bldP spid="141363" grpId="0" autoUpdateAnimBg="0"/>
      <p:bldP spid="141367" grpId="0" autoUpdateAnimBg="0"/>
      <p:bldP spid="141371" grpId="0" autoUpdateAnimBg="0"/>
      <p:bldP spid="141375"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ChangeArrowheads="1"/>
          </p:cNvSpPr>
          <p:nvPr/>
        </p:nvSpPr>
        <p:spPr bwMode="auto">
          <a:xfrm>
            <a:off x="463550" y="347663"/>
            <a:ext cx="25384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en-US" altLang="zh-CN" sz="2400" b="1">
                <a:solidFill>
                  <a:srgbClr val="66FFFF"/>
                </a:solidFill>
                <a:latin typeface="Times New Roman" pitchFamily="18" charset="0"/>
              </a:rPr>
              <a:t>2. </a:t>
            </a:r>
            <a:r>
              <a:rPr kumimoji="1" lang="zh-CN" altLang="en-US" sz="2400" b="1">
                <a:solidFill>
                  <a:srgbClr val="66FFFF"/>
                </a:solidFill>
                <a:latin typeface="Times New Roman" pitchFamily="18" charset="0"/>
              </a:rPr>
              <a:t>磁场力的功</a:t>
            </a:r>
          </a:p>
        </p:txBody>
      </p:sp>
      <p:graphicFrame>
        <p:nvGraphicFramePr>
          <p:cNvPr id="142339" name="Object 3"/>
          <p:cNvGraphicFramePr>
            <a:graphicFrameLocks/>
          </p:cNvGraphicFramePr>
          <p:nvPr/>
        </p:nvGraphicFramePr>
        <p:xfrm>
          <a:off x="971550" y="942975"/>
          <a:ext cx="3937000" cy="392113"/>
        </p:xfrm>
        <a:graphic>
          <a:graphicData uri="http://schemas.openxmlformats.org/presentationml/2006/ole">
            <mc:AlternateContent xmlns:mc="http://schemas.openxmlformats.org/markup-compatibility/2006">
              <mc:Choice xmlns:v="urn:schemas-microsoft-com:vml" Requires="v">
                <p:oleObj spid="_x0000_s51202" name="Equation" r:id="rId3" imgW="3832862" imgH="289656" progId="Equation.3">
                  <p:embed/>
                </p:oleObj>
              </mc:Choice>
              <mc:Fallback>
                <p:oleObj name="Equation" r:id="rId3" imgW="3832862" imgH="289656" progId="Equation.3">
                  <p:embed/>
                  <p:pic>
                    <p:nvPicPr>
                      <p:cNvPr id="142339"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942975"/>
                        <a:ext cx="3937000"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340" name="Object 4"/>
          <p:cNvGraphicFramePr>
            <a:graphicFrameLocks/>
          </p:cNvGraphicFramePr>
          <p:nvPr/>
        </p:nvGraphicFramePr>
        <p:xfrm>
          <a:off x="1404938" y="1566863"/>
          <a:ext cx="3187700" cy="431800"/>
        </p:xfrm>
        <a:graphic>
          <a:graphicData uri="http://schemas.openxmlformats.org/presentationml/2006/ole">
            <mc:AlternateContent xmlns:mc="http://schemas.openxmlformats.org/markup-compatibility/2006">
              <mc:Choice xmlns:v="urn:schemas-microsoft-com:vml" Requires="v">
                <p:oleObj spid="_x0000_s51203" name="Equation" r:id="rId5" imgW="3085999" imgH="327672" progId="Equation.3">
                  <p:embed/>
                </p:oleObj>
              </mc:Choice>
              <mc:Fallback>
                <p:oleObj name="Equation" r:id="rId5" imgW="3085999" imgH="327672" progId="Equation.3">
                  <p:embed/>
                  <p:pic>
                    <p:nvPicPr>
                      <p:cNvPr id="14234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4938" y="1566863"/>
                        <a:ext cx="31877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341" name="Object 5"/>
          <p:cNvGraphicFramePr>
            <a:graphicFrameLocks/>
          </p:cNvGraphicFramePr>
          <p:nvPr/>
        </p:nvGraphicFramePr>
        <p:xfrm>
          <a:off x="1795463" y="2238375"/>
          <a:ext cx="5368925" cy="773113"/>
        </p:xfrm>
        <a:graphic>
          <a:graphicData uri="http://schemas.openxmlformats.org/presentationml/2006/ole">
            <mc:AlternateContent xmlns:mc="http://schemas.openxmlformats.org/markup-compatibility/2006">
              <mc:Choice xmlns:v="urn:schemas-microsoft-com:vml" Requires="v">
                <p:oleObj spid="_x0000_s51204" name="Equation" r:id="rId7" imgW="5257868" imgH="670464" progId="Equation.3">
                  <p:embed/>
                </p:oleObj>
              </mc:Choice>
              <mc:Fallback>
                <p:oleObj name="Equation" r:id="rId7" imgW="5257868" imgH="670464" progId="Equation.3">
                  <p:embed/>
                  <p:pic>
                    <p:nvPicPr>
                      <p:cNvPr id="142341"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5463" y="2238375"/>
                        <a:ext cx="5368925" cy="7731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42" name="Rectangle 6"/>
          <p:cNvSpPr>
            <a:spLocks noChangeArrowheads="1"/>
          </p:cNvSpPr>
          <p:nvPr/>
        </p:nvSpPr>
        <p:spPr bwMode="auto">
          <a:xfrm>
            <a:off x="768350" y="3201988"/>
            <a:ext cx="1787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rgbClr val="FFFF00"/>
                </a:solidFill>
                <a:latin typeface="宋体" pitchFamily="2" charset="-122"/>
              </a:rPr>
              <a:t>讨论</a:t>
            </a:r>
          </a:p>
        </p:txBody>
      </p:sp>
      <p:sp>
        <p:nvSpPr>
          <p:cNvPr id="142343" name="Text Box 7"/>
          <p:cNvSpPr txBox="1">
            <a:spLocks noChangeArrowheads="1"/>
          </p:cNvSpPr>
          <p:nvPr/>
        </p:nvSpPr>
        <p:spPr bwMode="auto">
          <a:xfrm>
            <a:off x="757238" y="3803650"/>
            <a:ext cx="30686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2400" b="1">
                <a:solidFill>
                  <a:schemeClr val="bg1"/>
                </a:solidFill>
                <a:latin typeface="Times New Roman" pitchFamily="18" charset="0"/>
                <a:ea typeface="楷体_GB2312" pitchFamily="49" charset="-122"/>
              </a:rPr>
              <a:t>(1) </a:t>
            </a:r>
            <a:r>
              <a:rPr kumimoji="1" lang="zh-CN" altLang="en-US" sz="2400" b="1">
                <a:solidFill>
                  <a:schemeClr val="bg1"/>
                </a:solidFill>
                <a:latin typeface="楷体_GB2312" pitchFamily="49" charset="-122"/>
                <a:ea typeface="楷体_GB2312" pitchFamily="49" charset="-122"/>
              </a:rPr>
              <a:t>线圈若有</a:t>
            </a:r>
            <a:r>
              <a:rPr kumimoji="1" lang="en-US" altLang="zh-CN" sz="2400" b="1" i="1">
                <a:solidFill>
                  <a:srgbClr val="66FFFF"/>
                </a:solidFill>
                <a:latin typeface="Times New Roman" pitchFamily="18" charset="0"/>
                <a:ea typeface="楷体_GB2312" pitchFamily="49" charset="-122"/>
              </a:rPr>
              <a:t>N </a:t>
            </a:r>
            <a:r>
              <a:rPr kumimoji="1" lang="zh-CN" altLang="en-US" sz="2400" b="1">
                <a:solidFill>
                  <a:schemeClr val="bg1"/>
                </a:solidFill>
                <a:latin typeface="楷体_GB2312" pitchFamily="49" charset="-122"/>
                <a:ea typeface="楷体_GB2312" pitchFamily="49" charset="-122"/>
              </a:rPr>
              <a:t>匝线圈</a:t>
            </a:r>
          </a:p>
        </p:txBody>
      </p:sp>
      <p:graphicFrame>
        <p:nvGraphicFramePr>
          <p:cNvPr id="142344" name="Object 8"/>
          <p:cNvGraphicFramePr>
            <a:graphicFrameLocks/>
          </p:cNvGraphicFramePr>
          <p:nvPr/>
        </p:nvGraphicFramePr>
        <p:xfrm>
          <a:off x="4394200" y="3787775"/>
          <a:ext cx="1903413" cy="442913"/>
        </p:xfrm>
        <a:graphic>
          <a:graphicData uri="http://schemas.openxmlformats.org/presentationml/2006/ole">
            <mc:AlternateContent xmlns:mc="http://schemas.openxmlformats.org/markup-compatibility/2006">
              <mc:Choice xmlns:v="urn:schemas-microsoft-com:vml" Requires="v">
                <p:oleObj spid="_x0000_s51205" name="Equation" r:id="rId9" imgW="1798221" imgH="343008" progId="Equation.3">
                  <p:embed/>
                </p:oleObj>
              </mc:Choice>
              <mc:Fallback>
                <p:oleObj name="Equation" r:id="rId9" imgW="1798221" imgH="343008" progId="Equation.3">
                  <p:embed/>
                  <p:pic>
                    <p:nvPicPr>
                      <p:cNvPr id="142344" name="Object 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94200" y="3787775"/>
                        <a:ext cx="1903413" cy="44291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45" name="Text Box 9"/>
          <p:cNvSpPr txBox="1">
            <a:spLocks noChangeArrowheads="1"/>
          </p:cNvSpPr>
          <p:nvPr/>
        </p:nvSpPr>
        <p:spPr bwMode="auto">
          <a:xfrm>
            <a:off x="765175" y="4389438"/>
            <a:ext cx="4797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a:r>
              <a:rPr kumimoji="1" lang="en-US" altLang="zh-CN" sz="2400" b="1">
                <a:solidFill>
                  <a:schemeClr val="bg1"/>
                </a:solidFill>
                <a:latin typeface="Times New Roman" pitchFamily="18" charset="0"/>
                <a:ea typeface="楷体_GB2312" pitchFamily="49" charset="-122"/>
              </a:rPr>
              <a:t>(2) </a:t>
            </a:r>
            <a:r>
              <a:rPr kumimoji="1" lang="en-US" altLang="zh-CN" sz="2400" b="1" i="1">
                <a:solidFill>
                  <a:srgbClr val="66FFFF"/>
                </a:solidFill>
                <a:latin typeface="Times New Roman" pitchFamily="18" charset="0"/>
                <a:ea typeface="楷体_GB2312" pitchFamily="49" charset="-122"/>
              </a:rPr>
              <a:t>M </a:t>
            </a:r>
            <a:r>
              <a:rPr kumimoji="1" lang="zh-CN" altLang="en-US" sz="2400" b="1">
                <a:solidFill>
                  <a:schemeClr val="bg1"/>
                </a:solidFill>
                <a:latin typeface="楷体_GB2312" pitchFamily="49" charset="-122"/>
                <a:ea typeface="楷体_GB2312" pitchFamily="49" charset="-122"/>
              </a:rPr>
              <a:t>作用下，磁通量增加</a:t>
            </a:r>
          </a:p>
        </p:txBody>
      </p:sp>
      <p:graphicFrame>
        <p:nvGraphicFramePr>
          <p:cNvPr id="142346" name="Object 10"/>
          <p:cNvGraphicFramePr>
            <a:graphicFrameLocks/>
          </p:cNvGraphicFramePr>
          <p:nvPr/>
        </p:nvGraphicFramePr>
        <p:xfrm>
          <a:off x="5875338" y="4424363"/>
          <a:ext cx="928687" cy="355600"/>
        </p:xfrm>
        <a:graphic>
          <a:graphicData uri="http://schemas.openxmlformats.org/presentationml/2006/ole">
            <mc:AlternateContent xmlns:mc="http://schemas.openxmlformats.org/markup-compatibility/2006">
              <mc:Choice xmlns:v="urn:schemas-microsoft-com:vml" Requires="v">
                <p:oleObj spid="_x0000_s51206" name="Equation" r:id="rId11" imgW="822933" imgH="251424" progId="Equation.3">
                  <p:embed/>
                </p:oleObj>
              </mc:Choice>
              <mc:Fallback>
                <p:oleObj name="Equation" r:id="rId11" imgW="822933" imgH="251424" progId="Equation.3">
                  <p:embed/>
                  <p:pic>
                    <p:nvPicPr>
                      <p:cNvPr id="142346" name="Object 1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75338" y="4424363"/>
                        <a:ext cx="928687"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347" name="Object 11"/>
          <p:cNvGraphicFramePr>
            <a:graphicFrameLocks/>
          </p:cNvGraphicFramePr>
          <p:nvPr/>
        </p:nvGraphicFramePr>
        <p:xfrm>
          <a:off x="4792663" y="4405313"/>
          <a:ext cx="787400" cy="392112"/>
        </p:xfrm>
        <a:graphic>
          <a:graphicData uri="http://schemas.openxmlformats.org/presentationml/2006/ole">
            <mc:AlternateContent xmlns:mc="http://schemas.openxmlformats.org/markup-compatibility/2006">
              <mc:Choice xmlns:v="urn:schemas-microsoft-com:vml" Requires="v">
                <p:oleObj spid="_x0000_s51207" name="Equation" r:id="rId13" imgW="685705" imgH="289656" progId="Equation.3">
                  <p:embed/>
                </p:oleObj>
              </mc:Choice>
              <mc:Fallback>
                <p:oleObj name="Equation" r:id="rId13" imgW="685705" imgH="289656" progId="Equation.3">
                  <p:embed/>
                  <p:pic>
                    <p:nvPicPr>
                      <p:cNvPr id="142347" name="Object 1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92663" y="4405313"/>
                        <a:ext cx="787400"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48" name="Text Box 12"/>
          <p:cNvSpPr txBox="1">
            <a:spLocks noChangeArrowheads="1"/>
          </p:cNvSpPr>
          <p:nvPr/>
        </p:nvSpPr>
        <p:spPr bwMode="auto">
          <a:xfrm>
            <a:off x="7092950" y="4389438"/>
            <a:ext cx="2051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a:r>
              <a:rPr kumimoji="1" lang="zh-CN" altLang="en-US" sz="2400" b="1">
                <a:solidFill>
                  <a:srgbClr val="66FFFF"/>
                </a:solidFill>
                <a:latin typeface="Times New Roman" pitchFamily="18" charset="0"/>
                <a:ea typeface="楷体_GB2312" pitchFamily="49" charset="-122"/>
              </a:rPr>
              <a:t>稳定平衡</a:t>
            </a:r>
          </a:p>
        </p:txBody>
      </p:sp>
      <p:sp>
        <p:nvSpPr>
          <p:cNvPr id="142349" name="AutoShape 13"/>
          <p:cNvSpPr>
            <a:spLocks noChangeArrowheads="1"/>
          </p:cNvSpPr>
          <p:nvPr/>
        </p:nvSpPr>
        <p:spPr bwMode="auto">
          <a:xfrm>
            <a:off x="430213" y="314166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50" name="Rectangle 14"/>
          <p:cNvSpPr>
            <a:spLocks noChangeArrowheads="1"/>
          </p:cNvSpPr>
          <p:nvPr/>
        </p:nvSpPr>
        <p:spPr bwMode="auto">
          <a:xfrm>
            <a:off x="5076825" y="946150"/>
            <a:ext cx="457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000" b="1">
                <a:solidFill>
                  <a:schemeClr val="bg1"/>
                </a:solidFill>
                <a:latin typeface="楷体_GB2312" pitchFamily="49" charset="-122"/>
                <a:ea typeface="楷体_GB2312" pitchFamily="49" charset="-122"/>
              </a:rPr>
              <a:t>负号表示力矩作正功时</a:t>
            </a:r>
            <a:r>
              <a:rPr kumimoji="1" lang="zh-CN" altLang="en-US" sz="2000" b="1" i="1">
                <a:solidFill>
                  <a:srgbClr val="66FFFF"/>
                </a:solidFill>
                <a:latin typeface="Times New Roman" pitchFamily="18" charset="0"/>
                <a:ea typeface="楷体_GB2312" pitchFamily="49" charset="-122"/>
                <a:sym typeface="Symbol" pitchFamily="18" charset="2"/>
              </a:rPr>
              <a:t></a:t>
            </a:r>
            <a:r>
              <a:rPr kumimoji="1" lang="zh-CN" altLang="en-US" sz="2000" b="1" i="1">
                <a:solidFill>
                  <a:srgbClr val="66FFFF"/>
                </a:solidFill>
                <a:latin typeface="楷体_GB2312" pitchFamily="49" charset="-122"/>
                <a:ea typeface="楷体_GB2312" pitchFamily="49" charset="-122"/>
                <a:sym typeface="Symbol" pitchFamily="18" charset="2"/>
              </a:rPr>
              <a:t> </a:t>
            </a:r>
            <a:r>
              <a:rPr kumimoji="1" lang="zh-CN" altLang="en-US" sz="2000" b="1">
                <a:solidFill>
                  <a:schemeClr val="bg1"/>
                </a:solidFill>
                <a:latin typeface="楷体_GB2312" pitchFamily="49" charset="-122"/>
                <a:ea typeface="楷体_GB2312" pitchFamily="49" charset="-122"/>
              </a:rPr>
              <a:t>减小</a:t>
            </a:r>
          </a:p>
        </p:txBody>
      </p:sp>
      <p:graphicFrame>
        <p:nvGraphicFramePr>
          <p:cNvPr id="142351" name="Object 15"/>
          <p:cNvGraphicFramePr>
            <a:graphicFrameLocks/>
          </p:cNvGraphicFramePr>
          <p:nvPr/>
        </p:nvGraphicFramePr>
        <p:xfrm>
          <a:off x="1382713" y="5022850"/>
          <a:ext cx="812800" cy="304800"/>
        </p:xfrm>
        <a:graphic>
          <a:graphicData uri="http://schemas.openxmlformats.org/presentationml/2006/ole">
            <mc:AlternateContent xmlns:mc="http://schemas.openxmlformats.org/markup-compatibility/2006">
              <mc:Choice xmlns:v="urn:schemas-microsoft-com:vml" Requires="v">
                <p:oleObj spid="_x0000_s51208" name="公式" r:id="rId15" imgW="708613" imgH="198072" progId="Equation.3">
                  <p:embed/>
                </p:oleObj>
              </mc:Choice>
              <mc:Fallback>
                <p:oleObj name="公式" r:id="rId15" imgW="708613" imgH="198072" progId="Equation.3">
                  <p:embed/>
                  <p:pic>
                    <p:nvPicPr>
                      <p:cNvPr id="142351" name="Object 1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82713" y="5022850"/>
                        <a:ext cx="812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52" name="Text Box 16"/>
          <p:cNvSpPr txBox="1">
            <a:spLocks noChangeArrowheads="1"/>
          </p:cNvSpPr>
          <p:nvPr/>
        </p:nvSpPr>
        <p:spPr bwMode="auto">
          <a:xfrm>
            <a:off x="4619625" y="4887913"/>
            <a:ext cx="2328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a:r>
              <a:rPr kumimoji="1" lang="zh-CN" altLang="en-US" sz="2400" b="1">
                <a:solidFill>
                  <a:srgbClr val="66FFFF"/>
                </a:solidFill>
                <a:latin typeface="Times New Roman" pitchFamily="18" charset="0"/>
                <a:ea typeface="楷体_GB2312" pitchFamily="49" charset="-122"/>
              </a:rPr>
              <a:t>非稳定平衡</a:t>
            </a:r>
          </a:p>
        </p:txBody>
      </p:sp>
      <p:graphicFrame>
        <p:nvGraphicFramePr>
          <p:cNvPr id="142353" name="Object 17"/>
          <p:cNvGraphicFramePr>
            <a:graphicFrameLocks/>
          </p:cNvGraphicFramePr>
          <p:nvPr/>
        </p:nvGraphicFramePr>
        <p:xfrm>
          <a:off x="3065463" y="4946650"/>
          <a:ext cx="928687" cy="355600"/>
        </p:xfrm>
        <a:graphic>
          <a:graphicData uri="http://schemas.openxmlformats.org/presentationml/2006/ole">
            <mc:AlternateContent xmlns:mc="http://schemas.openxmlformats.org/markup-compatibility/2006">
              <mc:Choice xmlns:v="urn:schemas-microsoft-com:vml" Requires="v">
                <p:oleObj spid="_x0000_s51209" name="Equation" r:id="rId17" imgW="822933" imgH="251424" progId="Equation.3">
                  <p:embed/>
                </p:oleObj>
              </mc:Choice>
              <mc:Fallback>
                <p:oleObj name="Equation" r:id="rId17" imgW="822933" imgH="251424" progId="Equation.3">
                  <p:embed/>
                  <p:pic>
                    <p:nvPicPr>
                      <p:cNvPr id="142353" name="Object 1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65463" y="4946650"/>
                        <a:ext cx="928687"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54" name="Rectangle 18"/>
          <p:cNvSpPr>
            <a:spLocks noChangeArrowheads="1"/>
          </p:cNvSpPr>
          <p:nvPr/>
        </p:nvSpPr>
        <p:spPr bwMode="auto">
          <a:xfrm>
            <a:off x="787400" y="5403850"/>
            <a:ext cx="5994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en-US" altLang="zh-CN" sz="2400" b="1">
                <a:solidFill>
                  <a:schemeClr val="bg1"/>
                </a:solidFill>
                <a:latin typeface="Times New Roman" pitchFamily="18" charset="0"/>
                <a:ea typeface="楷体_GB2312" pitchFamily="49" charset="-122"/>
              </a:rPr>
              <a:t>(3) </a:t>
            </a:r>
            <a:r>
              <a:rPr kumimoji="1" lang="zh-CN" altLang="en-US" sz="2400" b="1">
                <a:solidFill>
                  <a:schemeClr val="bg1"/>
                </a:solidFill>
                <a:latin typeface="楷体_GB2312" pitchFamily="49" charset="-122"/>
                <a:ea typeface="楷体_GB2312" pitchFamily="49" charset="-122"/>
              </a:rPr>
              <a:t>非均匀磁场中的平面电流环</a:t>
            </a:r>
          </a:p>
        </p:txBody>
      </p:sp>
      <p:graphicFrame>
        <p:nvGraphicFramePr>
          <p:cNvPr id="142355" name="Object 19"/>
          <p:cNvGraphicFramePr>
            <a:graphicFrameLocks/>
          </p:cNvGraphicFramePr>
          <p:nvPr/>
        </p:nvGraphicFramePr>
        <p:xfrm>
          <a:off x="1309688" y="5919788"/>
          <a:ext cx="1357312" cy="533400"/>
        </p:xfrm>
        <a:graphic>
          <a:graphicData uri="http://schemas.openxmlformats.org/presentationml/2006/ole">
            <mc:AlternateContent xmlns:mc="http://schemas.openxmlformats.org/markup-compatibility/2006">
              <mc:Choice xmlns:v="urn:schemas-microsoft-com:vml" Requires="v">
                <p:oleObj spid="_x0000_s51210" name="Equation" r:id="rId19" imgW="1257307" imgH="419040" progId="Equation.3">
                  <p:embed/>
                </p:oleObj>
              </mc:Choice>
              <mc:Fallback>
                <p:oleObj name="Equation" r:id="rId19" imgW="1257307" imgH="419040" progId="Equation.3">
                  <p:embed/>
                  <p:pic>
                    <p:nvPicPr>
                      <p:cNvPr id="142355" name="Object 1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09688" y="5919788"/>
                        <a:ext cx="13573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56" name="Rectangle 20"/>
          <p:cNvSpPr>
            <a:spLocks noChangeArrowheads="1"/>
          </p:cNvSpPr>
          <p:nvPr/>
        </p:nvSpPr>
        <p:spPr bwMode="auto">
          <a:xfrm>
            <a:off x="4643438" y="5937250"/>
            <a:ext cx="29813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zh-CN" altLang="en-US" sz="2400" b="1">
                <a:solidFill>
                  <a:srgbClr val="66FFFF"/>
                </a:solidFill>
                <a:latin typeface="Times New Roman" pitchFamily="18" charset="0"/>
                <a:ea typeface="楷体_GB2312" pitchFamily="49" charset="-122"/>
              </a:rPr>
              <a:t>线圈有平动和转动</a:t>
            </a:r>
          </a:p>
        </p:txBody>
      </p:sp>
      <p:graphicFrame>
        <p:nvGraphicFramePr>
          <p:cNvPr id="142357" name="Object 21"/>
          <p:cNvGraphicFramePr>
            <a:graphicFrameLocks/>
          </p:cNvGraphicFramePr>
          <p:nvPr/>
        </p:nvGraphicFramePr>
        <p:xfrm>
          <a:off x="3059113" y="6000750"/>
          <a:ext cx="927100" cy="355600"/>
        </p:xfrm>
        <a:graphic>
          <a:graphicData uri="http://schemas.openxmlformats.org/presentationml/2006/ole">
            <mc:AlternateContent xmlns:mc="http://schemas.openxmlformats.org/markup-compatibility/2006">
              <mc:Choice xmlns:v="urn:schemas-microsoft-com:vml" Requires="v">
                <p:oleObj spid="_x0000_s51211" name="公式" r:id="rId21" imgW="822933" imgH="251424" progId="Equation.3">
                  <p:embed/>
                </p:oleObj>
              </mc:Choice>
              <mc:Fallback>
                <p:oleObj name="公式" r:id="rId21" imgW="822933" imgH="251424" progId="Equation.3">
                  <p:embed/>
                  <p:pic>
                    <p:nvPicPr>
                      <p:cNvPr id="142357" name="Object 21"/>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59113" y="6000750"/>
                        <a:ext cx="927100" cy="355600"/>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0314388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338"/>
                                        </p:tgtEl>
                                        <p:attrNameLst>
                                          <p:attrName>style.visibility</p:attrName>
                                        </p:attrNameLst>
                                      </p:cBhvr>
                                      <p:to>
                                        <p:strVal val="visible"/>
                                      </p:to>
                                    </p:set>
                                    <p:animEffect transition="in" filter="wipe(left)">
                                      <p:cBhvr>
                                        <p:cTn id="7" dur="500"/>
                                        <p:tgtEl>
                                          <p:spTgt spid="1423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42339"/>
                                        </p:tgtEl>
                                        <p:attrNameLst>
                                          <p:attrName>style.visibility</p:attrName>
                                        </p:attrNameLst>
                                      </p:cBhvr>
                                      <p:to>
                                        <p:strVal val="visible"/>
                                      </p:to>
                                    </p:set>
                                    <p:animEffect transition="in" filter="wipe(left)">
                                      <p:cBhvr>
                                        <p:cTn id="12" dur="500"/>
                                        <p:tgtEl>
                                          <p:spTgt spid="1423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2350"/>
                                        </p:tgtEl>
                                        <p:attrNameLst>
                                          <p:attrName>style.visibility</p:attrName>
                                        </p:attrNameLst>
                                      </p:cBhvr>
                                      <p:to>
                                        <p:strVal val="visible"/>
                                      </p:to>
                                    </p:set>
                                    <p:animEffect transition="in" filter="wipe(left)">
                                      <p:cBhvr>
                                        <p:cTn id="17" dur="500"/>
                                        <p:tgtEl>
                                          <p:spTgt spid="14235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2340"/>
                                        </p:tgtEl>
                                        <p:attrNameLst>
                                          <p:attrName>style.visibility</p:attrName>
                                        </p:attrNameLst>
                                      </p:cBhvr>
                                      <p:to>
                                        <p:strVal val="visible"/>
                                      </p:to>
                                    </p:set>
                                    <p:animEffect transition="in" filter="wipe(left)">
                                      <p:cBhvr>
                                        <p:cTn id="22" dur="500"/>
                                        <p:tgtEl>
                                          <p:spTgt spid="14234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42341"/>
                                        </p:tgtEl>
                                        <p:attrNameLst>
                                          <p:attrName>style.visibility</p:attrName>
                                        </p:attrNameLst>
                                      </p:cBhvr>
                                      <p:to>
                                        <p:strVal val="visible"/>
                                      </p:to>
                                    </p:set>
                                    <p:animEffect transition="in" filter="wipe(left)">
                                      <p:cBhvr>
                                        <p:cTn id="27" dur="500"/>
                                        <p:tgtEl>
                                          <p:spTgt spid="14234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42349"/>
                                        </p:tgtEl>
                                        <p:attrNameLst>
                                          <p:attrName>style.visibility</p:attrName>
                                        </p:attrNameLst>
                                      </p:cBhvr>
                                      <p:to>
                                        <p:strVal val="visible"/>
                                      </p:to>
                                    </p:set>
                                    <p:animEffect transition="in" filter="dissolve">
                                      <p:cBhvr>
                                        <p:cTn id="32" dur="500"/>
                                        <p:tgtEl>
                                          <p:spTgt spid="14234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2342"/>
                                        </p:tgtEl>
                                        <p:attrNameLst>
                                          <p:attrName>style.visibility</p:attrName>
                                        </p:attrNameLst>
                                      </p:cBhvr>
                                      <p:to>
                                        <p:strVal val="visible"/>
                                      </p:to>
                                    </p:set>
                                    <p:animEffect transition="in" filter="wipe(left)">
                                      <p:cBhvr>
                                        <p:cTn id="37" dur="500"/>
                                        <p:tgtEl>
                                          <p:spTgt spid="14234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2343"/>
                                        </p:tgtEl>
                                        <p:attrNameLst>
                                          <p:attrName>style.visibility</p:attrName>
                                        </p:attrNameLst>
                                      </p:cBhvr>
                                      <p:to>
                                        <p:strVal val="visible"/>
                                      </p:to>
                                    </p:set>
                                    <p:animEffect transition="in" filter="wipe(left)">
                                      <p:cBhvr>
                                        <p:cTn id="42" dur="500"/>
                                        <p:tgtEl>
                                          <p:spTgt spid="14234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42344"/>
                                        </p:tgtEl>
                                        <p:attrNameLst>
                                          <p:attrName>style.visibility</p:attrName>
                                        </p:attrNameLst>
                                      </p:cBhvr>
                                      <p:to>
                                        <p:strVal val="visible"/>
                                      </p:to>
                                    </p:set>
                                    <p:animEffect transition="in" filter="wipe(left)">
                                      <p:cBhvr>
                                        <p:cTn id="47" dur="500"/>
                                        <p:tgtEl>
                                          <p:spTgt spid="14234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2345"/>
                                        </p:tgtEl>
                                        <p:attrNameLst>
                                          <p:attrName>style.visibility</p:attrName>
                                        </p:attrNameLst>
                                      </p:cBhvr>
                                      <p:to>
                                        <p:strVal val="visible"/>
                                      </p:to>
                                    </p:set>
                                    <p:animEffect transition="in" filter="wipe(left)">
                                      <p:cBhvr>
                                        <p:cTn id="52" dur="500"/>
                                        <p:tgtEl>
                                          <p:spTgt spid="14234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42347"/>
                                        </p:tgtEl>
                                        <p:attrNameLst>
                                          <p:attrName>style.visibility</p:attrName>
                                        </p:attrNameLst>
                                      </p:cBhvr>
                                      <p:to>
                                        <p:strVal val="visible"/>
                                      </p:to>
                                    </p:set>
                                    <p:animEffect transition="in" filter="wipe(left)">
                                      <p:cBhvr>
                                        <p:cTn id="57" dur="500"/>
                                        <p:tgtEl>
                                          <p:spTgt spid="14234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42346"/>
                                        </p:tgtEl>
                                        <p:attrNameLst>
                                          <p:attrName>style.visibility</p:attrName>
                                        </p:attrNameLst>
                                      </p:cBhvr>
                                      <p:to>
                                        <p:strVal val="visible"/>
                                      </p:to>
                                    </p:set>
                                    <p:animEffect transition="in" filter="wipe(left)">
                                      <p:cBhvr>
                                        <p:cTn id="62" dur="500"/>
                                        <p:tgtEl>
                                          <p:spTgt spid="14234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42348"/>
                                        </p:tgtEl>
                                        <p:attrNameLst>
                                          <p:attrName>style.visibility</p:attrName>
                                        </p:attrNameLst>
                                      </p:cBhvr>
                                      <p:to>
                                        <p:strVal val="visible"/>
                                      </p:to>
                                    </p:set>
                                    <p:animEffect transition="in" filter="wipe(left)">
                                      <p:cBhvr>
                                        <p:cTn id="67" dur="500"/>
                                        <p:tgtEl>
                                          <p:spTgt spid="14234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42351"/>
                                        </p:tgtEl>
                                        <p:attrNameLst>
                                          <p:attrName>style.visibility</p:attrName>
                                        </p:attrNameLst>
                                      </p:cBhvr>
                                      <p:to>
                                        <p:strVal val="visible"/>
                                      </p:to>
                                    </p:set>
                                    <p:animEffect transition="in" filter="wipe(left)">
                                      <p:cBhvr>
                                        <p:cTn id="72" dur="500"/>
                                        <p:tgtEl>
                                          <p:spTgt spid="14235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42353"/>
                                        </p:tgtEl>
                                        <p:attrNameLst>
                                          <p:attrName>style.visibility</p:attrName>
                                        </p:attrNameLst>
                                      </p:cBhvr>
                                      <p:to>
                                        <p:strVal val="visible"/>
                                      </p:to>
                                    </p:set>
                                    <p:animEffect transition="in" filter="wipe(left)">
                                      <p:cBhvr>
                                        <p:cTn id="77" dur="500"/>
                                        <p:tgtEl>
                                          <p:spTgt spid="14235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42352"/>
                                        </p:tgtEl>
                                        <p:attrNameLst>
                                          <p:attrName>style.visibility</p:attrName>
                                        </p:attrNameLst>
                                      </p:cBhvr>
                                      <p:to>
                                        <p:strVal val="visible"/>
                                      </p:to>
                                    </p:set>
                                    <p:animEffect transition="in" filter="wipe(left)">
                                      <p:cBhvr>
                                        <p:cTn id="82" dur="500"/>
                                        <p:tgtEl>
                                          <p:spTgt spid="14235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42354"/>
                                        </p:tgtEl>
                                        <p:attrNameLst>
                                          <p:attrName>style.visibility</p:attrName>
                                        </p:attrNameLst>
                                      </p:cBhvr>
                                      <p:to>
                                        <p:strVal val="visible"/>
                                      </p:to>
                                    </p:set>
                                    <p:animEffect transition="in" filter="wipe(left)">
                                      <p:cBhvr>
                                        <p:cTn id="87" dur="500"/>
                                        <p:tgtEl>
                                          <p:spTgt spid="142354"/>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142355"/>
                                        </p:tgtEl>
                                        <p:attrNameLst>
                                          <p:attrName>style.visibility</p:attrName>
                                        </p:attrNameLst>
                                      </p:cBhvr>
                                      <p:to>
                                        <p:strVal val="visible"/>
                                      </p:to>
                                    </p:set>
                                    <p:animEffect transition="in" filter="wipe(left)">
                                      <p:cBhvr>
                                        <p:cTn id="92" dur="500"/>
                                        <p:tgtEl>
                                          <p:spTgt spid="142355"/>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142357"/>
                                        </p:tgtEl>
                                        <p:attrNameLst>
                                          <p:attrName>style.visibility</p:attrName>
                                        </p:attrNameLst>
                                      </p:cBhvr>
                                      <p:to>
                                        <p:strVal val="visible"/>
                                      </p:to>
                                    </p:set>
                                    <p:animEffect transition="in" filter="wipe(left)">
                                      <p:cBhvr>
                                        <p:cTn id="97" dur="500"/>
                                        <p:tgtEl>
                                          <p:spTgt spid="142357"/>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142356"/>
                                        </p:tgtEl>
                                        <p:attrNameLst>
                                          <p:attrName>style.visibility</p:attrName>
                                        </p:attrNameLst>
                                      </p:cBhvr>
                                      <p:to>
                                        <p:strVal val="visible"/>
                                      </p:to>
                                    </p:set>
                                    <p:animEffect transition="in" filter="wipe(left)">
                                      <p:cBhvr>
                                        <p:cTn id="102" dur="500"/>
                                        <p:tgtEl>
                                          <p:spTgt spid="142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8" grpId="0" autoUpdateAnimBg="0"/>
      <p:bldP spid="142342" grpId="0" autoUpdateAnimBg="0"/>
      <p:bldP spid="142343" grpId="0" autoUpdateAnimBg="0"/>
      <p:bldP spid="142345" grpId="0" autoUpdateAnimBg="0"/>
      <p:bldP spid="142348" grpId="0" autoUpdateAnimBg="0"/>
      <p:bldP spid="142349" grpId="0" animBg="1"/>
      <p:bldP spid="142350" grpId="0"/>
      <p:bldP spid="142352" grpId="0" autoUpdateAnimBg="0"/>
      <p:bldP spid="142354" grpId="0" autoUpdateAnimBg="0"/>
      <p:bldP spid="142356"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矩形 1"/>
          <p:cNvSpPr>
            <a:spLocks noChangeArrowheads="1"/>
          </p:cNvSpPr>
          <p:nvPr/>
        </p:nvSpPr>
        <p:spPr bwMode="auto">
          <a:xfrm>
            <a:off x="0" y="476250"/>
            <a:ext cx="9144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zh-CN" sz="2400" b="1">
                <a:solidFill>
                  <a:schemeClr val="bg1"/>
                </a:solidFill>
              </a:rPr>
              <a:t>在匀强磁场中，有一半径为</a:t>
            </a:r>
            <a:r>
              <a:rPr lang="en-US" altLang="zh-CN" sz="2400" b="1">
                <a:solidFill>
                  <a:schemeClr val="bg1"/>
                </a:solidFill>
              </a:rPr>
              <a:t>R</a:t>
            </a:r>
            <a:r>
              <a:rPr lang="zh-CN" altLang="zh-CN" sz="2400" b="1">
                <a:solidFill>
                  <a:schemeClr val="bg1"/>
                </a:solidFill>
              </a:rPr>
              <a:t>的半圆形平面载流线圈，通有电流</a:t>
            </a:r>
            <a:r>
              <a:rPr lang="en-US" altLang="zh-CN" sz="2400" b="1">
                <a:solidFill>
                  <a:schemeClr val="bg1"/>
                </a:solidFill>
              </a:rPr>
              <a:t>I</a:t>
            </a:r>
            <a:r>
              <a:rPr lang="zh-CN" altLang="zh-CN" sz="2400" b="1">
                <a:solidFill>
                  <a:schemeClr val="bg1"/>
                </a:solidFill>
              </a:rPr>
              <a:t>，</a:t>
            </a:r>
            <a:r>
              <a:rPr lang="en-US" altLang="zh-CN" sz="2400" b="1">
                <a:solidFill>
                  <a:schemeClr val="bg1"/>
                </a:solidFill>
              </a:rPr>
              <a:t>B</a:t>
            </a:r>
            <a:r>
              <a:rPr lang="zh-CN" altLang="zh-CN" sz="2400" b="1">
                <a:solidFill>
                  <a:schemeClr val="bg1"/>
                </a:solidFill>
              </a:rPr>
              <a:t>的方向与线圈平面平行。</a:t>
            </a:r>
            <a:endParaRPr lang="zh-CN" altLang="en-US" sz="2400" b="1">
              <a:solidFill>
                <a:schemeClr val="bg1"/>
              </a:solidFill>
            </a:endParaRPr>
          </a:p>
        </p:txBody>
      </p:sp>
      <p:sp>
        <p:nvSpPr>
          <p:cNvPr id="59395" name="矩形 2"/>
          <p:cNvSpPr>
            <a:spLocks noChangeArrowheads="1"/>
          </p:cNvSpPr>
          <p:nvPr/>
        </p:nvSpPr>
        <p:spPr bwMode="auto">
          <a:xfrm>
            <a:off x="179388" y="44450"/>
            <a:ext cx="2085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例</a:t>
            </a:r>
            <a:r>
              <a:rPr lang="en-US" altLang="zh-CN" sz="2400" b="1">
                <a:solidFill>
                  <a:srgbClr val="FFC000"/>
                </a:solidFill>
              </a:rPr>
              <a:t>9.15(p.399)</a:t>
            </a:r>
            <a:endParaRPr lang="zh-CN" altLang="zh-CN" sz="2400" b="1">
              <a:solidFill>
                <a:srgbClr val="FFC000"/>
              </a:solidFill>
            </a:endParaRPr>
          </a:p>
        </p:txBody>
      </p:sp>
      <p:sp>
        <p:nvSpPr>
          <p:cNvPr id="59396" name="矩形 3"/>
          <p:cNvSpPr>
            <a:spLocks noChangeArrowheads="1"/>
          </p:cNvSpPr>
          <p:nvPr/>
        </p:nvSpPr>
        <p:spPr bwMode="auto">
          <a:xfrm>
            <a:off x="20638" y="1308100"/>
            <a:ext cx="91233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zh-CN" sz="2400" b="1">
                <a:solidFill>
                  <a:schemeClr val="bg1"/>
                </a:solidFill>
              </a:rPr>
              <a:t>求：（</a:t>
            </a:r>
            <a:r>
              <a:rPr lang="en-US" altLang="zh-CN" sz="2400" b="1">
                <a:solidFill>
                  <a:schemeClr val="bg1"/>
                </a:solidFill>
              </a:rPr>
              <a:t>1</a:t>
            </a:r>
            <a:r>
              <a:rPr lang="zh-CN" altLang="zh-CN" sz="2400" b="1">
                <a:solidFill>
                  <a:schemeClr val="bg1"/>
                </a:solidFill>
              </a:rPr>
              <a:t>）线圈所受安培力对</a:t>
            </a:r>
            <a:r>
              <a:rPr lang="en-US" altLang="zh-CN" sz="2400" b="1">
                <a:solidFill>
                  <a:schemeClr val="bg1"/>
                </a:solidFill>
              </a:rPr>
              <a:t>y</a:t>
            </a:r>
            <a:r>
              <a:rPr lang="zh-CN" altLang="zh-CN" sz="2400" b="1">
                <a:solidFill>
                  <a:schemeClr val="bg1"/>
                </a:solidFill>
              </a:rPr>
              <a:t>轴之力矩</a:t>
            </a:r>
            <a:r>
              <a:rPr lang="en-US" altLang="zh-CN" sz="2400" b="1">
                <a:solidFill>
                  <a:schemeClr val="bg1"/>
                </a:solidFill>
              </a:rPr>
              <a:t>M</a:t>
            </a:r>
            <a:r>
              <a:rPr lang="zh-CN" altLang="zh-CN" sz="2400" b="1">
                <a:solidFill>
                  <a:schemeClr val="bg1"/>
                </a:solidFill>
              </a:rPr>
              <a:t>。</a:t>
            </a:r>
          </a:p>
          <a:p>
            <a:pPr algn="l"/>
            <a:r>
              <a:rPr lang="en-US" altLang="zh-CN" sz="2400" b="1">
                <a:solidFill>
                  <a:schemeClr val="bg1"/>
                </a:solidFill>
              </a:rPr>
              <a:t>   </a:t>
            </a:r>
            <a:endParaRPr lang="zh-CN" altLang="zh-CN" sz="2400" b="1">
              <a:solidFill>
                <a:schemeClr val="bg1"/>
              </a:solidFill>
            </a:endParaRPr>
          </a:p>
        </p:txBody>
      </p:sp>
      <p:pic>
        <p:nvPicPr>
          <p:cNvPr id="5939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1722438"/>
            <a:ext cx="8172450" cy="30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0725" y="3032125"/>
            <a:ext cx="3343275"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338" y="4770438"/>
            <a:ext cx="57912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445487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196975"/>
            <a:ext cx="675005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2668588"/>
            <a:ext cx="3095625"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0" name="矩形 1"/>
          <p:cNvSpPr>
            <a:spLocks noChangeArrowheads="1"/>
          </p:cNvSpPr>
          <p:nvPr/>
        </p:nvSpPr>
        <p:spPr bwMode="auto">
          <a:xfrm>
            <a:off x="179388" y="539750"/>
            <a:ext cx="75612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a:solidFill>
                  <a:schemeClr val="bg1"/>
                </a:solidFill>
              </a:rPr>
              <a:t>求：</a:t>
            </a:r>
            <a:r>
              <a:rPr lang="zh-CN" altLang="zh-CN" sz="2400" b="1">
                <a:solidFill>
                  <a:schemeClr val="bg1"/>
                </a:solidFill>
              </a:rPr>
              <a:t>（</a:t>
            </a:r>
            <a:r>
              <a:rPr lang="en-US" altLang="zh-CN" sz="2400" b="1">
                <a:solidFill>
                  <a:schemeClr val="bg1"/>
                </a:solidFill>
              </a:rPr>
              <a:t>2</a:t>
            </a:r>
            <a:r>
              <a:rPr lang="zh-CN" altLang="zh-CN" sz="2400" b="1">
                <a:solidFill>
                  <a:schemeClr val="bg1"/>
                </a:solidFill>
              </a:rPr>
              <a:t>）线圈平面转过</a:t>
            </a:r>
            <a:r>
              <a:rPr lang="en-US" altLang="zh-CN" sz="2400" b="1">
                <a:solidFill>
                  <a:schemeClr val="bg1"/>
                </a:solidFill>
              </a:rPr>
              <a:t>π/2</a:t>
            </a:r>
            <a:r>
              <a:rPr lang="zh-CN" altLang="zh-CN" sz="2400" b="1">
                <a:solidFill>
                  <a:schemeClr val="bg1"/>
                </a:solidFill>
              </a:rPr>
              <a:t>时，磁力矩</a:t>
            </a:r>
            <a:r>
              <a:rPr lang="en-US" altLang="zh-CN" sz="2400" b="1">
                <a:solidFill>
                  <a:schemeClr val="bg1"/>
                </a:solidFill>
              </a:rPr>
              <a:t>M</a:t>
            </a:r>
            <a:r>
              <a:rPr lang="zh-CN" altLang="zh-CN" sz="2400" b="1">
                <a:solidFill>
                  <a:schemeClr val="bg1"/>
                </a:solidFill>
              </a:rPr>
              <a:t>所做的功。</a:t>
            </a:r>
          </a:p>
        </p:txBody>
      </p:sp>
      <p:pic>
        <p:nvPicPr>
          <p:cNvPr id="6042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3075" y="2395538"/>
            <a:ext cx="3343275"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567793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
          <p:cNvSpPr txBox="1">
            <a:spLocks noChangeArrowheads="1"/>
          </p:cNvSpPr>
          <p:nvPr/>
        </p:nvSpPr>
        <p:spPr bwMode="auto">
          <a:xfrm>
            <a:off x="214313" y="922338"/>
            <a:ext cx="4114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800" b="1">
                <a:solidFill>
                  <a:srgbClr val="FFFF00"/>
                </a:solidFill>
                <a:latin typeface="宋体" pitchFamily="2" charset="-122"/>
              </a:rPr>
              <a:t>一</a:t>
            </a:r>
            <a:r>
              <a:rPr kumimoji="1" lang="en-US" altLang="zh-CN" sz="2800" b="1">
                <a:solidFill>
                  <a:srgbClr val="FFFF00"/>
                </a:solidFill>
                <a:latin typeface="宋体" pitchFamily="2" charset="-122"/>
              </a:rPr>
              <a:t>.</a:t>
            </a:r>
            <a:r>
              <a:rPr kumimoji="1" lang="zh-CN" altLang="en-US" sz="2800" b="1">
                <a:solidFill>
                  <a:srgbClr val="FFFF00"/>
                </a:solidFill>
                <a:latin typeface="宋体" pitchFamily="2" charset="-122"/>
              </a:rPr>
              <a:t>洛伦兹力公式</a:t>
            </a:r>
          </a:p>
        </p:txBody>
      </p:sp>
      <p:sp>
        <p:nvSpPr>
          <p:cNvPr id="143363" name="AutoShape 3"/>
          <p:cNvSpPr>
            <a:spLocks noChangeArrowheads="1"/>
          </p:cNvSpPr>
          <p:nvPr/>
        </p:nvSpPr>
        <p:spPr bwMode="auto">
          <a:xfrm>
            <a:off x="4800600" y="1981200"/>
            <a:ext cx="3810000" cy="1219200"/>
          </a:xfrm>
          <a:prstGeom prst="parallelogram">
            <a:avLst>
              <a:gd name="adj" fmla="val 78125"/>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4" name="Text Box 4"/>
          <p:cNvSpPr txBox="1">
            <a:spLocks noChangeArrowheads="1"/>
          </p:cNvSpPr>
          <p:nvPr/>
        </p:nvSpPr>
        <p:spPr bwMode="auto">
          <a:xfrm>
            <a:off x="519113" y="1524000"/>
            <a:ext cx="3533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FFFF00"/>
                </a:solidFill>
                <a:latin typeface="Times New Roman" pitchFamily="18" charset="0"/>
              </a:rPr>
              <a:t>•</a:t>
            </a:r>
            <a:r>
              <a:rPr kumimoji="1" lang="en-US" altLang="zh-CN" sz="2400" b="1">
                <a:solidFill>
                  <a:schemeClr val="hlink"/>
                </a:solidFill>
                <a:latin typeface="宋体" pitchFamily="2" charset="-122"/>
              </a:rPr>
              <a:t> </a:t>
            </a:r>
            <a:r>
              <a:rPr kumimoji="1" lang="zh-CN" altLang="en-US" sz="2400" b="1">
                <a:solidFill>
                  <a:srgbClr val="66FFFF"/>
                </a:solidFill>
                <a:latin typeface="宋体" pitchFamily="2" charset="-122"/>
              </a:rPr>
              <a:t>实验结果</a:t>
            </a:r>
          </a:p>
        </p:txBody>
      </p:sp>
      <p:sp>
        <p:nvSpPr>
          <p:cNvPr id="143365" name="Oval 5"/>
          <p:cNvSpPr>
            <a:spLocks noChangeArrowheads="1"/>
          </p:cNvSpPr>
          <p:nvPr/>
        </p:nvSpPr>
        <p:spPr bwMode="auto">
          <a:xfrm>
            <a:off x="5867400" y="2438400"/>
            <a:ext cx="304800" cy="304800"/>
          </a:xfrm>
          <a:prstGeom prst="ellipse">
            <a:avLst/>
          </a:prstGeom>
          <a:gradFill rotWithShape="0">
            <a:gsLst>
              <a:gs pos="0">
                <a:srgbClr val="3366FF"/>
              </a:gs>
              <a:gs pos="100000">
                <a:srgbClr val="182F76"/>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3366" name="Object 6"/>
          <p:cNvGraphicFramePr>
            <a:graphicFrameLocks/>
          </p:cNvGraphicFramePr>
          <p:nvPr/>
        </p:nvGraphicFramePr>
        <p:xfrm>
          <a:off x="5562600" y="2514600"/>
          <a:ext cx="230188" cy="306388"/>
        </p:xfrm>
        <a:graphic>
          <a:graphicData uri="http://schemas.openxmlformats.org/presentationml/2006/ole">
            <mc:AlternateContent xmlns:mc="http://schemas.openxmlformats.org/markup-compatibility/2006">
              <mc:Choice xmlns:v="urn:schemas-microsoft-com:vml" Requires="v">
                <p:oleObj spid="_x0000_s52226" name="Equation" r:id="rId3" imgW="114320" imgH="198072" progId="Equation.3">
                  <p:embed/>
                </p:oleObj>
              </mc:Choice>
              <mc:Fallback>
                <p:oleObj name="Equation" r:id="rId3" imgW="114320" imgH="198072" progId="Equation.3">
                  <p:embed/>
                  <p:pic>
                    <p:nvPicPr>
                      <p:cNvPr id="143366"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2514600"/>
                        <a:ext cx="2301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67" name="Line 7"/>
          <p:cNvSpPr>
            <a:spLocks noChangeShapeType="1"/>
          </p:cNvSpPr>
          <p:nvPr/>
        </p:nvSpPr>
        <p:spPr bwMode="auto">
          <a:xfrm flipV="1">
            <a:off x="6003925" y="2057400"/>
            <a:ext cx="1447800" cy="533400"/>
          </a:xfrm>
          <a:prstGeom prst="line">
            <a:avLst/>
          </a:prstGeom>
          <a:noFill/>
          <a:ln w="28575">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368" name="Line 8"/>
          <p:cNvSpPr>
            <a:spLocks noChangeShapeType="1"/>
          </p:cNvSpPr>
          <p:nvPr/>
        </p:nvSpPr>
        <p:spPr bwMode="auto">
          <a:xfrm>
            <a:off x="6019800" y="2590800"/>
            <a:ext cx="1143000" cy="22860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369" name="Object 9"/>
          <p:cNvGraphicFramePr>
            <a:graphicFrameLocks/>
          </p:cNvGraphicFramePr>
          <p:nvPr/>
        </p:nvGraphicFramePr>
        <p:xfrm>
          <a:off x="7526338" y="2057400"/>
          <a:ext cx="280987" cy="341313"/>
        </p:xfrm>
        <a:graphic>
          <a:graphicData uri="http://schemas.openxmlformats.org/presentationml/2006/ole">
            <mc:AlternateContent xmlns:mc="http://schemas.openxmlformats.org/markup-compatibility/2006">
              <mc:Choice xmlns:v="urn:schemas-microsoft-com:vml" Requires="v">
                <p:oleObj spid="_x0000_s52227" name="Equation" r:id="rId5" imgW="175262" imgH="236304" progId="Equation.3">
                  <p:embed/>
                </p:oleObj>
              </mc:Choice>
              <mc:Fallback>
                <p:oleObj name="Equation" r:id="rId5" imgW="175262" imgH="236304" progId="Equation.3">
                  <p:embed/>
                  <p:pic>
                    <p:nvPicPr>
                      <p:cNvPr id="143369"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26338" y="2057400"/>
                        <a:ext cx="280987"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0" name="Object 10"/>
          <p:cNvGraphicFramePr>
            <a:graphicFrameLocks/>
          </p:cNvGraphicFramePr>
          <p:nvPr/>
        </p:nvGraphicFramePr>
        <p:xfrm>
          <a:off x="7239000" y="2667000"/>
          <a:ext cx="230188" cy="292100"/>
        </p:xfrm>
        <a:graphic>
          <a:graphicData uri="http://schemas.openxmlformats.org/presentationml/2006/ole">
            <mc:AlternateContent xmlns:mc="http://schemas.openxmlformats.org/markup-compatibility/2006">
              <mc:Choice xmlns:v="urn:schemas-microsoft-com:vml" Requires="v">
                <p:oleObj spid="_x0000_s52228" name="Equation" r:id="rId7" imgW="114320" imgH="190512" progId="Equation.3">
                  <p:embed/>
                </p:oleObj>
              </mc:Choice>
              <mc:Fallback>
                <p:oleObj name="Equation" r:id="rId7" imgW="114320" imgH="190512" progId="Equation.3">
                  <p:embed/>
                  <p:pic>
                    <p:nvPicPr>
                      <p:cNvPr id="143370" name="Object 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9000" y="2667000"/>
                        <a:ext cx="23018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71" name="Line 11"/>
          <p:cNvSpPr>
            <a:spLocks noChangeShapeType="1"/>
          </p:cNvSpPr>
          <p:nvPr/>
        </p:nvSpPr>
        <p:spPr bwMode="auto">
          <a:xfrm flipV="1">
            <a:off x="6019800" y="1600200"/>
            <a:ext cx="0" cy="9906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372" name="Object 12"/>
          <p:cNvGraphicFramePr>
            <a:graphicFrameLocks noChangeAspect="1"/>
          </p:cNvGraphicFramePr>
          <p:nvPr/>
        </p:nvGraphicFramePr>
        <p:xfrm>
          <a:off x="6172200" y="1371600"/>
          <a:ext cx="292100" cy="446088"/>
        </p:xfrm>
        <a:graphic>
          <a:graphicData uri="http://schemas.openxmlformats.org/presentationml/2006/ole">
            <mc:AlternateContent xmlns:mc="http://schemas.openxmlformats.org/markup-compatibility/2006">
              <mc:Choice xmlns:v="urn:schemas-microsoft-com:vml" Requires="v">
                <p:oleObj spid="_x0000_s52229" name="Equation" r:id="rId9" imgW="175262" imgH="343008" progId="Equation.3">
                  <p:embed/>
                </p:oleObj>
              </mc:Choice>
              <mc:Fallback>
                <p:oleObj name="Equation" r:id="rId9" imgW="175262" imgH="343008" progId="Equation.3">
                  <p:embed/>
                  <p:pic>
                    <p:nvPicPr>
                      <p:cNvPr id="143372"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2200" y="1371600"/>
                        <a:ext cx="292100"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3" name="Object 13"/>
          <p:cNvGraphicFramePr>
            <a:graphicFrameLocks/>
          </p:cNvGraphicFramePr>
          <p:nvPr/>
        </p:nvGraphicFramePr>
        <p:xfrm>
          <a:off x="1576388" y="2057400"/>
          <a:ext cx="2309812" cy="392113"/>
        </p:xfrm>
        <a:graphic>
          <a:graphicData uri="http://schemas.openxmlformats.org/presentationml/2006/ole">
            <mc:AlternateContent xmlns:mc="http://schemas.openxmlformats.org/markup-compatibility/2006">
              <mc:Choice xmlns:v="urn:schemas-microsoft-com:vml" Requires="v">
                <p:oleObj spid="_x0000_s52230" name="Equation" r:id="rId11" imgW="2209904" imgH="289656" progId="Equation.3">
                  <p:embed/>
                </p:oleObj>
              </mc:Choice>
              <mc:Fallback>
                <p:oleObj name="Equation" r:id="rId11" imgW="2209904" imgH="289656" progId="Equation.3">
                  <p:embed/>
                  <p:pic>
                    <p:nvPicPr>
                      <p:cNvPr id="143373" name="Object 1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76388" y="2057400"/>
                        <a:ext cx="2309812"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4" name="Object 14"/>
          <p:cNvGraphicFramePr>
            <a:graphicFrameLocks/>
          </p:cNvGraphicFramePr>
          <p:nvPr/>
        </p:nvGraphicFramePr>
        <p:xfrm>
          <a:off x="6543675" y="2398713"/>
          <a:ext cx="319088" cy="279400"/>
        </p:xfrm>
        <a:graphic>
          <a:graphicData uri="http://schemas.openxmlformats.org/presentationml/2006/ole">
            <mc:AlternateContent xmlns:mc="http://schemas.openxmlformats.org/markup-compatibility/2006">
              <mc:Choice xmlns:v="urn:schemas-microsoft-com:vml" Requires="v">
                <p:oleObj spid="_x0000_s52231" name="公式" r:id="rId13" imgW="213297" imgH="175176" progId="Equation.3">
                  <p:embed/>
                </p:oleObj>
              </mc:Choice>
              <mc:Fallback>
                <p:oleObj name="公式" r:id="rId13" imgW="213297" imgH="175176" progId="Equation.3">
                  <p:embed/>
                  <p:pic>
                    <p:nvPicPr>
                      <p:cNvPr id="143374" name="Object 1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43675" y="2398713"/>
                        <a:ext cx="319088"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5" name="Object 15"/>
          <p:cNvGraphicFramePr>
            <a:graphicFrameLocks/>
          </p:cNvGraphicFramePr>
          <p:nvPr/>
        </p:nvGraphicFramePr>
        <p:xfrm>
          <a:off x="1589088" y="2574925"/>
          <a:ext cx="2005012" cy="508000"/>
        </p:xfrm>
        <a:graphic>
          <a:graphicData uri="http://schemas.openxmlformats.org/presentationml/2006/ole">
            <mc:AlternateContent xmlns:mc="http://schemas.openxmlformats.org/markup-compatibility/2006">
              <mc:Choice xmlns:v="urn:schemas-microsoft-com:vml" Requires="v">
                <p:oleObj spid="_x0000_s52232" name="Equation" r:id="rId15" imgW="1904977" imgH="403920" progId="Equation.3">
                  <p:embed/>
                </p:oleObj>
              </mc:Choice>
              <mc:Fallback>
                <p:oleObj name="Equation" r:id="rId15" imgW="1904977" imgH="403920" progId="Equation.3">
                  <p:embed/>
                  <p:pic>
                    <p:nvPicPr>
                      <p:cNvPr id="143375" name="Object 1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89088" y="2574925"/>
                        <a:ext cx="2005012"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76" name="Text Box 16"/>
          <p:cNvSpPr txBox="1">
            <a:spLocks noChangeArrowheads="1"/>
          </p:cNvSpPr>
          <p:nvPr/>
        </p:nvSpPr>
        <p:spPr bwMode="auto">
          <a:xfrm>
            <a:off x="492125" y="3886200"/>
            <a:ext cx="545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FFFF00"/>
                </a:solidFill>
                <a:latin typeface="Times New Roman" pitchFamily="18" charset="0"/>
              </a:rPr>
              <a:t>•</a:t>
            </a:r>
            <a:r>
              <a:rPr kumimoji="1" lang="en-US" altLang="zh-CN" sz="2400" b="1">
                <a:solidFill>
                  <a:srgbClr val="FFFF00"/>
                </a:solidFill>
                <a:latin typeface="宋体" pitchFamily="2" charset="-122"/>
              </a:rPr>
              <a:t> </a:t>
            </a:r>
            <a:r>
              <a:rPr kumimoji="1" lang="zh-CN" altLang="en-US" sz="2400" b="1">
                <a:solidFill>
                  <a:srgbClr val="66FFFF"/>
                </a:solidFill>
                <a:latin typeface="宋体" pitchFamily="2" charset="-122"/>
              </a:rPr>
              <a:t>安培力与洛伦兹力的关系</a:t>
            </a:r>
          </a:p>
        </p:txBody>
      </p:sp>
      <p:grpSp>
        <p:nvGrpSpPr>
          <p:cNvPr id="143377" name="Group 17"/>
          <p:cNvGrpSpPr>
            <a:grpSpLocks/>
          </p:cNvGrpSpPr>
          <p:nvPr/>
        </p:nvGrpSpPr>
        <p:grpSpPr bwMode="auto">
          <a:xfrm>
            <a:off x="6319838" y="4760913"/>
            <a:ext cx="2133600" cy="1397000"/>
            <a:chOff x="3981" y="2999"/>
            <a:chExt cx="1344" cy="880"/>
          </a:xfrm>
        </p:grpSpPr>
        <p:sp>
          <p:nvSpPr>
            <p:cNvPr id="61476" name="AutoShape 18"/>
            <p:cNvSpPr>
              <a:spLocks noChangeArrowheads="1"/>
            </p:cNvSpPr>
            <p:nvPr/>
          </p:nvSpPr>
          <p:spPr bwMode="auto">
            <a:xfrm rot="2730157">
              <a:off x="4389" y="2591"/>
              <a:ext cx="528" cy="1344"/>
            </a:xfrm>
            <a:prstGeom prst="can">
              <a:avLst>
                <a:gd name="adj" fmla="val 63636"/>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77" name="Oval 19"/>
            <p:cNvSpPr>
              <a:spLocks noChangeArrowheads="1"/>
            </p:cNvSpPr>
            <p:nvPr/>
          </p:nvSpPr>
          <p:spPr bwMode="auto">
            <a:xfrm rot="2934235">
              <a:off x="4025" y="3472"/>
              <a:ext cx="512" cy="301"/>
            </a:xfrm>
            <a:prstGeom prst="ellipse">
              <a:avLst/>
            </a:prstGeom>
            <a:noFill/>
            <a:ln w="19050">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143380" name="Object 20"/>
          <p:cNvGraphicFramePr>
            <a:graphicFrameLocks/>
          </p:cNvGraphicFramePr>
          <p:nvPr/>
        </p:nvGraphicFramePr>
        <p:xfrm>
          <a:off x="6699250" y="4495800"/>
          <a:ext cx="392113" cy="366713"/>
        </p:xfrm>
        <a:graphic>
          <a:graphicData uri="http://schemas.openxmlformats.org/presentationml/2006/ole">
            <mc:AlternateContent xmlns:mc="http://schemas.openxmlformats.org/markup-compatibility/2006">
              <mc:Choice xmlns:v="urn:schemas-microsoft-com:vml" Requires="v">
                <p:oleObj spid="_x0000_s52233" name="Equation" r:id="rId17" imgW="289583" imgH="266760" progId="Equation.3">
                  <p:embed/>
                </p:oleObj>
              </mc:Choice>
              <mc:Fallback>
                <p:oleObj name="Equation" r:id="rId17" imgW="289583" imgH="266760" progId="Equation.3">
                  <p:embed/>
                  <p:pic>
                    <p:nvPicPr>
                      <p:cNvPr id="143380" name="Object 20"/>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99250" y="4495800"/>
                        <a:ext cx="392113"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3381" name="Group 21"/>
          <p:cNvGrpSpPr>
            <a:grpSpLocks/>
          </p:cNvGrpSpPr>
          <p:nvPr/>
        </p:nvGrpSpPr>
        <p:grpSpPr bwMode="auto">
          <a:xfrm>
            <a:off x="7918450" y="3810000"/>
            <a:ext cx="533400" cy="838200"/>
            <a:chOff x="5088" y="2304"/>
            <a:chExt cx="336" cy="528"/>
          </a:xfrm>
        </p:grpSpPr>
        <p:sp>
          <p:nvSpPr>
            <p:cNvPr id="61474" name="Line 22"/>
            <p:cNvSpPr>
              <a:spLocks noChangeShapeType="1"/>
            </p:cNvSpPr>
            <p:nvPr/>
          </p:nvSpPr>
          <p:spPr bwMode="auto">
            <a:xfrm flipV="1">
              <a:off x="5088" y="2496"/>
              <a:ext cx="336" cy="336"/>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475" name="Object 23"/>
            <p:cNvGraphicFramePr>
              <a:graphicFrameLocks/>
            </p:cNvGraphicFramePr>
            <p:nvPr/>
          </p:nvGraphicFramePr>
          <p:xfrm>
            <a:off x="5184" y="2304"/>
            <a:ext cx="127" cy="184"/>
          </p:xfrm>
          <a:graphic>
            <a:graphicData uri="http://schemas.openxmlformats.org/presentationml/2006/ole">
              <mc:AlternateContent xmlns:mc="http://schemas.openxmlformats.org/markup-compatibility/2006">
                <mc:Choice xmlns:v="urn:schemas-microsoft-com:vml" Requires="v">
                  <p:oleObj spid="_x0000_s52234" name="Equation" r:id="rId19" imgW="98977" imgH="190512" progId="Equation.3">
                    <p:embed/>
                  </p:oleObj>
                </mc:Choice>
                <mc:Fallback>
                  <p:oleObj name="Equation" r:id="rId19" imgW="98977" imgH="190512" progId="Equation.3">
                    <p:embed/>
                    <p:pic>
                      <p:nvPicPr>
                        <p:cNvPr id="61475" name="Object 23"/>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84" y="2304"/>
                          <a:ext cx="127"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3384" name="Oval 24"/>
          <p:cNvSpPr>
            <a:spLocks noChangeArrowheads="1"/>
          </p:cNvSpPr>
          <p:nvPr/>
        </p:nvSpPr>
        <p:spPr bwMode="auto">
          <a:xfrm>
            <a:off x="7004050" y="5334000"/>
            <a:ext cx="228600" cy="2286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宋体" charset="-122"/>
            </a:endParaRPr>
          </a:p>
        </p:txBody>
      </p:sp>
      <p:sp>
        <p:nvSpPr>
          <p:cNvPr id="143385" name="Line 25"/>
          <p:cNvSpPr>
            <a:spLocks noChangeShapeType="1"/>
          </p:cNvSpPr>
          <p:nvPr/>
        </p:nvSpPr>
        <p:spPr bwMode="auto">
          <a:xfrm flipV="1">
            <a:off x="7156450" y="4876800"/>
            <a:ext cx="533400" cy="533400"/>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386" name="Object 26"/>
          <p:cNvGraphicFramePr>
            <a:graphicFrameLocks/>
          </p:cNvGraphicFramePr>
          <p:nvPr/>
        </p:nvGraphicFramePr>
        <p:xfrm>
          <a:off x="7270750" y="5408613"/>
          <a:ext cx="230188" cy="306387"/>
        </p:xfrm>
        <a:graphic>
          <a:graphicData uri="http://schemas.openxmlformats.org/presentationml/2006/ole">
            <mc:AlternateContent xmlns:mc="http://schemas.openxmlformats.org/markup-compatibility/2006">
              <mc:Choice xmlns:v="urn:schemas-microsoft-com:vml" Requires="v">
                <p:oleObj spid="_x0000_s52235" name="Equation" r:id="rId21" imgW="114320" imgH="198072" progId="Equation.3">
                  <p:embed/>
                </p:oleObj>
              </mc:Choice>
              <mc:Fallback>
                <p:oleObj name="Equation" r:id="rId21" imgW="114320" imgH="198072" progId="Equation.3">
                  <p:embed/>
                  <p:pic>
                    <p:nvPicPr>
                      <p:cNvPr id="143386" name="Object 26"/>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270750" y="5408613"/>
                        <a:ext cx="2301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87" name="Object 27"/>
          <p:cNvGraphicFramePr>
            <a:graphicFrameLocks/>
          </p:cNvGraphicFramePr>
          <p:nvPr/>
        </p:nvGraphicFramePr>
        <p:xfrm>
          <a:off x="7742238" y="4437063"/>
          <a:ext cx="192087" cy="227012"/>
        </p:xfrm>
        <a:graphic>
          <a:graphicData uri="http://schemas.openxmlformats.org/presentationml/2006/ole">
            <mc:AlternateContent xmlns:mc="http://schemas.openxmlformats.org/markup-compatibility/2006">
              <mc:Choice xmlns:v="urn:schemas-microsoft-com:vml" Requires="v">
                <p:oleObj spid="_x0000_s52236" name="Equation" r:id="rId23" imgW="76286" imgH="114264" progId="Equation.3">
                  <p:embed/>
                </p:oleObj>
              </mc:Choice>
              <mc:Fallback>
                <p:oleObj name="Equation" r:id="rId23" imgW="76286" imgH="114264" progId="Equation.3">
                  <p:embed/>
                  <p:pic>
                    <p:nvPicPr>
                      <p:cNvPr id="143387" name="Object 27"/>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742238" y="4437063"/>
                        <a:ext cx="192087" cy="227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88" name="AutoShape 28"/>
          <p:cNvSpPr>
            <a:spLocks noChangeArrowheads="1"/>
          </p:cNvSpPr>
          <p:nvPr/>
        </p:nvSpPr>
        <p:spPr bwMode="auto">
          <a:xfrm>
            <a:off x="2601913" y="5376863"/>
            <a:ext cx="609600" cy="304800"/>
          </a:xfrm>
          <a:prstGeom prst="rightArrow">
            <a:avLst>
              <a:gd name="adj1" fmla="val 50000"/>
              <a:gd name="adj2" fmla="val 50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3389" name="Object 29"/>
          <p:cNvGraphicFramePr>
            <a:graphicFrameLocks/>
          </p:cNvGraphicFramePr>
          <p:nvPr/>
        </p:nvGraphicFramePr>
        <p:xfrm>
          <a:off x="3387725" y="5111750"/>
          <a:ext cx="2411413" cy="839788"/>
        </p:xfrm>
        <a:graphic>
          <a:graphicData uri="http://schemas.openxmlformats.org/presentationml/2006/ole">
            <mc:AlternateContent xmlns:mc="http://schemas.openxmlformats.org/markup-compatibility/2006">
              <mc:Choice xmlns:v="urn:schemas-microsoft-com:vml" Requires="v">
                <p:oleObj spid="_x0000_s52237" name="Equation" r:id="rId25" imgW="2308880" imgH="739152" progId="Equation.3">
                  <p:embed/>
                </p:oleObj>
              </mc:Choice>
              <mc:Fallback>
                <p:oleObj name="Equation" r:id="rId25" imgW="2308880" imgH="739152" progId="Equation.3">
                  <p:embed/>
                  <p:pic>
                    <p:nvPicPr>
                      <p:cNvPr id="143389" name="Object 29"/>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387725" y="5111750"/>
                        <a:ext cx="2411413" cy="839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90" name="Object 30"/>
          <p:cNvGraphicFramePr>
            <a:graphicFrameLocks/>
          </p:cNvGraphicFramePr>
          <p:nvPr/>
        </p:nvGraphicFramePr>
        <p:xfrm>
          <a:off x="1624013" y="3243263"/>
          <a:ext cx="1703387" cy="455612"/>
        </p:xfrm>
        <a:graphic>
          <a:graphicData uri="http://schemas.openxmlformats.org/presentationml/2006/ole">
            <mc:AlternateContent xmlns:mc="http://schemas.openxmlformats.org/markup-compatibility/2006">
              <mc:Choice xmlns:v="urn:schemas-microsoft-com:vml" Requires="v">
                <p:oleObj spid="_x0000_s52238" name="Equation" r:id="rId27" imgW="1600268" imgH="343008" progId="Equation.3">
                  <p:embed/>
                </p:oleObj>
              </mc:Choice>
              <mc:Fallback>
                <p:oleObj name="Equation" r:id="rId27" imgW="1600268" imgH="343008" progId="Equation.3">
                  <p:embed/>
                  <p:pic>
                    <p:nvPicPr>
                      <p:cNvPr id="143390" name="Object 30"/>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624013" y="3243263"/>
                        <a:ext cx="1703387" cy="4556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91" name="Object 31"/>
          <p:cNvGraphicFramePr>
            <a:graphicFrameLocks/>
          </p:cNvGraphicFramePr>
          <p:nvPr/>
        </p:nvGraphicFramePr>
        <p:xfrm>
          <a:off x="855663" y="4451350"/>
          <a:ext cx="1662112" cy="368300"/>
        </p:xfrm>
        <a:graphic>
          <a:graphicData uri="http://schemas.openxmlformats.org/presentationml/2006/ole">
            <mc:AlternateContent xmlns:mc="http://schemas.openxmlformats.org/markup-compatibility/2006">
              <mc:Choice xmlns:v="urn:schemas-microsoft-com:vml" Requires="v">
                <p:oleObj spid="_x0000_s52239" name="Equation" r:id="rId29" imgW="1562017" imgH="266760" progId="Equation.3">
                  <p:embed/>
                </p:oleObj>
              </mc:Choice>
              <mc:Fallback>
                <p:oleObj name="Equation" r:id="rId29" imgW="1562017" imgH="266760" progId="Equation.3">
                  <p:embed/>
                  <p:pic>
                    <p:nvPicPr>
                      <p:cNvPr id="143391" name="Object 31"/>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55663" y="4451350"/>
                        <a:ext cx="1662112"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92" name="Object 32"/>
          <p:cNvGraphicFramePr>
            <a:graphicFrameLocks/>
          </p:cNvGraphicFramePr>
          <p:nvPr/>
        </p:nvGraphicFramePr>
        <p:xfrm>
          <a:off x="2663825" y="4452938"/>
          <a:ext cx="1878013" cy="442912"/>
        </p:xfrm>
        <a:graphic>
          <a:graphicData uri="http://schemas.openxmlformats.org/presentationml/2006/ole">
            <mc:AlternateContent xmlns:mc="http://schemas.openxmlformats.org/markup-compatibility/2006">
              <mc:Choice xmlns:v="urn:schemas-microsoft-com:vml" Requires="v">
                <p:oleObj spid="_x0000_s52240" name="Equation" r:id="rId31" imgW="1775530" imgH="343008" progId="Equation.3">
                  <p:embed/>
                </p:oleObj>
              </mc:Choice>
              <mc:Fallback>
                <p:oleObj name="Equation" r:id="rId31" imgW="1775530" imgH="343008" progId="Equation.3">
                  <p:embed/>
                  <p:pic>
                    <p:nvPicPr>
                      <p:cNvPr id="143392" name="Object 32"/>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663825" y="4452938"/>
                        <a:ext cx="1878013"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93" name="Object 33"/>
          <p:cNvGraphicFramePr>
            <a:graphicFrameLocks/>
          </p:cNvGraphicFramePr>
          <p:nvPr/>
        </p:nvGraphicFramePr>
        <p:xfrm>
          <a:off x="911225" y="5326063"/>
          <a:ext cx="1511300" cy="431800"/>
        </p:xfrm>
        <a:graphic>
          <a:graphicData uri="http://schemas.openxmlformats.org/presentationml/2006/ole">
            <mc:AlternateContent xmlns:mc="http://schemas.openxmlformats.org/markup-compatibility/2006">
              <mc:Choice xmlns:v="urn:schemas-microsoft-com:vml" Requires="v">
                <p:oleObj spid="_x0000_s52241" name="Equation" r:id="rId33" imgW="1409662" imgH="327672" progId="Equation.3">
                  <p:embed/>
                </p:oleObj>
              </mc:Choice>
              <mc:Fallback>
                <p:oleObj name="Equation" r:id="rId33" imgW="1409662" imgH="327672" progId="Equation.3">
                  <p:embed/>
                  <p:pic>
                    <p:nvPicPr>
                      <p:cNvPr id="143393" name="Object 33"/>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11225" y="5326063"/>
                        <a:ext cx="15113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94" name="Rectangle 34"/>
          <p:cNvSpPr>
            <a:spLocks noChangeArrowheads="1"/>
          </p:cNvSpPr>
          <p:nvPr/>
        </p:nvSpPr>
        <p:spPr bwMode="auto">
          <a:xfrm>
            <a:off x="762000" y="6061075"/>
            <a:ext cx="708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chemeClr val="bg1"/>
                </a:solidFill>
                <a:latin typeface="Times New Roman" pitchFamily="18" charset="0"/>
              </a:rPr>
              <a:t>安培力是大量带电粒子洛伦兹力的叠加</a:t>
            </a:r>
          </a:p>
        </p:txBody>
      </p:sp>
      <p:sp>
        <p:nvSpPr>
          <p:cNvPr id="143395" name="Rectangle 35"/>
          <p:cNvSpPr>
            <a:spLocks noChangeArrowheads="1"/>
          </p:cNvSpPr>
          <p:nvPr/>
        </p:nvSpPr>
        <p:spPr bwMode="auto">
          <a:xfrm>
            <a:off x="0" y="268288"/>
            <a:ext cx="914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defTabSz="762000" eaLnBrk="0" hangingPunct="0">
              <a:spcBef>
                <a:spcPct val="50000"/>
              </a:spcBef>
            </a:pPr>
            <a:r>
              <a:rPr kumimoji="1" lang="en-US" altLang="zh-CN" sz="3200" b="1">
                <a:solidFill>
                  <a:srgbClr val="00FF00"/>
                </a:solidFill>
                <a:latin typeface="Times New Roman" pitchFamily="18" charset="0"/>
                <a:ea typeface="黑体" pitchFamily="49" charset="-122"/>
              </a:rPr>
              <a:t>10.6  </a:t>
            </a:r>
            <a:r>
              <a:rPr kumimoji="1" lang="zh-CN" altLang="en-US" sz="3200" b="1">
                <a:solidFill>
                  <a:srgbClr val="00FF00"/>
                </a:solidFill>
                <a:latin typeface="Times New Roman" pitchFamily="18" charset="0"/>
                <a:ea typeface="黑体" pitchFamily="49" charset="-122"/>
              </a:rPr>
              <a:t>带电粒子在磁场中的运动</a:t>
            </a:r>
          </a:p>
        </p:txBody>
      </p:sp>
      <p:graphicFrame>
        <p:nvGraphicFramePr>
          <p:cNvPr id="143396" name="Object 36"/>
          <p:cNvGraphicFramePr>
            <a:graphicFrameLocks/>
          </p:cNvGraphicFramePr>
          <p:nvPr/>
        </p:nvGraphicFramePr>
        <p:xfrm>
          <a:off x="7191375" y="4818063"/>
          <a:ext cx="230188" cy="292100"/>
        </p:xfrm>
        <a:graphic>
          <a:graphicData uri="http://schemas.openxmlformats.org/presentationml/2006/ole">
            <mc:AlternateContent xmlns:mc="http://schemas.openxmlformats.org/markup-compatibility/2006">
              <mc:Choice xmlns:v="urn:schemas-microsoft-com:vml" Requires="v">
                <p:oleObj spid="_x0000_s52242" name="Equation" r:id="rId35" imgW="114320" imgH="190512" progId="Equation.3">
                  <p:embed/>
                </p:oleObj>
              </mc:Choice>
              <mc:Fallback>
                <p:oleObj name="Equation" r:id="rId35" imgW="114320" imgH="190512" progId="Equation.3">
                  <p:embed/>
                  <p:pic>
                    <p:nvPicPr>
                      <p:cNvPr id="143396" name="Object 36"/>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191375" y="4818063"/>
                        <a:ext cx="23018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97" name="Arc 37"/>
          <p:cNvSpPr>
            <a:spLocks/>
          </p:cNvSpPr>
          <p:nvPr/>
        </p:nvSpPr>
        <p:spPr bwMode="auto">
          <a:xfrm rot="3266291">
            <a:off x="6240462" y="2451101"/>
            <a:ext cx="258763" cy="360362"/>
          </a:xfrm>
          <a:custGeom>
            <a:avLst/>
            <a:gdLst>
              <a:gd name="T0" fmla="*/ 0 w 16497"/>
              <a:gd name="T1" fmla="*/ 2147483647 h 21600"/>
              <a:gd name="T2" fmla="*/ 2147483647 w 16497"/>
              <a:gd name="T3" fmla="*/ 2147483647 h 21600"/>
              <a:gd name="T4" fmla="*/ 2147483647 w 16497"/>
              <a:gd name="T5" fmla="*/ 2147483647 h 21600"/>
              <a:gd name="T6" fmla="*/ 0 60000 65536"/>
              <a:gd name="T7" fmla="*/ 0 60000 65536"/>
              <a:gd name="T8" fmla="*/ 0 60000 65536"/>
            </a:gdLst>
            <a:ahLst/>
            <a:cxnLst>
              <a:cxn ang="T6">
                <a:pos x="T0" y="T1"/>
              </a:cxn>
              <a:cxn ang="T7">
                <a:pos x="T2" y="T3"/>
              </a:cxn>
              <a:cxn ang="T8">
                <a:pos x="T4" y="T5"/>
              </a:cxn>
            </a:cxnLst>
            <a:rect l="0" t="0" r="r" b="b"/>
            <a:pathLst>
              <a:path w="16497" h="21600" fill="none" extrusionOk="0">
                <a:moveTo>
                  <a:pt x="-1" y="46"/>
                </a:moveTo>
                <a:cubicBezTo>
                  <a:pt x="471" y="15"/>
                  <a:pt x="944" y="-1"/>
                  <a:pt x="1417" y="0"/>
                </a:cubicBezTo>
                <a:cubicBezTo>
                  <a:pt x="7051" y="0"/>
                  <a:pt x="12462" y="2201"/>
                  <a:pt x="16496" y="6135"/>
                </a:cubicBezTo>
              </a:path>
              <a:path w="16497" h="21600" stroke="0" extrusionOk="0">
                <a:moveTo>
                  <a:pt x="-1" y="46"/>
                </a:moveTo>
                <a:cubicBezTo>
                  <a:pt x="471" y="15"/>
                  <a:pt x="944" y="-1"/>
                  <a:pt x="1417" y="0"/>
                </a:cubicBezTo>
                <a:cubicBezTo>
                  <a:pt x="7051" y="0"/>
                  <a:pt x="12462" y="2201"/>
                  <a:pt x="16496" y="6135"/>
                </a:cubicBezTo>
                <a:lnTo>
                  <a:pt x="1417" y="21600"/>
                </a:lnTo>
                <a:lnTo>
                  <a:pt x="-1" y="46"/>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67615619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7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33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3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33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338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338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338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338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338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338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338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339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339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339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339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33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4" grpId="0"/>
      <p:bldP spid="143376" grpId="0"/>
      <p:bldP spid="143384" grpId="0" animBg="1"/>
      <p:bldP spid="143385" grpId="0" animBg="1"/>
      <p:bldP spid="143388" grpId="0" animBg="1"/>
      <p:bldP spid="14339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2"/>
          <p:cNvSpPr txBox="1">
            <a:spLocks noChangeArrowheads="1"/>
          </p:cNvSpPr>
          <p:nvPr/>
        </p:nvSpPr>
        <p:spPr bwMode="auto">
          <a:xfrm>
            <a:off x="762000" y="800632"/>
            <a:ext cx="579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ea typeface="楷体_GB2312" pitchFamily="49" charset="-122"/>
              </a:rPr>
              <a:t>(1) </a:t>
            </a:r>
            <a:r>
              <a:rPr kumimoji="1" lang="zh-CN" altLang="en-US" sz="2400" b="1">
                <a:solidFill>
                  <a:schemeClr val="bg1"/>
                </a:solidFill>
                <a:latin typeface="楷体_GB2312" pitchFamily="49" charset="-122"/>
                <a:ea typeface="楷体_GB2312" pitchFamily="49" charset="-122"/>
              </a:rPr>
              <a:t>洛伦兹力始终与电荷运动方向垂直，故</a:t>
            </a:r>
          </a:p>
        </p:txBody>
      </p:sp>
      <p:sp>
        <p:nvSpPr>
          <p:cNvPr id="144387" name="Text Box 3"/>
          <p:cNvSpPr txBox="1">
            <a:spLocks noChangeArrowheads="1"/>
          </p:cNvSpPr>
          <p:nvPr/>
        </p:nvSpPr>
        <p:spPr bwMode="auto">
          <a:xfrm>
            <a:off x="752475" y="200557"/>
            <a:ext cx="1295400" cy="457200"/>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FFFF00"/>
                </a:solidFill>
                <a:latin typeface="宋体" pitchFamily="2" charset="-122"/>
              </a:rPr>
              <a:t>讨论</a:t>
            </a:r>
          </a:p>
        </p:txBody>
      </p:sp>
      <p:sp>
        <p:nvSpPr>
          <p:cNvPr id="144388" name="Text Box 4"/>
          <p:cNvSpPr txBox="1">
            <a:spLocks noChangeArrowheads="1"/>
          </p:cNvSpPr>
          <p:nvPr/>
        </p:nvSpPr>
        <p:spPr bwMode="auto">
          <a:xfrm>
            <a:off x="6823075" y="765707"/>
            <a:ext cx="20409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dirty="0">
                <a:solidFill>
                  <a:schemeClr val="bg1"/>
                </a:solidFill>
                <a:latin typeface="楷体_GB2312" pitchFamily="49" charset="-122"/>
                <a:ea typeface="楷体_GB2312" pitchFamily="49" charset="-122"/>
              </a:rPr>
              <a:t>对电荷</a:t>
            </a:r>
            <a:r>
              <a:rPr kumimoji="1" lang="zh-CN" altLang="en-US" sz="2400" b="1" dirty="0">
                <a:solidFill>
                  <a:srgbClr val="FFC000"/>
                </a:solidFill>
                <a:latin typeface="楷体_GB2312" pitchFamily="49" charset="-122"/>
                <a:ea typeface="楷体_GB2312" pitchFamily="49" charset="-122"/>
              </a:rPr>
              <a:t>不作功</a:t>
            </a:r>
          </a:p>
        </p:txBody>
      </p:sp>
      <p:graphicFrame>
        <p:nvGraphicFramePr>
          <p:cNvPr id="144389" name="Object 5"/>
          <p:cNvGraphicFramePr>
            <a:graphicFrameLocks/>
          </p:cNvGraphicFramePr>
          <p:nvPr/>
        </p:nvGraphicFramePr>
        <p:xfrm>
          <a:off x="6575425" y="800632"/>
          <a:ext cx="279400" cy="442913"/>
        </p:xfrm>
        <a:graphic>
          <a:graphicData uri="http://schemas.openxmlformats.org/presentationml/2006/ole">
            <mc:AlternateContent xmlns:mc="http://schemas.openxmlformats.org/markup-compatibility/2006">
              <mc:Choice xmlns:v="urn:schemas-microsoft-com:vml" Requires="v">
                <p:oleObj spid="_x0000_s53250" name="Equation" r:id="rId3" imgW="175262" imgH="343008" progId="Equation.3">
                  <p:embed/>
                </p:oleObj>
              </mc:Choice>
              <mc:Fallback>
                <p:oleObj name="Equation" r:id="rId3" imgW="175262" imgH="343008" progId="Equation.3">
                  <p:embed/>
                  <p:pic>
                    <p:nvPicPr>
                      <p:cNvPr id="144389"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5425" y="800632"/>
                        <a:ext cx="279400"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390" name="Text Box 6"/>
          <p:cNvSpPr txBox="1">
            <a:spLocks noChangeArrowheads="1"/>
          </p:cNvSpPr>
          <p:nvPr/>
        </p:nvSpPr>
        <p:spPr bwMode="auto">
          <a:xfrm>
            <a:off x="755650" y="1327682"/>
            <a:ext cx="6407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dirty="0">
                <a:solidFill>
                  <a:schemeClr val="bg1"/>
                </a:solidFill>
                <a:latin typeface="Times New Roman" pitchFamily="18" charset="0"/>
                <a:ea typeface="楷体_GB2312" pitchFamily="49" charset="-122"/>
              </a:rPr>
              <a:t>(2) </a:t>
            </a:r>
            <a:r>
              <a:rPr kumimoji="1" lang="zh-CN" altLang="en-US" sz="2400" b="1" dirty="0">
                <a:solidFill>
                  <a:schemeClr val="bg1"/>
                </a:solidFill>
                <a:latin typeface="楷体_GB2312" pitchFamily="49" charset="-122"/>
                <a:ea typeface="楷体_GB2312" pitchFamily="49" charset="-122"/>
              </a:rPr>
              <a:t>在一般情况下，空间中电场和磁场同时存在</a:t>
            </a:r>
          </a:p>
        </p:txBody>
      </p:sp>
      <p:graphicFrame>
        <p:nvGraphicFramePr>
          <p:cNvPr id="144391" name="Object 7"/>
          <p:cNvGraphicFramePr>
            <a:graphicFrameLocks/>
          </p:cNvGraphicFramePr>
          <p:nvPr/>
        </p:nvGraphicFramePr>
        <p:xfrm>
          <a:off x="1519238" y="2150007"/>
          <a:ext cx="1652587" cy="458788"/>
        </p:xfrm>
        <a:graphic>
          <a:graphicData uri="http://schemas.openxmlformats.org/presentationml/2006/ole">
            <mc:AlternateContent xmlns:mc="http://schemas.openxmlformats.org/markup-compatibility/2006">
              <mc:Choice xmlns:v="urn:schemas-microsoft-com:vml" Requires="v">
                <p:oleObj spid="_x0000_s53251" name="Equation" r:id="rId5" imgW="1546889" imgH="343008" progId="Equation.3">
                  <p:embed/>
                </p:oleObj>
              </mc:Choice>
              <mc:Fallback>
                <p:oleObj name="Equation" r:id="rId5" imgW="1546889" imgH="343008" progId="Equation.3">
                  <p:embed/>
                  <p:pic>
                    <p:nvPicPr>
                      <p:cNvPr id="144391"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9238" y="2150007"/>
                        <a:ext cx="1652587"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392" name="Object 8"/>
          <p:cNvGraphicFramePr>
            <a:graphicFrameLocks/>
          </p:cNvGraphicFramePr>
          <p:nvPr/>
        </p:nvGraphicFramePr>
        <p:xfrm>
          <a:off x="3217863" y="2150007"/>
          <a:ext cx="1993900" cy="431800"/>
        </p:xfrm>
        <a:graphic>
          <a:graphicData uri="http://schemas.openxmlformats.org/presentationml/2006/ole">
            <mc:AlternateContent xmlns:mc="http://schemas.openxmlformats.org/markup-compatibility/2006">
              <mc:Choice xmlns:v="urn:schemas-microsoft-com:vml" Requires="v">
                <p:oleObj spid="_x0000_s53252" name="Equation" r:id="rId7" imgW="1889850" imgH="327672" progId="Equation.3">
                  <p:embed/>
                </p:oleObj>
              </mc:Choice>
              <mc:Fallback>
                <p:oleObj name="Equation" r:id="rId7" imgW="1889850" imgH="327672" progId="Equation.3">
                  <p:embed/>
                  <p:pic>
                    <p:nvPicPr>
                      <p:cNvPr id="144392" name="Object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7863" y="2150007"/>
                        <a:ext cx="19939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4393" name="Object 9"/>
          <p:cNvGraphicFramePr>
            <a:graphicFrameLocks/>
          </p:cNvGraphicFramePr>
          <p:nvPr/>
        </p:nvGraphicFramePr>
        <p:xfrm>
          <a:off x="5457825" y="2199220"/>
          <a:ext cx="1155700" cy="393700"/>
        </p:xfrm>
        <a:graphic>
          <a:graphicData uri="http://schemas.openxmlformats.org/presentationml/2006/ole">
            <mc:AlternateContent xmlns:mc="http://schemas.openxmlformats.org/markup-compatibility/2006">
              <mc:Choice xmlns:v="urn:schemas-microsoft-com:vml" Requires="v">
                <p:oleObj spid="_x0000_s53253" name="Equation" r:id="rId9" imgW="1051574" imgH="289656" progId="Equation.3">
                  <p:embed/>
                </p:oleObj>
              </mc:Choice>
              <mc:Fallback>
                <p:oleObj name="Equation" r:id="rId9" imgW="1051574" imgH="289656" progId="Equation.3">
                  <p:embed/>
                  <p:pic>
                    <p:nvPicPr>
                      <p:cNvPr id="144393" name="Object 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57825" y="2199220"/>
                        <a:ext cx="11557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394" name="Rectangle 10"/>
          <p:cNvSpPr>
            <a:spLocks noChangeArrowheads="1"/>
          </p:cNvSpPr>
          <p:nvPr/>
        </p:nvSpPr>
        <p:spPr bwMode="auto">
          <a:xfrm>
            <a:off x="1397000" y="2038882"/>
            <a:ext cx="5368925" cy="6096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51" name="AutoShape 67"/>
          <p:cNvSpPr>
            <a:spLocks noChangeArrowheads="1"/>
          </p:cNvSpPr>
          <p:nvPr/>
        </p:nvSpPr>
        <p:spPr bwMode="auto">
          <a:xfrm>
            <a:off x="379413" y="133882"/>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TextBox 1"/>
          <p:cNvSpPr txBox="1"/>
          <p:nvPr/>
        </p:nvSpPr>
        <p:spPr>
          <a:xfrm>
            <a:off x="379413" y="2867452"/>
            <a:ext cx="8456612" cy="1569660"/>
          </a:xfrm>
          <a:prstGeom prst="rect">
            <a:avLst/>
          </a:prstGeom>
          <a:noFill/>
        </p:spPr>
        <p:txBody>
          <a:bodyPr wrap="square" rtlCol="0">
            <a:spAutoFit/>
          </a:bodyPr>
          <a:lstStyle/>
          <a:p>
            <a:pPr algn="l"/>
            <a:r>
              <a:rPr kumimoji="1" lang="en-US" altLang="zh-CN" sz="2400" b="1" dirty="0">
                <a:solidFill>
                  <a:schemeClr val="bg1"/>
                </a:solidFill>
                <a:latin typeface="Times New Roman" pitchFamily="18" charset="0"/>
                <a:ea typeface="楷体_GB2312" pitchFamily="49" charset="-122"/>
              </a:rPr>
              <a:t>(3) </a:t>
            </a:r>
            <a:r>
              <a:rPr kumimoji="1" lang="zh-CN" altLang="en-US" sz="2400" b="1" dirty="0">
                <a:solidFill>
                  <a:schemeClr val="bg1"/>
                </a:solidFill>
                <a:latin typeface="Times New Roman" pitchFamily="18" charset="0"/>
                <a:ea typeface="楷体_GB2312" pitchFamily="49" charset="-122"/>
              </a:rPr>
              <a:t>洛伦兹力公式是描述电磁现象的</a:t>
            </a:r>
            <a:r>
              <a:rPr kumimoji="1" lang="zh-CN" altLang="en-US" sz="2400" b="1" dirty="0">
                <a:solidFill>
                  <a:srgbClr val="FFC000"/>
                </a:solidFill>
                <a:latin typeface="Times New Roman" pitchFamily="18" charset="0"/>
                <a:ea typeface="楷体_GB2312" pitchFamily="49" charset="-122"/>
              </a:rPr>
              <a:t>基本公式</a:t>
            </a:r>
            <a:r>
              <a:rPr kumimoji="1" lang="zh-CN" altLang="en-US" sz="2400" b="1" dirty="0">
                <a:solidFill>
                  <a:schemeClr val="bg1"/>
                </a:solidFill>
                <a:latin typeface="Times New Roman" pitchFamily="18" charset="0"/>
                <a:ea typeface="楷体_GB2312" pitchFamily="49" charset="-122"/>
              </a:rPr>
              <a:t>，它与麦克斯韦方程组一同组成经典电动力学的物理基础。洛伦兹力同样具有</a:t>
            </a:r>
            <a:r>
              <a:rPr kumimoji="1" lang="zh-CN" altLang="en-US" sz="2400" b="1" dirty="0">
                <a:solidFill>
                  <a:srgbClr val="FFC000"/>
                </a:solidFill>
                <a:latin typeface="Times New Roman" pitchFamily="18" charset="0"/>
                <a:ea typeface="楷体_GB2312" pitchFamily="49" charset="-122"/>
              </a:rPr>
              <a:t>相对论不变性</a:t>
            </a:r>
            <a:r>
              <a:rPr kumimoji="1" lang="zh-CN" altLang="en-US" sz="2400" b="1" dirty="0">
                <a:solidFill>
                  <a:schemeClr val="bg1"/>
                </a:solidFill>
                <a:latin typeface="Times New Roman" pitchFamily="18" charset="0"/>
                <a:ea typeface="楷体_GB2312" pitchFamily="49" charset="-122"/>
              </a:rPr>
              <a:t>，即洛伦兹力公式在任意惯性参考系中要具有相同的数学形式，满足洛伦兹变换，伽利略变换不再适用。</a:t>
            </a:r>
          </a:p>
        </p:txBody>
      </p:sp>
      <p:sp>
        <p:nvSpPr>
          <p:cNvPr id="14" name="TextBox 13"/>
          <p:cNvSpPr txBox="1"/>
          <p:nvPr/>
        </p:nvSpPr>
        <p:spPr>
          <a:xfrm>
            <a:off x="379534" y="4365104"/>
            <a:ext cx="8296922" cy="2308324"/>
          </a:xfrm>
          <a:prstGeom prst="rect">
            <a:avLst/>
          </a:prstGeom>
          <a:noFill/>
        </p:spPr>
        <p:txBody>
          <a:bodyPr wrap="square" rtlCol="0">
            <a:spAutoFit/>
          </a:bodyPr>
          <a:lstStyle/>
          <a:p>
            <a:pPr algn="l"/>
            <a:r>
              <a:rPr kumimoji="1" lang="en-US" altLang="zh-CN" sz="2400" b="1" dirty="0">
                <a:solidFill>
                  <a:schemeClr val="bg1"/>
                </a:solidFill>
                <a:latin typeface="Times New Roman" pitchFamily="18" charset="0"/>
                <a:ea typeface="楷体_GB2312" pitchFamily="49" charset="-122"/>
              </a:rPr>
              <a:t>(4) </a:t>
            </a:r>
            <a:r>
              <a:rPr kumimoji="1" lang="zh-CN" altLang="en-US" sz="2400" b="1" dirty="0">
                <a:solidFill>
                  <a:schemeClr val="bg1"/>
                </a:solidFill>
                <a:latin typeface="Times New Roman" pitchFamily="18" charset="0"/>
                <a:ea typeface="楷体_GB2312" pitchFamily="49" charset="-122"/>
              </a:rPr>
              <a:t>安培力是大量带点粒子洛伦兹力的叠加，但是</a:t>
            </a:r>
            <a:r>
              <a:rPr kumimoji="1" lang="zh-CN" altLang="en-US" sz="2400" b="1" dirty="0">
                <a:solidFill>
                  <a:srgbClr val="FFC000"/>
                </a:solidFill>
                <a:latin typeface="Times New Roman" pitchFamily="18" charset="0"/>
                <a:ea typeface="楷体_GB2312" pitchFamily="49" charset="-122"/>
              </a:rPr>
              <a:t>安培力做功</a:t>
            </a:r>
            <a:r>
              <a:rPr kumimoji="1" lang="zh-CN" altLang="en-US" sz="2400" b="1" dirty="0">
                <a:solidFill>
                  <a:schemeClr val="bg1"/>
                </a:solidFill>
                <a:latin typeface="Times New Roman" pitchFamily="18" charset="0"/>
                <a:ea typeface="楷体_GB2312" pitchFamily="49" charset="-122"/>
              </a:rPr>
              <a:t>而洛伦兹力不做功。因为载流导线中的电子不仅受磁场的作用还受到到电场的作用，故而能沿着导线产生电流。带电粒子受到的安培力和电场力做的总功为</a:t>
            </a:r>
            <a:r>
              <a:rPr kumimoji="1" lang="en-US" altLang="zh-CN" sz="2400" b="1" dirty="0">
                <a:solidFill>
                  <a:schemeClr val="bg1"/>
                </a:solidFill>
                <a:latin typeface="Times New Roman" pitchFamily="18" charset="0"/>
                <a:ea typeface="楷体_GB2312" pitchFamily="49" charset="-122"/>
              </a:rPr>
              <a:t>0</a:t>
            </a:r>
            <a:r>
              <a:rPr kumimoji="1" lang="zh-CN" altLang="en-US" sz="2400" b="1" dirty="0">
                <a:solidFill>
                  <a:schemeClr val="bg1"/>
                </a:solidFill>
                <a:latin typeface="Times New Roman" pitchFamily="18" charset="0"/>
                <a:ea typeface="楷体_GB2312" pitchFamily="49" charset="-122"/>
              </a:rPr>
              <a:t>，总的洛伦兹力依然不做功。</a:t>
            </a:r>
            <a:r>
              <a:rPr kumimoji="1" lang="zh-CN" altLang="en-US" sz="2400" b="1" dirty="0">
                <a:solidFill>
                  <a:srgbClr val="FFC000"/>
                </a:solidFill>
                <a:latin typeface="Times New Roman" pitchFamily="18" charset="0"/>
                <a:ea typeface="楷体_GB2312" pitchFamily="49" charset="-122"/>
              </a:rPr>
              <a:t>安培力是洛伦兹力的一个分力</a:t>
            </a:r>
            <a:r>
              <a:rPr kumimoji="1" lang="en-US" altLang="zh-CN" sz="2400" b="1" i="1" dirty="0" err="1">
                <a:solidFill>
                  <a:srgbClr val="FFC000"/>
                </a:solidFill>
                <a:latin typeface="Times New Roman" pitchFamily="18" charset="0"/>
                <a:ea typeface="楷体_GB2312" pitchFamily="49" charset="-122"/>
              </a:rPr>
              <a:t>f</a:t>
            </a:r>
            <a:r>
              <a:rPr kumimoji="1" lang="en-US" altLang="zh-CN" sz="1400" b="1" dirty="0" err="1">
                <a:solidFill>
                  <a:srgbClr val="FFC000"/>
                </a:solidFill>
                <a:latin typeface="Times New Roman" pitchFamily="18" charset="0"/>
                <a:ea typeface="楷体_GB2312" pitchFamily="49" charset="-122"/>
              </a:rPr>
              <a:t>m</a:t>
            </a:r>
            <a:r>
              <a:rPr kumimoji="1" lang="zh-CN" altLang="en-US" sz="2400" b="1" dirty="0">
                <a:solidFill>
                  <a:schemeClr val="bg1"/>
                </a:solidFill>
                <a:latin typeface="Times New Roman" pitchFamily="18" charset="0"/>
                <a:ea typeface="楷体_GB2312" pitchFamily="49" charset="-122"/>
              </a:rPr>
              <a:t>，是电场作用下大量定向运动的电荷在磁场中受力的宏观作用。</a:t>
            </a:r>
          </a:p>
        </p:txBody>
      </p:sp>
    </p:spTree>
    <p:extLst>
      <p:ext uri="{BB962C8B-B14F-4D97-AF65-F5344CB8AC3E}">
        <p14:creationId xmlns:p14="http://schemas.microsoft.com/office/powerpoint/2010/main" val="279029099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4451"/>
                                        </p:tgtEl>
                                        <p:attrNameLst>
                                          <p:attrName>style.visibility</p:attrName>
                                        </p:attrNameLst>
                                      </p:cBhvr>
                                      <p:to>
                                        <p:strVal val="visible"/>
                                      </p:to>
                                    </p:set>
                                    <p:animEffect transition="in" filter="dissolve">
                                      <p:cBhvr>
                                        <p:cTn id="7" dur="500"/>
                                        <p:tgtEl>
                                          <p:spTgt spid="1444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4387"/>
                                        </p:tgtEl>
                                        <p:attrNameLst>
                                          <p:attrName>style.visibility</p:attrName>
                                        </p:attrNameLst>
                                      </p:cBhvr>
                                      <p:to>
                                        <p:strVal val="visible"/>
                                      </p:to>
                                    </p:set>
                                    <p:animEffect transition="in" filter="wipe(left)">
                                      <p:cBhvr>
                                        <p:cTn id="12" dur="500"/>
                                        <p:tgtEl>
                                          <p:spTgt spid="1443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4386"/>
                                        </p:tgtEl>
                                        <p:attrNameLst>
                                          <p:attrName>style.visibility</p:attrName>
                                        </p:attrNameLst>
                                      </p:cBhvr>
                                      <p:to>
                                        <p:strVal val="visible"/>
                                      </p:to>
                                    </p:set>
                                    <p:animEffect transition="in" filter="wipe(left)">
                                      <p:cBhvr>
                                        <p:cTn id="17" dur="500"/>
                                        <p:tgtEl>
                                          <p:spTgt spid="144386"/>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144389"/>
                                        </p:tgtEl>
                                        <p:attrNameLst>
                                          <p:attrName>style.visibility</p:attrName>
                                        </p:attrNameLst>
                                      </p:cBhvr>
                                      <p:to>
                                        <p:strVal val="visible"/>
                                      </p:to>
                                    </p:set>
                                    <p:animEffect transition="in" filter="wipe(left)">
                                      <p:cBhvr>
                                        <p:cTn id="21" dur="500"/>
                                        <p:tgtEl>
                                          <p:spTgt spid="144389"/>
                                        </p:tgtEl>
                                      </p:cBhvr>
                                    </p:animEffect>
                                  </p:childTnLst>
                                </p:cTn>
                              </p:par>
                            </p:childTnLst>
                          </p:cTn>
                        </p:par>
                        <p:par>
                          <p:cTn id="22" fill="hold" nodeType="afterGroup">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44388"/>
                                        </p:tgtEl>
                                        <p:attrNameLst>
                                          <p:attrName>style.visibility</p:attrName>
                                        </p:attrNameLst>
                                      </p:cBhvr>
                                      <p:to>
                                        <p:strVal val="visible"/>
                                      </p:to>
                                    </p:set>
                                    <p:animEffect transition="in" filter="wipe(left)">
                                      <p:cBhvr>
                                        <p:cTn id="25" dur="500"/>
                                        <p:tgtEl>
                                          <p:spTgt spid="14438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44390"/>
                                        </p:tgtEl>
                                        <p:attrNameLst>
                                          <p:attrName>style.visibility</p:attrName>
                                        </p:attrNameLst>
                                      </p:cBhvr>
                                      <p:to>
                                        <p:strVal val="visible"/>
                                      </p:to>
                                    </p:set>
                                    <p:animEffect transition="in" filter="wipe(left)">
                                      <p:cBhvr>
                                        <p:cTn id="30" dur="500"/>
                                        <p:tgtEl>
                                          <p:spTgt spid="14439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44391"/>
                                        </p:tgtEl>
                                        <p:attrNameLst>
                                          <p:attrName>style.visibility</p:attrName>
                                        </p:attrNameLst>
                                      </p:cBhvr>
                                      <p:to>
                                        <p:strVal val="visible"/>
                                      </p:to>
                                    </p:set>
                                    <p:animEffect transition="in" filter="wipe(left)">
                                      <p:cBhvr>
                                        <p:cTn id="35" dur="500"/>
                                        <p:tgtEl>
                                          <p:spTgt spid="14439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44392"/>
                                        </p:tgtEl>
                                        <p:attrNameLst>
                                          <p:attrName>style.visibility</p:attrName>
                                        </p:attrNameLst>
                                      </p:cBhvr>
                                      <p:to>
                                        <p:strVal val="visible"/>
                                      </p:to>
                                    </p:set>
                                    <p:animEffect transition="in" filter="wipe(left)">
                                      <p:cBhvr>
                                        <p:cTn id="40" dur="500"/>
                                        <p:tgtEl>
                                          <p:spTgt spid="14439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144393"/>
                                        </p:tgtEl>
                                        <p:attrNameLst>
                                          <p:attrName>style.visibility</p:attrName>
                                        </p:attrNameLst>
                                      </p:cBhvr>
                                      <p:to>
                                        <p:strVal val="visible"/>
                                      </p:to>
                                    </p:set>
                                    <p:animEffect transition="in" filter="wipe(left)">
                                      <p:cBhvr>
                                        <p:cTn id="45" dur="500"/>
                                        <p:tgtEl>
                                          <p:spTgt spid="14439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44394"/>
                                        </p:tgtEl>
                                        <p:attrNameLst>
                                          <p:attrName>style.visibility</p:attrName>
                                        </p:attrNameLst>
                                      </p:cBhvr>
                                      <p:to>
                                        <p:strVal val="visible"/>
                                      </p:to>
                                    </p:set>
                                    <p:animEffect transition="in" filter="wipe(left)">
                                      <p:cBhvr>
                                        <p:cTn id="50" dur="500"/>
                                        <p:tgtEl>
                                          <p:spTgt spid="14439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6" grpId="0" autoUpdateAnimBg="0"/>
      <p:bldP spid="144387" grpId="0" autoUpdateAnimBg="0"/>
      <p:bldP spid="144388" grpId="0" autoUpdateAnimBg="0"/>
      <p:bldP spid="144390" grpId="0" autoUpdateAnimBg="0"/>
      <p:bldP spid="144394" grpId="0" animBg="1"/>
      <p:bldP spid="144451" grpId="0" animBg="1"/>
      <p:bldP spid="2" grpId="0"/>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Box 11"/>
          <p:cNvSpPr txBox="1">
            <a:spLocks noChangeArrowheads="1"/>
          </p:cNvSpPr>
          <p:nvPr/>
        </p:nvSpPr>
        <p:spPr bwMode="auto">
          <a:xfrm>
            <a:off x="211355" y="104493"/>
            <a:ext cx="5340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800" b="1">
                <a:solidFill>
                  <a:srgbClr val="FFFF00"/>
                </a:solidFill>
                <a:latin typeface="宋体" pitchFamily="2" charset="-122"/>
              </a:rPr>
              <a:t>二</a:t>
            </a:r>
            <a:r>
              <a:rPr kumimoji="1" lang="en-US" altLang="zh-CN" sz="2800" b="1">
                <a:solidFill>
                  <a:srgbClr val="FFFF00"/>
                </a:solidFill>
                <a:latin typeface="宋体" pitchFamily="2" charset="-122"/>
              </a:rPr>
              <a:t>.</a:t>
            </a:r>
            <a:r>
              <a:rPr kumimoji="1" lang="zh-CN" altLang="en-US" sz="2800" b="1">
                <a:solidFill>
                  <a:srgbClr val="FFFF00"/>
                </a:solidFill>
                <a:latin typeface="宋体" pitchFamily="2" charset="-122"/>
              </a:rPr>
              <a:t>带电粒子在均匀磁场中的运动</a:t>
            </a:r>
          </a:p>
        </p:txBody>
      </p:sp>
      <p:sp>
        <p:nvSpPr>
          <p:cNvPr id="34" name="Text Box 12"/>
          <p:cNvSpPr txBox="1">
            <a:spLocks noChangeArrowheads="1"/>
          </p:cNvSpPr>
          <p:nvPr/>
        </p:nvSpPr>
        <p:spPr bwMode="auto">
          <a:xfrm>
            <a:off x="473981" y="2938099"/>
            <a:ext cx="442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FFFF00"/>
                </a:solidFill>
                <a:latin typeface="Times New Roman" pitchFamily="18" charset="0"/>
              </a:rPr>
              <a:t>•</a:t>
            </a:r>
            <a:r>
              <a:rPr kumimoji="1" lang="en-US" altLang="zh-CN" sz="2400" b="1">
                <a:solidFill>
                  <a:srgbClr val="FFFF00"/>
                </a:solidFill>
                <a:latin typeface="宋体" pitchFamily="2" charset="-122"/>
              </a:rPr>
              <a:t> </a:t>
            </a:r>
          </a:p>
        </p:txBody>
      </p:sp>
      <p:graphicFrame>
        <p:nvGraphicFramePr>
          <p:cNvPr id="35" name="Object 13"/>
          <p:cNvGraphicFramePr>
            <a:graphicFrameLocks/>
          </p:cNvGraphicFramePr>
          <p:nvPr/>
        </p:nvGraphicFramePr>
        <p:xfrm>
          <a:off x="923244" y="2990487"/>
          <a:ext cx="863600" cy="355600"/>
        </p:xfrm>
        <a:graphic>
          <a:graphicData uri="http://schemas.openxmlformats.org/presentationml/2006/ole">
            <mc:AlternateContent xmlns:mc="http://schemas.openxmlformats.org/markup-compatibility/2006">
              <mc:Choice xmlns:v="urn:schemas-microsoft-com:vml" Requires="v">
                <p:oleObj spid="_x0000_s54274" name="Equation" r:id="rId3" imgW="761991" imgH="251424" progId="Equation.3">
                  <p:embed/>
                </p:oleObj>
              </mc:Choice>
              <mc:Fallback>
                <p:oleObj name="Equation" r:id="rId3" imgW="761991" imgH="251424" progId="Equation.3">
                  <p:embed/>
                  <p:pic>
                    <p:nvPicPr>
                      <p:cNvPr id="35" name="Object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244" y="2990487"/>
                        <a:ext cx="8636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6" name="Group 14"/>
          <p:cNvGrpSpPr>
            <a:grpSpLocks/>
          </p:cNvGrpSpPr>
          <p:nvPr/>
        </p:nvGrpSpPr>
        <p:grpSpPr bwMode="auto">
          <a:xfrm>
            <a:off x="6465206" y="3337081"/>
            <a:ext cx="2286000" cy="2209800"/>
            <a:chOff x="4128" y="1872"/>
            <a:chExt cx="1200" cy="1056"/>
          </a:xfrm>
        </p:grpSpPr>
        <p:grpSp>
          <p:nvGrpSpPr>
            <p:cNvPr id="37" name="Group 15"/>
            <p:cNvGrpSpPr>
              <a:grpSpLocks/>
            </p:cNvGrpSpPr>
            <p:nvPr/>
          </p:nvGrpSpPr>
          <p:grpSpPr bwMode="auto">
            <a:xfrm>
              <a:off x="4128" y="1872"/>
              <a:ext cx="144" cy="192"/>
              <a:chOff x="2112" y="3120"/>
              <a:chExt cx="144" cy="192"/>
            </a:xfrm>
          </p:grpSpPr>
          <p:sp>
            <p:nvSpPr>
              <p:cNvPr id="73" name="Line 16"/>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Line 17"/>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8" name="Group 18"/>
            <p:cNvGrpSpPr>
              <a:grpSpLocks/>
            </p:cNvGrpSpPr>
            <p:nvPr/>
          </p:nvGrpSpPr>
          <p:grpSpPr bwMode="auto">
            <a:xfrm>
              <a:off x="4128" y="2736"/>
              <a:ext cx="144" cy="192"/>
              <a:chOff x="2112" y="3120"/>
              <a:chExt cx="144" cy="192"/>
            </a:xfrm>
          </p:grpSpPr>
          <p:sp>
            <p:nvSpPr>
              <p:cNvPr id="71" name="Line 19"/>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Line 20"/>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9" name="Group 21"/>
            <p:cNvGrpSpPr>
              <a:grpSpLocks/>
            </p:cNvGrpSpPr>
            <p:nvPr/>
          </p:nvGrpSpPr>
          <p:grpSpPr bwMode="auto">
            <a:xfrm>
              <a:off x="4128" y="2304"/>
              <a:ext cx="144" cy="192"/>
              <a:chOff x="2112" y="3120"/>
              <a:chExt cx="144" cy="192"/>
            </a:xfrm>
          </p:grpSpPr>
          <p:sp>
            <p:nvSpPr>
              <p:cNvPr id="69" name="Line 22"/>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Line 23"/>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0" name="Group 24"/>
            <p:cNvGrpSpPr>
              <a:grpSpLocks/>
            </p:cNvGrpSpPr>
            <p:nvPr/>
          </p:nvGrpSpPr>
          <p:grpSpPr bwMode="auto">
            <a:xfrm>
              <a:off x="4512" y="2304"/>
              <a:ext cx="144" cy="192"/>
              <a:chOff x="2112" y="3120"/>
              <a:chExt cx="144" cy="192"/>
            </a:xfrm>
          </p:grpSpPr>
          <p:sp>
            <p:nvSpPr>
              <p:cNvPr id="67" name="Line 25"/>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Line 26"/>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 name="Group 27"/>
            <p:cNvGrpSpPr>
              <a:grpSpLocks/>
            </p:cNvGrpSpPr>
            <p:nvPr/>
          </p:nvGrpSpPr>
          <p:grpSpPr bwMode="auto">
            <a:xfrm>
              <a:off x="4512" y="2736"/>
              <a:ext cx="144" cy="192"/>
              <a:chOff x="2112" y="3120"/>
              <a:chExt cx="144" cy="192"/>
            </a:xfrm>
          </p:grpSpPr>
          <p:sp>
            <p:nvSpPr>
              <p:cNvPr id="65" name="Line 28"/>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Line 29"/>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2" name="Group 30"/>
            <p:cNvGrpSpPr>
              <a:grpSpLocks/>
            </p:cNvGrpSpPr>
            <p:nvPr/>
          </p:nvGrpSpPr>
          <p:grpSpPr bwMode="auto">
            <a:xfrm>
              <a:off x="5184" y="2304"/>
              <a:ext cx="144" cy="192"/>
              <a:chOff x="2112" y="3120"/>
              <a:chExt cx="144" cy="192"/>
            </a:xfrm>
          </p:grpSpPr>
          <p:sp>
            <p:nvSpPr>
              <p:cNvPr id="63" name="Line 31"/>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Line 32"/>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 name="Group 33"/>
            <p:cNvGrpSpPr>
              <a:grpSpLocks/>
            </p:cNvGrpSpPr>
            <p:nvPr/>
          </p:nvGrpSpPr>
          <p:grpSpPr bwMode="auto">
            <a:xfrm>
              <a:off x="5184" y="1872"/>
              <a:ext cx="144" cy="192"/>
              <a:chOff x="2112" y="3120"/>
              <a:chExt cx="144" cy="192"/>
            </a:xfrm>
          </p:grpSpPr>
          <p:sp>
            <p:nvSpPr>
              <p:cNvPr id="61" name="Line 34"/>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Line 35"/>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4" name="Group 36"/>
            <p:cNvGrpSpPr>
              <a:grpSpLocks/>
            </p:cNvGrpSpPr>
            <p:nvPr/>
          </p:nvGrpSpPr>
          <p:grpSpPr bwMode="auto">
            <a:xfrm>
              <a:off x="4848" y="1872"/>
              <a:ext cx="144" cy="192"/>
              <a:chOff x="2112" y="3120"/>
              <a:chExt cx="144" cy="192"/>
            </a:xfrm>
          </p:grpSpPr>
          <p:sp>
            <p:nvSpPr>
              <p:cNvPr id="59" name="Line 37"/>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38"/>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5" name="Group 39"/>
            <p:cNvGrpSpPr>
              <a:grpSpLocks/>
            </p:cNvGrpSpPr>
            <p:nvPr/>
          </p:nvGrpSpPr>
          <p:grpSpPr bwMode="auto">
            <a:xfrm>
              <a:off x="4512" y="1872"/>
              <a:ext cx="144" cy="192"/>
              <a:chOff x="2112" y="3120"/>
              <a:chExt cx="144" cy="192"/>
            </a:xfrm>
          </p:grpSpPr>
          <p:sp>
            <p:nvSpPr>
              <p:cNvPr id="57" name="Line 40"/>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41"/>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6" name="Group 42"/>
            <p:cNvGrpSpPr>
              <a:grpSpLocks/>
            </p:cNvGrpSpPr>
            <p:nvPr/>
          </p:nvGrpSpPr>
          <p:grpSpPr bwMode="auto">
            <a:xfrm>
              <a:off x="4848" y="2304"/>
              <a:ext cx="144" cy="192"/>
              <a:chOff x="2112" y="3120"/>
              <a:chExt cx="144" cy="192"/>
            </a:xfrm>
          </p:grpSpPr>
          <p:sp>
            <p:nvSpPr>
              <p:cNvPr id="55" name="Line 43"/>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Line 44"/>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7" name="Group 45"/>
            <p:cNvGrpSpPr>
              <a:grpSpLocks/>
            </p:cNvGrpSpPr>
            <p:nvPr/>
          </p:nvGrpSpPr>
          <p:grpSpPr bwMode="auto">
            <a:xfrm>
              <a:off x="5184" y="2736"/>
              <a:ext cx="144" cy="192"/>
              <a:chOff x="2112" y="3120"/>
              <a:chExt cx="144" cy="192"/>
            </a:xfrm>
          </p:grpSpPr>
          <p:sp>
            <p:nvSpPr>
              <p:cNvPr id="53" name="Line 46"/>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47"/>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8" name="Group 48"/>
            <p:cNvGrpSpPr>
              <a:grpSpLocks/>
            </p:cNvGrpSpPr>
            <p:nvPr/>
          </p:nvGrpSpPr>
          <p:grpSpPr bwMode="auto">
            <a:xfrm>
              <a:off x="4848" y="2736"/>
              <a:ext cx="144" cy="192"/>
              <a:chOff x="2112" y="3120"/>
              <a:chExt cx="144" cy="192"/>
            </a:xfrm>
          </p:grpSpPr>
          <p:sp>
            <p:nvSpPr>
              <p:cNvPr id="49" name="Line 49"/>
              <p:cNvSpPr>
                <a:spLocks noChangeShapeType="1"/>
              </p:cNvSpPr>
              <p:nvPr/>
            </p:nvSpPr>
            <p:spPr bwMode="auto">
              <a:xfrm>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Line 50"/>
              <p:cNvSpPr>
                <a:spLocks noChangeShapeType="1"/>
              </p:cNvSpPr>
              <p:nvPr/>
            </p:nvSpPr>
            <p:spPr bwMode="auto">
              <a:xfrm flipH="1">
                <a:off x="2112" y="3120"/>
                <a:ext cx="144" cy="192"/>
              </a:xfrm>
              <a:prstGeom prst="line">
                <a:avLst/>
              </a:prstGeom>
              <a:noFill/>
              <a:ln w="2857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aphicFrame>
        <p:nvGraphicFramePr>
          <p:cNvPr id="75" name="Object 51"/>
          <p:cNvGraphicFramePr>
            <a:graphicFrameLocks noChangeAspect="1"/>
          </p:cNvGraphicFramePr>
          <p:nvPr/>
        </p:nvGraphicFramePr>
        <p:xfrm>
          <a:off x="6516006" y="3794281"/>
          <a:ext cx="295275" cy="341312"/>
        </p:xfrm>
        <a:graphic>
          <a:graphicData uri="http://schemas.openxmlformats.org/presentationml/2006/ole">
            <mc:AlternateContent xmlns:mc="http://schemas.openxmlformats.org/markup-compatibility/2006">
              <mc:Choice xmlns:v="urn:schemas-microsoft-com:vml" Requires="v">
                <p:oleObj spid="_x0000_s54275" name="Equation" r:id="rId5" imgW="175262" imgH="236304" progId="Equation.3">
                  <p:embed/>
                </p:oleObj>
              </mc:Choice>
              <mc:Fallback>
                <p:oleObj name="Equation" r:id="rId5" imgW="175262" imgH="236304" progId="Equation.3">
                  <p:embed/>
                  <p:pic>
                    <p:nvPicPr>
                      <p:cNvPr id="75" name="Object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6006" y="3794281"/>
                        <a:ext cx="295275"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 name="Oval 52"/>
          <p:cNvSpPr>
            <a:spLocks noChangeArrowheads="1"/>
          </p:cNvSpPr>
          <p:nvPr/>
        </p:nvSpPr>
        <p:spPr bwMode="auto">
          <a:xfrm>
            <a:off x="6846206" y="3718081"/>
            <a:ext cx="1676400" cy="1676400"/>
          </a:xfrm>
          <a:prstGeom prst="ellipse">
            <a:avLst/>
          </a:pr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Oval 53"/>
          <p:cNvSpPr>
            <a:spLocks noChangeArrowheads="1"/>
          </p:cNvSpPr>
          <p:nvPr/>
        </p:nvSpPr>
        <p:spPr bwMode="auto">
          <a:xfrm>
            <a:off x="8294006" y="4022881"/>
            <a:ext cx="228600" cy="228600"/>
          </a:xfrm>
          <a:prstGeom prst="ellipse">
            <a:avLst/>
          </a:prstGeom>
          <a:gradFill rotWithShape="0">
            <a:gsLst>
              <a:gs pos="0">
                <a:srgbClr val="FF9900"/>
              </a:gs>
              <a:gs pos="100000">
                <a:srgbClr val="7647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Line 54"/>
          <p:cNvSpPr>
            <a:spLocks noChangeShapeType="1"/>
          </p:cNvSpPr>
          <p:nvPr/>
        </p:nvSpPr>
        <p:spPr bwMode="auto">
          <a:xfrm flipH="1">
            <a:off x="7684406" y="4175281"/>
            <a:ext cx="685800" cy="457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9" name="Object 55"/>
          <p:cNvGraphicFramePr>
            <a:graphicFrameLocks noChangeAspect="1"/>
          </p:cNvGraphicFramePr>
          <p:nvPr/>
        </p:nvGraphicFramePr>
        <p:xfrm>
          <a:off x="7582806" y="3946681"/>
          <a:ext cx="349250" cy="523875"/>
        </p:xfrm>
        <a:graphic>
          <a:graphicData uri="http://schemas.openxmlformats.org/presentationml/2006/ole">
            <mc:AlternateContent xmlns:mc="http://schemas.openxmlformats.org/markup-compatibility/2006">
              <mc:Choice xmlns:v="urn:schemas-microsoft-com:vml" Requires="v">
                <p:oleObj spid="_x0000_s54276" name="Equation" r:id="rId7" imgW="175262" imgH="343008" progId="Equation.3">
                  <p:embed/>
                </p:oleObj>
              </mc:Choice>
              <mc:Fallback>
                <p:oleObj name="Equation" r:id="rId7" imgW="175262" imgH="343008" progId="Equation.3">
                  <p:embed/>
                  <p:pic>
                    <p:nvPicPr>
                      <p:cNvPr id="79" name="Object 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82806" y="3946681"/>
                        <a:ext cx="3492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0" name="Line 56"/>
          <p:cNvSpPr>
            <a:spLocks noChangeShapeType="1"/>
          </p:cNvSpPr>
          <p:nvPr/>
        </p:nvSpPr>
        <p:spPr bwMode="auto">
          <a:xfrm flipH="1" flipV="1">
            <a:off x="8065406" y="3565681"/>
            <a:ext cx="304800" cy="45720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1" name="Object 57"/>
          <p:cNvGraphicFramePr>
            <a:graphicFrameLocks/>
          </p:cNvGraphicFramePr>
          <p:nvPr/>
        </p:nvGraphicFramePr>
        <p:xfrm>
          <a:off x="8573406" y="3870481"/>
          <a:ext cx="230188" cy="306387"/>
        </p:xfrm>
        <a:graphic>
          <a:graphicData uri="http://schemas.openxmlformats.org/presentationml/2006/ole">
            <mc:AlternateContent xmlns:mc="http://schemas.openxmlformats.org/markup-compatibility/2006">
              <mc:Choice xmlns:v="urn:schemas-microsoft-com:vml" Requires="v">
                <p:oleObj spid="_x0000_s54277" name="Equation" r:id="rId9" imgW="114320" imgH="198072" progId="Equation.3">
                  <p:embed/>
                </p:oleObj>
              </mc:Choice>
              <mc:Fallback>
                <p:oleObj name="Equation" r:id="rId9" imgW="114320" imgH="198072" progId="Equation.3">
                  <p:embed/>
                  <p:pic>
                    <p:nvPicPr>
                      <p:cNvPr id="81" name="Object 5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73406" y="3870481"/>
                        <a:ext cx="2301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 name="Object 58"/>
          <p:cNvGraphicFramePr>
            <a:graphicFrameLocks/>
          </p:cNvGraphicFramePr>
          <p:nvPr/>
        </p:nvGraphicFramePr>
        <p:xfrm>
          <a:off x="943881" y="3454037"/>
          <a:ext cx="2360613" cy="874712"/>
        </p:xfrm>
        <a:graphic>
          <a:graphicData uri="http://schemas.openxmlformats.org/presentationml/2006/ole">
            <mc:AlternateContent xmlns:mc="http://schemas.openxmlformats.org/markup-compatibility/2006">
              <mc:Choice xmlns:v="urn:schemas-microsoft-com:vml" Requires="v">
                <p:oleObj spid="_x0000_s54278" name="Equation" r:id="rId11" imgW="2247938" imgH="777168" progId="Equation.3">
                  <p:embed/>
                </p:oleObj>
              </mc:Choice>
              <mc:Fallback>
                <p:oleObj name="Equation" r:id="rId11" imgW="2247938" imgH="777168" progId="Equation.3">
                  <p:embed/>
                  <p:pic>
                    <p:nvPicPr>
                      <p:cNvPr id="82" name="Object 5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3881" y="3454037"/>
                        <a:ext cx="2360613" cy="874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 name="Object 59"/>
          <p:cNvGraphicFramePr>
            <a:graphicFrameLocks/>
          </p:cNvGraphicFramePr>
          <p:nvPr/>
        </p:nvGraphicFramePr>
        <p:xfrm>
          <a:off x="4331606" y="3541349"/>
          <a:ext cx="1144588" cy="900113"/>
        </p:xfrm>
        <a:graphic>
          <a:graphicData uri="http://schemas.openxmlformats.org/presentationml/2006/ole">
            <mc:AlternateContent xmlns:mc="http://schemas.openxmlformats.org/markup-compatibility/2006">
              <mc:Choice xmlns:v="urn:schemas-microsoft-com:vml" Requires="v">
                <p:oleObj spid="_x0000_s54279" name="Equation" r:id="rId13" imgW="1044010" imgH="800064" progId="Equation.3">
                  <p:embed/>
                </p:oleObj>
              </mc:Choice>
              <mc:Fallback>
                <p:oleObj name="Equation" r:id="rId13" imgW="1044010" imgH="800064" progId="Equation.3">
                  <p:embed/>
                  <p:pic>
                    <p:nvPicPr>
                      <p:cNvPr id="83" name="Object 5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31606" y="3541349"/>
                        <a:ext cx="1144588" cy="900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 name="AutoShape 60"/>
          <p:cNvSpPr>
            <a:spLocks noChangeArrowheads="1"/>
          </p:cNvSpPr>
          <p:nvPr/>
        </p:nvSpPr>
        <p:spPr bwMode="auto">
          <a:xfrm>
            <a:off x="3528331" y="3793762"/>
            <a:ext cx="609600" cy="304800"/>
          </a:xfrm>
          <a:prstGeom prst="rightArrow">
            <a:avLst>
              <a:gd name="adj1" fmla="val 50000"/>
              <a:gd name="adj2" fmla="val 50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5" name="Object 61"/>
          <p:cNvGraphicFramePr>
            <a:graphicFrameLocks/>
          </p:cNvGraphicFramePr>
          <p:nvPr/>
        </p:nvGraphicFramePr>
        <p:xfrm>
          <a:off x="1109774" y="5145099"/>
          <a:ext cx="2246313" cy="900112"/>
        </p:xfrm>
        <a:graphic>
          <a:graphicData uri="http://schemas.openxmlformats.org/presentationml/2006/ole">
            <mc:AlternateContent xmlns:mc="http://schemas.openxmlformats.org/markup-compatibility/2006">
              <mc:Choice xmlns:v="urn:schemas-microsoft-com:vml" Requires="v">
                <p:oleObj spid="_x0000_s54280" name="Equation" r:id="rId15" imgW="2148745" imgH="800064" progId="Equation.3">
                  <p:embed/>
                </p:oleObj>
              </mc:Choice>
              <mc:Fallback>
                <p:oleObj name="Equation" r:id="rId15" imgW="2148745" imgH="800064" progId="Equation.3">
                  <p:embed/>
                  <p:pic>
                    <p:nvPicPr>
                      <p:cNvPr id="85" name="Object 61"/>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09774" y="5145099"/>
                        <a:ext cx="2246313" cy="900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 name="Object 62"/>
          <p:cNvGraphicFramePr>
            <a:graphicFrameLocks/>
          </p:cNvGraphicFramePr>
          <p:nvPr/>
        </p:nvGraphicFramePr>
        <p:xfrm>
          <a:off x="4137931" y="5134924"/>
          <a:ext cx="1295400" cy="823913"/>
        </p:xfrm>
        <a:graphic>
          <a:graphicData uri="http://schemas.openxmlformats.org/presentationml/2006/ole">
            <mc:AlternateContent xmlns:mc="http://schemas.openxmlformats.org/markup-compatibility/2006">
              <mc:Choice xmlns:v="urn:schemas-microsoft-com:vml" Requires="v">
                <p:oleObj spid="_x0000_s54281" name="Equation" r:id="rId17" imgW="1181021" imgH="723816" progId="Equation.3">
                  <p:embed/>
                </p:oleObj>
              </mc:Choice>
              <mc:Fallback>
                <p:oleObj name="Equation" r:id="rId17" imgW="1181021" imgH="723816" progId="Equation.3">
                  <p:embed/>
                  <p:pic>
                    <p:nvPicPr>
                      <p:cNvPr id="86" name="Object 62"/>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37931" y="5134924"/>
                        <a:ext cx="12954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 name="Text Box 63"/>
          <p:cNvSpPr txBox="1">
            <a:spLocks noChangeArrowheads="1"/>
          </p:cNvSpPr>
          <p:nvPr/>
        </p:nvSpPr>
        <p:spPr bwMode="auto">
          <a:xfrm>
            <a:off x="682527" y="4479089"/>
            <a:ext cx="3186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FFFF00"/>
                </a:solidFill>
                <a:latin typeface="Times New Roman" pitchFamily="18" charset="0"/>
              </a:rPr>
              <a:t>•</a:t>
            </a:r>
            <a:r>
              <a:rPr kumimoji="1" lang="en-US" altLang="zh-CN" sz="2400" b="1">
                <a:solidFill>
                  <a:srgbClr val="FFFF00"/>
                </a:solidFill>
                <a:latin typeface="宋体" pitchFamily="2" charset="-122"/>
              </a:rPr>
              <a:t> </a:t>
            </a:r>
            <a:r>
              <a:rPr kumimoji="1" lang="zh-CN" altLang="en-US" sz="2400" b="1">
                <a:solidFill>
                  <a:srgbClr val="66FFFF"/>
                </a:solidFill>
                <a:latin typeface="宋体" pitchFamily="2" charset="-122"/>
              </a:rPr>
              <a:t>粒子回转周期与频率</a:t>
            </a:r>
          </a:p>
        </p:txBody>
      </p:sp>
      <p:sp>
        <p:nvSpPr>
          <p:cNvPr id="88" name="Text Box 64"/>
          <p:cNvSpPr txBox="1">
            <a:spLocks noChangeArrowheads="1"/>
          </p:cNvSpPr>
          <p:nvPr/>
        </p:nvSpPr>
        <p:spPr bwMode="auto">
          <a:xfrm>
            <a:off x="1836056" y="2966674"/>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dirty="0">
                <a:solidFill>
                  <a:srgbClr val="66FFFF"/>
                </a:solidFill>
                <a:latin typeface="宋体" pitchFamily="2" charset="-122"/>
              </a:rPr>
              <a:t>情况</a:t>
            </a:r>
          </a:p>
        </p:txBody>
      </p:sp>
      <p:graphicFrame>
        <p:nvGraphicFramePr>
          <p:cNvPr id="89" name="Object 65"/>
          <p:cNvGraphicFramePr>
            <a:graphicFrameLocks noChangeAspect="1"/>
          </p:cNvGraphicFramePr>
          <p:nvPr/>
        </p:nvGraphicFramePr>
        <p:xfrm>
          <a:off x="8227331" y="3337081"/>
          <a:ext cx="246063" cy="304800"/>
        </p:xfrm>
        <a:graphic>
          <a:graphicData uri="http://schemas.openxmlformats.org/presentationml/2006/ole">
            <mc:AlternateContent xmlns:mc="http://schemas.openxmlformats.org/markup-compatibility/2006">
              <mc:Choice xmlns:v="urn:schemas-microsoft-com:vml" Requires="v">
                <p:oleObj spid="_x0000_s54282" name="Equation" r:id="rId19" imgW="114320" imgH="190512" progId="Equation.3">
                  <p:embed/>
                </p:oleObj>
              </mc:Choice>
              <mc:Fallback>
                <p:oleObj name="Equation" r:id="rId19" imgW="114320" imgH="190512" progId="Equation.3">
                  <p:embed/>
                  <p:pic>
                    <p:nvPicPr>
                      <p:cNvPr id="89" name="Object 6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27331" y="3337081"/>
                        <a:ext cx="24606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 name="Text Box 12"/>
          <p:cNvSpPr txBox="1">
            <a:spLocks noChangeArrowheads="1"/>
          </p:cNvSpPr>
          <p:nvPr/>
        </p:nvSpPr>
        <p:spPr bwMode="auto">
          <a:xfrm>
            <a:off x="580082" y="808137"/>
            <a:ext cx="442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FFFF00"/>
                </a:solidFill>
                <a:latin typeface="Times New Roman" pitchFamily="18" charset="0"/>
              </a:rPr>
              <a:t>•</a:t>
            </a:r>
            <a:r>
              <a:rPr kumimoji="1" lang="en-US" altLang="zh-CN" sz="2400" b="1">
                <a:solidFill>
                  <a:srgbClr val="FFFF00"/>
                </a:solidFill>
                <a:latin typeface="宋体" pitchFamily="2" charset="-122"/>
              </a:rPr>
              <a:t> </a:t>
            </a:r>
          </a:p>
        </p:txBody>
      </p:sp>
      <p:graphicFrame>
        <p:nvGraphicFramePr>
          <p:cNvPr id="92" name="Object 13"/>
          <p:cNvGraphicFramePr>
            <a:graphicFrameLocks/>
          </p:cNvGraphicFramePr>
          <p:nvPr/>
        </p:nvGraphicFramePr>
        <p:xfrm>
          <a:off x="804863" y="787400"/>
          <a:ext cx="1195387" cy="476250"/>
        </p:xfrm>
        <a:graphic>
          <a:graphicData uri="http://schemas.openxmlformats.org/presentationml/2006/ole">
            <mc:AlternateContent xmlns:mc="http://schemas.openxmlformats.org/markup-compatibility/2006">
              <mc:Choice xmlns:v="urn:schemas-microsoft-com:vml" Requires="v">
                <p:oleObj spid="_x0000_s54283" name="Equation" r:id="rId21" imgW="393480" imgH="203040" progId="Equation.DSMT4">
                  <p:embed/>
                </p:oleObj>
              </mc:Choice>
              <mc:Fallback>
                <p:oleObj name="Equation" r:id="rId21" imgW="393480" imgH="203040" progId="Equation.DSMT4">
                  <p:embed/>
                  <p:pic>
                    <p:nvPicPr>
                      <p:cNvPr id="92" name="Object 13"/>
                      <p:cNvPicPr>
                        <a:picLocks noChangeArrowheads="1"/>
                      </p:cNvPicPr>
                      <p:nvPr/>
                    </p:nvPicPr>
                    <p:blipFill>
                      <a:blip r:embed="rId22"/>
                      <a:srcRect/>
                      <a:stretch>
                        <a:fillRect/>
                      </a:stretch>
                    </p:blipFill>
                    <p:spPr bwMode="auto">
                      <a:xfrm>
                        <a:off x="804863" y="787400"/>
                        <a:ext cx="1195387" cy="476250"/>
                      </a:xfrm>
                      <a:prstGeom prst="rect">
                        <a:avLst/>
                      </a:prstGeom>
                      <a:noFill/>
                      <a:ln>
                        <a:noFill/>
                      </a:ln>
                      <a:effectLst/>
                    </p:spPr>
                  </p:pic>
                </p:oleObj>
              </mc:Fallback>
            </mc:AlternateContent>
          </a:graphicData>
        </a:graphic>
      </p:graphicFrame>
      <p:sp>
        <p:nvSpPr>
          <p:cNvPr id="93" name="Text Box 64"/>
          <p:cNvSpPr txBox="1">
            <a:spLocks noChangeArrowheads="1"/>
          </p:cNvSpPr>
          <p:nvPr/>
        </p:nvSpPr>
        <p:spPr bwMode="auto">
          <a:xfrm>
            <a:off x="1942157" y="836712"/>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dirty="0">
                <a:solidFill>
                  <a:srgbClr val="66FFFF"/>
                </a:solidFill>
                <a:latin typeface="宋体" pitchFamily="2" charset="-122"/>
              </a:rPr>
              <a:t>情况</a:t>
            </a:r>
          </a:p>
        </p:txBody>
      </p:sp>
      <p:pic>
        <p:nvPicPr>
          <p:cNvPr id="63551" name="Picture 6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11182" y="1412776"/>
            <a:ext cx="2084424" cy="992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552" name="Picture 6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806330" y="700947"/>
            <a:ext cx="3525564" cy="170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205150" y="2492896"/>
            <a:ext cx="4493538" cy="461665"/>
          </a:xfrm>
          <a:prstGeom prst="rect">
            <a:avLst/>
          </a:prstGeom>
        </p:spPr>
        <p:txBody>
          <a:bodyPr wrap="none">
            <a:spAutoFit/>
          </a:bodyPr>
          <a:lstStyle/>
          <a:p>
            <a:r>
              <a:rPr lang="zh-CN" altLang="en-US" sz="2400" b="1" dirty="0">
                <a:solidFill>
                  <a:schemeClr val="bg1"/>
                </a:solidFill>
              </a:rPr>
              <a:t>结论：带电粒子作匀速直线运动</a:t>
            </a:r>
          </a:p>
        </p:txBody>
      </p:sp>
      <p:sp>
        <p:nvSpPr>
          <p:cNvPr id="3" name="矩形 2"/>
          <p:cNvSpPr/>
          <p:nvPr/>
        </p:nvSpPr>
        <p:spPr>
          <a:xfrm>
            <a:off x="772828" y="5987549"/>
            <a:ext cx="8164139" cy="461665"/>
          </a:xfrm>
          <a:prstGeom prst="rect">
            <a:avLst/>
          </a:prstGeom>
        </p:spPr>
        <p:txBody>
          <a:bodyPr wrap="square">
            <a:spAutoFit/>
          </a:bodyPr>
          <a:lstStyle/>
          <a:p>
            <a:pPr algn="l"/>
            <a:r>
              <a:rPr lang="zh-CN" altLang="en-US" sz="2400" b="1" dirty="0">
                <a:solidFill>
                  <a:schemeClr val="bg1"/>
                </a:solidFill>
              </a:rPr>
              <a:t>带电粒子作匀速圆周运动，其周期和频率与速度无关。</a:t>
            </a:r>
          </a:p>
        </p:txBody>
      </p:sp>
    </p:spTree>
    <p:extLst>
      <p:ext uri="{BB962C8B-B14F-4D97-AF65-F5344CB8AC3E}">
        <p14:creationId xmlns:p14="http://schemas.microsoft.com/office/powerpoint/2010/main" val="34744789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5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5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76" grpId="0" animBg="1"/>
      <p:bldP spid="77" grpId="0" animBg="1"/>
      <p:bldP spid="78" grpId="0" animBg="1"/>
      <p:bldP spid="80" grpId="0" animBg="1"/>
      <p:bldP spid="84" grpId="0" animBg="1"/>
      <p:bldP spid="87" grpId="0"/>
      <p:bldP spid="88" grpId="0"/>
      <p:bldP spid="91" grpId="0"/>
      <p:bldP spid="93" grpId="0"/>
      <p:bldP spid="2" grpId="0"/>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14"/>
          <p:cNvSpPr txBox="1">
            <a:spLocks noChangeArrowheads="1"/>
          </p:cNvSpPr>
          <p:nvPr/>
        </p:nvSpPr>
        <p:spPr bwMode="auto">
          <a:xfrm>
            <a:off x="44053" y="3070992"/>
            <a:ext cx="3276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800" b="1">
                <a:solidFill>
                  <a:srgbClr val="FFFF00"/>
                </a:solidFill>
                <a:latin typeface="宋体" pitchFamily="2" charset="-122"/>
              </a:rPr>
              <a:t>三</a:t>
            </a:r>
            <a:r>
              <a:rPr kumimoji="1" lang="en-US" altLang="zh-CN" sz="2800" b="1">
                <a:solidFill>
                  <a:srgbClr val="FFFF00"/>
                </a:solidFill>
                <a:latin typeface="宋体" pitchFamily="2" charset="-122"/>
              </a:rPr>
              <a:t>.</a:t>
            </a:r>
            <a:r>
              <a:rPr kumimoji="1" lang="zh-CN" altLang="en-US" sz="2800" b="1">
                <a:solidFill>
                  <a:srgbClr val="FFFF00"/>
                </a:solidFill>
                <a:latin typeface="宋体" pitchFamily="2" charset="-122"/>
              </a:rPr>
              <a:t>霍尔效应</a:t>
            </a:r>
            <a:endParaRPr kumimoji="1" lang="zh-CN" altLang="en-US" sz="2800" b="1">
              <a:solidFill>
                <a:srgbClr val="FFFF00"/>
              </a:solidFill>
              <a:latin typeface="Times New Roman" pitchFamily="18" charset="0"/>
            </a:endParaRPr>
          </a:p>
        </p:txBody>
      </p:sp>
      <p:sp>
        <p:nvSpPr>
          <p:cNvPr id="3" name="Rectangle 115"/>
          <p:cNvSpPr>
            <a:spLocks noChangeArrowheads="1"/>
          </p:cNvSpPr>
          <p:nvPr/>
        </p:nvSpPr>
        <p:spPr bwMode="auto">
          <a:xfrm>
            <a:off x="654007" y="3597753"/>
            <a:ext cx="3845440"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5000"/>
              </a:lnSpc>
            </a:pPr>
            <a:r>
              <a:rPr kumimoji="1" lang="en-US" altLang="zh-CN" sz="2400" b="1" dirty="0">
                <a:solidFill>
                  <a:schemeClr val="bg1"/>
                </a:solidFill>
                <a:latin typeface="宋体" pitchFamily="2" charset="-122"/>
              </a:rPr>
              <a:t>1879</a:t>
            </a:r>
            <a:r>
              <a:rPr kumimoji="1" lang="zh-CN" altLang="en-US" sz="2400" b="1" dirty="0">
                <a:solidFill>
                  <a:schemeClr val="bg1"/>
                </a:solidFill>
                <a:latin typeface="宋体" pitchFamily="2" charset="-122"/>
              </a:rPr>
              <a:t>年 霍尔发现在一个通有电流的导体板上，若垂直于板面施加一磁场，则板面两侧会出现微弱电势差</a:t>
            </a:r>
            <a:r>
              <a:rPr kumimoji="1" lang="en-US" altLang="zh-CN" sz="2400" b="1" dirty="0">
                <a:solidFill>
                  <a:schemeClr val="bg1"/>
                </a:solidFill>
                <a:latin typeface="宋体" pitchFamily="2" charset="-122"/>
              </a:rPr>
              <a:t>(</a:t>
            </a:r>
            <a:r>
              <a:rPr kumimoji="1" lang="zh-CN" altLang="en-US" sz="2400" b="1" dirty="0">
                <a:solidFill>
                  <a:srgbClr val="66FFFF"/>
                </a:solidFill>
                <a:ea typeface="楷体_GB2312" pitchFamily="49" charset="-122"/>
              </a:rPr>
              <a:t>霍尔效应</a:t>
            </a:r>
            <a:r>
              <a:rPr kumimoji="1" lang="en-US" altLang="zh-CN" sz="2400" b="1" dirty="0">
                <a:solidFill>
                  <a:schemeClr val="bg1"/>
                </a:solidFill>
                <a:latin typeface="Times New Roman" pitchFamily="18" charset="0"/>
              </a:rPr>
              <a:t>)</a:t>
            </a:r>
            <a:endParaRPr kumimoji="1" lang="en-US" altLang="zh-CN" sz="2400" b="1" dirty="0">
              <a:solidFill>
                <a:schemeClr val="bg1"/>
              </a:solidFill>
              <a:latin typeface="宋体" pitchFamily="2" charset="-122"/>
            </a:endParaRPr>
          </a:p>
        </p:txBody>
      </p:sp>
      <p:sp>
        <p:nvSpPr>
          <p:cNvPr id="4" name="Rectangle 7"/>
          <p:cNvSpPr>
            <a:spLocks noChangeArrowheads="1"/>
          </p:cNvSpPr>
          <p:nvPr/>
        </p:nvSpPr>
        <p:spPr bwMode="auto">
          <a:xfrm>
            <a:off x="675270" y="5947908"/>
            <a:ext cx="14160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zh-CN" altLang="en-US" sz="2400" b="1" dirty="0">
                <a:solidFill>
                  <a:srgbClr val="66FFFF"/>
                </a:solidFill>
                <a:latin typeface="Times New Roman" pitchFamily="18" charset="0"/>
              </a:rPr>
              <a:t>实验结果</a:t>
            </a:r>
          </a:p>
        </p:txBody>
      </p:sp>
      <p:graphicFrame>
        <p:nvGraphicFramePr>
          <p:cNvPr id="5" name="Object 8"/>
          <p:cNvGraphicFramePr>
            <a:graphicFrameLocks/>
          </p:cNvGraphicFramePr>
          <p:nvPr/>
        </p:nvGraphicFramePr>
        <p:xfrm>
          <a:off x="2652538" y="6010737"/>
          <a:ext cx="1919287" cy="430213"/>
        </p:xfrm>
        <a:graphic>
          <a:graphicData uri="http://schemas.openxmlformats.org/presentationml/2006/ole">
            <mc:AlternateContent xmlns:mc="http://schemas.openxmlformats.org/markup-compatibility/2006">
              <mc:Choice xmlns:v="urn:schemas-microsoft-com:vml" Requires="v">
                <p:oleObj spid="_x0000_s55298" name="公式" r:id="rId3" imgW="1813565" imgH="327672" progId="Equation.3">
                  <p:embed/>
                </p:oleObj>
              </mc:Choice>
              <mc:Fallback>
                <p:oleObj name="公式" r:id="rId3" imgW="1813565" imgH="327672" progId="Equation.3">
                  <p:embed/>
                  <p:pic>
                    <p:nvPicPr>
                      <p:cNvPr id="5"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2538" y="6010737"/>
                        <a:ext cx="1919287"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98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6625" y="3721551"/>
            <a:ext cx="4172652" cy="2478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2"/>
          <p:cNvSpPr txBox="1">
            <a:spLocks noChangeArrowheads="1"/>
          </p:cNvSpPr>
          <p:nvPr/>
        </p:nvSpPr>
        <p:spPr bwMode="auto">
          <a:xfrm>
            <a:off x="44053" y="101040"/>
            <a:ext cx="182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dirty="0">
                <a:solidFill>
                  <a:srgbClr val="FFFF00"/>
                </a:solidFill>
                <a:latin typeface="Times New Roman" pitchFamily="18" charset="0"/>
              </a:rPr>
              <a:t>•</a:t>
            </a:r>
            <a:r>
              <a:rPr kumimoji="1" lang="en-US" altLang="zh-CN" sz="2400" b="1" dirty="0">
                <a:solidFill>
                  <a:schemeClr val="bg1"/>
                </a:solidFill>
                <a:latin typeface="宋体" pitchFamily="2" charset="-122"/>
              </a:rPr>
              <a:t> </a:t>
            </a:r>
            <a:r>
              <a:rPr kumimoji="1" lang="zh-CN" altLang="en-US" sz="2400" b="1" dirty="0">
                <a:solidFill>
                  <a:srgbClr val="66FFFF"/>
                </a:solidFill>
                <a:latin typeface="宋体" pitchFamily="2" charset="-122"/>
              </a:rPr>
              <a:t>一般情况 </a:t>
            </a:r>
          </a:p>
        </p:txBody>
      </p:sp>
      <p:sp>
        <p:nvSpPr>
          <p:cNvPr id="8" name="AutoShape 3"/>
          <p:cNvSpPr>
            <a:spLocks noChangeArrowheads="1"/>
          </p:cNvSpPr>
          <p:nvPr/>
        </p:nvSpPr>
        <p:spPr bwMode="auto">
          <a:xfrm rot="5398361">
            <a:off x="5914253" y="-920439"/>
            <a:ext cx="1196975" cy="3741738"/>
          </a:xfrm>
          <a:prstGeom prst="can">
            <a:avLst>
              <a:gd name="adj" fmla="val 48627"/>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4"/>
          <p:cNvSpPr>
            <a:spLocks noChangeShapeType="1"/>
          </p:cNvSpPr>
          <p:nvPr/>
        </p:nvSpPr>
        <p:spPr bwMode="auto">
          <a:xfrm flipV="1">
            <a:off x="4864122" y="396392"/>
            <a:ext cx="990600" cy="6096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5"/>
          <p:cNvSpPr>
            <a:spLocks noChangeShapeType="1"/>
          </p:cNvSpPr>
          <p:nvPr/>
        </p:nvSpPr>
        <p:spPr bwMode="auto">
          <a:xfrm>
            <a:off x="4340247" y="1005992"/>
            <a:ext cx="4495800" cy="0"/>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6"/>
          <p:cNvSpPr>
            <a:spLocks noChangeShapeType="1"/>
          </p:cNvSpPr>
          <p:nvPr/>
        </p:nvSpPr>
        <p:spPr bwMode="auto">
          <a:xfrm>
            <a:off x="4940322" y="1005992"/>
            <a:ext cx="914400" cy="0"/>
          </a:xfrm>
          <a:prstGeom prst="line">
            <a:avLst/>
          </a:prstGeom>
          <a:noFill/>
          <a:ln w="38100">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7"/>
          <p:cNvSpPr>
            <a:spLocks noChangeShapeType="1"/>
          </p:cNvSpPr>
          <p:nvPr/>
        </p:nvSpPr>
        <p:spPr bwMode="auto">
          <a:xfrm flipV="1">
            <a:off x="4864122" y="396392"/>
            <a:ext cx="0" cy="609600"/>
          </a:xfrm>
          <a:prstGeom prst="line">
            <a:avLst/>
          </a:prstGeom>
          <a:noFill/>
          <a:ln w="38100">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 name="Object 8"/>
          <p:cNvGraphicFramePr>
            <a:graphicFrameLocks noChangeAspect="1"/>
          </p:cNvGraphicFramePr>
          <p:nvPr/>
        </p:nvGraphicFramePr>
        <p:xfrm>
          <a:off x="8672535" y="517042"/>
          <a:ext cx="304800" cy="352425"/>
        </p:xfrm>
        <a:graphic>
          <a:graphicData uri="http://schemas.openxmlformats.org/presentationml/2006/ole">
            <mc:AlternateContent xmlns:mc="http://schemas.openxmlformats.org/markup-compatibility/2006">
              <mc:Choice xmlns:v="urn:schemas-microsoft-com:vml" Requires="v">
                <p:oleObj spid="_x0000_s55299" name="Equation" r:id="rId6" imgW="175262" imgH="236304" progId="Equation.3">
                  <p:embed/>
                </p:oleObj>
              </mc:Choice>
              <mc:Fallback>
                <p:oleObj name="Equation" r:id="rId6" imgW="175262" imgH="236304" progId="Equation.3">
                  <p:embed/>
                  <p:pic>
                    <p:nvPicPr>
                      <p:cNvPr id="13"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2535" y="517042"/>
                        <a:ext cx="304800"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9"/>
          <p:cNvGraphicFramePr>
            <a:graphicFrameLocks noChangeAspect="1"/>
          </p:cNvGraphicFramePr>
          <p:nvPr/>
        </p:nvGraphicFramePr>
        <p:xfrm>
          <a:off x="5260997" y="1021867"/>
          <a:ext cx="368300" cy="422275"/>
        </p:xfrm>
        <a:graphic>
          <a:graphicData uri="http://schemas.openxmlformats.org/presentationml/2006/ole">
            <mc:AlternateContent xmlns:mc="http://schemas.openxmlformats.org/markup-compatibility/2006">
              <mc:Choice xmlns:v="urn:schemas-microsoft-com:vml" Requires="v">
                <p:oleObj spid="_x0000_s55300" name="Equation" r:id="rId8" imgW="251548" imgH="327672" progId="Equation.3">
                  <p:embed/>
                </p:oleObj>
              </mc:Choice>
              <mc:Fallback>
                <p:oleObj name="Equation" r:id="rId8" imgW="251548" imgH="327672" progId="Equation.3">
                  <p:embed/>
                  <p:pic>
                    <p:nvPicPr>
                      <p:cNvPr id="14"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60997" y="1021867"/>
                        <a:ext cx="3683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0"/>
          <p:cNvGraphicFramePr>
            <a:graphicFrameLocks/>
          </p:cNvGraphicFramePr>
          <p:nvPr/>
        </p:nvGraphicFramePr>
        <p:xfrm>
          <a:off x="4270397" y="294792"/>
          <a:ext cx="366713" cy="417513"/>
        </p:xfrm>
        <a:graphic>
          <a:graphicData uri="http://schemas.openxmlformats.org/presentationml/2006/ole">
            <mc:AlternateContent xmlns:mc="http://schemas.openxmlformats.org/markup-compatibility/2006">
              <mc:Choice xmlns:v="urn:schemas-microsoft-com:vml" Requires="v">
                <p:oleObj spid="_x0000_s55301" name="Equation" r:id="rId10" imgW="266675" imgH="304776" progId="Equation.3">
                  <p:embed/>
                </p:oleObj>
              </mc:Choice>
              <mc:Fallback>
                <p:oleObj name="Equation" r:id="rId10" imgW="266675" imgH="304776" progId="Equation.3">
                  <p:embed/>
                  <p:pic>
                    <p:nvPicPr>
                      <p:cNvPr id="15" name="Object 1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70397" y="294792"/>
                        <a:ext cx="366713"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 name="Group 11"/>
          <p:cNvGrpSpPr>
            <a:grpSpLocks/>
          </p:cNvGrpSpPr>
          <p:nvPr/>
        </p:nvGrpSpPr>
        <p:grpSpPr bwMode="auto">
          <a:xfrm>
            <a:off x="6081735" y="1590192"/>
            <a:ext cx="1447800" cy="544513"/>
            <a:chOff x="3685" y="1104"/>
            <a:chExt cx="912" cy="343"/>
          </a:xfrm>
        </p:grpSpPr>
        <p:sp>
          <p:nvSpPr>
            <p:cNvPr id="17" name="Line 12"/>
            <p:cNvSpPr>
              <a:spLocks noChangeShapeType="1"/>
            </p:cNvSpPr>
            <p:nvPr/>
          </p:nvSpPr>
          <p:spPr bwMode="auto">
            <a:xfrm>
              <a:off x="3685" y="1104"/>
              <a:ext cx="0" cy="288"/>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3"/>
            <p:cNvSpPr>
              <a:spLocks noChangeShapeType="1"/>
            </p:cNvSpPr>
            <p:nvPr/>
          </p:nvSpPr>
          <p:spPr bwMode="auto">
            <a:xfrm>
              <a:off x="4597" y="1104"/>
              <a:ext cx="0" cy="288"/>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4"/>
            <p:cNvSpPr>
              <a:spLocks noChangeShapeType="1"/>
            </p:cNvSpPr>
            <p:nvPr/>
          </p:nvSpPr>
          <p:spPr bwMode="auto">
            <a:xfrm>
              <a:off x="3685" y="1197"/>
              <a:ext cx="912" cy="0"/>
            </a:xfrm>
            <a:prstGeom prst="line">
              <a:avLst/>
            </a:prstGeom>
            <a:noFill/>
            <a:ln w="2857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0" name="Object 15"/>
            <p:cNvGraphicFramePr>
              <a:graphicFrameLocks/>
            </p:cNvGraphicFramePr>
            <p:nvPr/>
          </p:nvGraphicFramePr>
          <p:xfrm>
            <a:off x="4080" y="1248"/>
            <a:ext cx="136" cy="199"/>
          </p:xfrm>
          <a:graphic>
            <a:graphicData uri="http://schemas.openxmlformats.org/presentationml/2006/ole">
              <mc:AlternateContent xmlns:mc="http://schemas.openxmlformats.org/markup-compatibility/2006">
                <mc:Choice xmlns:v="urn:schemas-microsoft-com:vml" Requires="v">
                  <p:oleObj spid="_x0000_s55302" name="Equation" r:id="rId12" imgW="114320" imgH="213408" progId="Equation.3">
                    <p:embed/>
                  </p:oleObj>
                </mc:Choice>
                <mc:Fallback>
                  <p:oleObj name="Equation" r:id="rId12" imgW="114320" imgH="213408" progId="Equation.3">
                    <p:embed/>
                    <p:pic>
                      <p:nvPicPr>
                        <p:cNvPr id="20" name="Object 15"/>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80" y="1248"/>
                          <a:ext cx="136"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1" name="Object 16"/>
          <p:cNvGraphicFramePr>
            <a:graphicFrameLocks noChangeAspect="1"/>
          </p:cNvGraphicFramePr>
          <p:nvPr/>
        </p:nvGraphicFramePr>
        <p:xfrm>
          <a:off x="5335610" y="664680"/>
          <a:ext cx="287337" cy="379412"/>
        </p:xfrm>
        <a:graphic>
          <a:graphicData uri="http://schemas.openxmlformats.org/presentationml/2006/ole">
            <mc:AlternateContent xmlns:mc="http://schemas.openxmlformats.org/markup-compatibility/2006">
              <mc:Choice xmlns:v="urn:schemas-microsoft-com:vml" Requires="v">
                <p:oleObj spid="_x0000_s55303" name="Equation" r:id="rId14" imgW="22907" imgH="76248" progId="Equation.3">
                  <p:embed/>
                </p:oleObj>
              </mc:Choice>
              <mc:Fallback>
                <p:oleObj name="Equation" r:id="rId14" imgW="22907" imgH="76248" progId="Equation.3">
                  <p:embed/>
                  <p:pic>
                    <p:nvPicPr>
                      <p:cNvPr id="21" name="Object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35610" y="664680"/>
                        <a:ext cx="287337" cy="379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7"/>
          <p:cNvGraphicFramePr>
            <a:graphicFrameLocks noChangeAspect="1"/>
          </p:cNvGraphicFramePr>
          <p:nvPr/>
        </p:nvGraphicFramePr>
        <p:xfrm>
          <a:off x="1871266" y="201054"/>
          <a:ext cx="1760537" cy="430212"/>
        </p:xfrm>
        <a:graphic>
          <a:graphicData uri="http://schemas.openxmlformats.org/presentationml/2006/ole">
            <mc:AlternateContent xmlns:mc="http://schemas.openxmlformats.org/markup-compatibility/2006">
              <mc:Choice xmlns:v="urn:schemas-microsoft-com:vml" Requires="v">
                <p:oleObj spid="_x0000_s55304" name="Equation" r:id="rId16" imgW="1562017" imgH="327672" progId="Equation.3">
                  <p:embed/>
                </p:oleObj>
              </mc:Choice>
              <mc:Fallback>
                <p:oleObj name="Equation" r:id="rId16" imgW="1562017" imgH="327672" progId="Equation.3">
                  <p:embed/>
                  <p:pic>
                    <p:nvPicPr>
                      <p:cNvPr id="22" name="Object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71266" y="201054"/>
                        <a:ext cx="1760537"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8"/>
          <p:cNvGraphicFramePr>
            <a:graphicFrameLocks/>
          </p:cNvGraphicFramePr>
          <p:nvPr/>
        </p:nvGraphicFramePr>
        <p:xfrm>
          <a:off x="1979712" y="798030"/>
          <a:ext cx="1627188" cy="419100"/>
        </p:xfrm>
        <a:graphic>
          <a:graphicData uri="http://schemas.openxmlformats.org/presentationml/2006/ole">
            <mc:AlternateContent xmlns:mc="http://schemas.openxmlformats.org/markup-compatibility/2006">
              <mc:Choice xmlns:v="urn:schemas-microsoft-com:vml" Requires="v">
                <p:oleObj spid="_x0000_s55305" name="Equation" r:id="rId18" imgW="1523982" imgH="304776" progId="Equation.3">
                  <p:embed/>
                </p:oleObj>
              </mc:Choice>
              <mc:Fallback>
                <p:oleObj name="Equation" r:id="rId18" imgW="1523982" imgH="304776" progId="Equation.3">
                  <p:embed/>
                  <p:pic>
                    <p:nvPicPr>
                      <p:cNvPr id="23" name="Object 18"/>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79712" y="798030"/>
                        <a:ext cx="1627188"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19"/>
          <p:cNvSpPr txBox="1">
            <a:spLocks noChangeArrowheads="1"/>
          </p:cNvSpPr>
          <p:nvPr/>
        </p:nvSpPr>
        <p:spPr bwMode="auto">
          <a:xfrm>
            <a:off x="667265" y="1377937"/>
            <a:ext cx="388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宋体" pitchFamily="2" charset="-122"/>
              </a:rPr>
              <a:t>带电粒子作螺旋运动</a:t>
            </a:r>
          </a:p>
        </p:txBody>
      </p:sp>
      <p:graphicFrame>
        <p:nvGraphicFramePr>
          <p:cNvPr id="25" name="Object 20"/>
          <p:cNvGraphicFramePr>
            <a:graphicFrameLocks/>
          </p:cNvGraphicFramePr>
          <p:nvPr/>
        </p:nvGraphicFramePr>
        <p:xfrm>
          <a:off x="706572" y="2170880"/>
          <a:ext cx="2868612" cy="900112"/>
        </p:xfrm>
        <a:graphic>
          <a:graphicData uri="http://schemas.openxmlformats.org/presentationml/2006/ole">
            <mc:AlternateContent xmlns:mc="http://schemas.openxmlformats.org/markup-compatibility/2006">
              <mc:Choice xmlns:v="urn:schemas-microsoft-com:vml" Requires="v">
                <p:oleObj spid="_x0000_s55306" name="Equation" r:id="rId20" imgW="2766161" imgH="800064" progId="Equation.3">
                  <p:embed/>
                </p:oleObj>
              </mc:Choice>
              <mc:Fallback>
                <p:oleObj name="Equation" r:id="rId20" imgW="2766161" imgH="800064" progId="Equation.3">
                  <p:embed/>
                  <p:pic>
                    <p:nvPicPr>
                      <p:cNvPr id="25" name="Object 20"/>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6572" y="2170880"/>
                        <a:ext cx="2868612" cy="900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21"/>
          <p:cNvGraphicFramePr>
            <a:graphicFrameLocks/>
          </p:cNvGraphicFramePr>
          <p:nvPr/>
        </p:nvGraphicFramePr>
        <p:xfrm>
          <a:off x="4479138" y="2150845"/>
          <a:ext cx="3098800" cy="900112"/>
        </p:xfrm>
        <a:graphic>
          <a:graphicData uri="http://schemas.openxmlformats.org/presentationml/2006/ole">
            <mc:AlternateContent xmlns:mc="http://schemas.openxmlformats.org/markup-compatibility/2006">
              <mc:Choice xmlns:v="urn:schemas-microsoft-com:vml" Requires="v">
                <p:oleObj spid="_x0000_s55307" name="Equation" r:id="rId22" imgW="2994586" imgH="800064" progId="Equation.3">
                  <p:embed/>
                </p:oleObj>
              </mc:Choice>
              <mc:Fallback>
                <p:oleObj name="Equation" r:id="rId22" imgW="2994586" imgH="800064" progId="Equation.3">
                  <p:embed/>
                  <p:pic>
                    <p:nvPicPr>
                      <p:cNvPr id="26" name="Object 21"/>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479138" y="2150845"/>
                        <a:ext cx="3098800" cy="900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41"/>
          <p:cNvGraphicFramePr>
            <a:graphicFrameLocks/>
          </p:cNvGraphicFramePr>
          <p:nvPr/>
        </p:nvGraphicFramePr>
        <p:xfrm>
          <a:off x="5888060" y="453542"/>
          <a:ext cx="230187" cy="292100"/>
        </p:xfrm>
        <a:graphic>
          <a:graphicData uri="http://schemas.openxmlformats.org/presentationml/2006/ole">
            <mc:AlternateContent xmlns:mc="http://schemas.openxmlformats.org/markup-compatibility/2006">
              <mc:Choice xmlns:v="urn:schemas-microsoft-com:vml" Requires="v">
                <p:oleObj spid="_x0000_s55308" name="Equation" r:id="rId24" imgW="114320" imgH="190512" progId="Equation.3">
                  <p:embed/>
                </p:oleObj>
              </mc:Choice>
              <mc:Fallback>
                <p:oleObj name="Equation" r:id="rId24" imgW="114320" imgH="190512" progId="Equation.3">
                  <p:embed/>
                  <p:pic>
                    <p:nvPicPr>
                      <p:cNvPr id="27" name="Object 41"/>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888060" y="453542"/>
                        <a:ext cx="2301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Arc 42"/>
          <p:cNvSpPr>
            <a:spLocks/>
          </p:cNvSpPr>
          <p:nvPr/>
        </p:nvSpPr>
        <p:spPr bwMode="auto">
          <a:xfrm rot="3266291">
            <a:off x="5070497" y="767867"/>
            <a:ext cx="258763" cy="360363"/>
          </a:xfrm>
          <a:custGeom>
            <a:avLst/>
            <a:gdLst>
              <a:gd name="T0" fmla="*/ 0 w 16497"/>
              <a:gd name="T1" fmla="*/ 2147483647 h 21600"/>
              <a:gd name="T2" fmla="*/ 2147483647 w 16497"/>
              <a:gd name="T3" fmla="*/ 2147483647 h 21600"/>
              <a:gd name="T4" fmla="*/ 2147483647 w 16497"/>
              <a:gd name="T5" fmla="*/ 2147483647 h 21600"/>
              <a:gd name="T6" fmla="*/ 0 60000 65536"/>
              <a:gd name="T7" fmla="*/ 0 60000 65536"/>
              <a:gd name="T8" fmla="*/ 0 60000 65536"/>
            </a:gdLst>
            <a:ahLst/>
            <a:cxnLst>
              <a:cxn ang="T6">
                <a:pos x="T0" y="T1"/>
              </a:cxn>
              <a:cxn ang="T7">
                <a:pos x="T2" y="T3"/>
              </a:cxn>
              <a:cxn ang="T8">
                <a:pos x="T4" y="T5"/>
              </a:cxn>
            </a:cxnLst>
            <a:rect l="0" t="0" r="r" b="b"/>
            <a:pathLst>
              <a:path w="16497" h="21600" fill="none" extrusionOk="0">
                <a:moveTo>
                  <a:pt x="-1" y="46"/>
                </a:moveTo>
                <a:cubicBezTo>
                  <a:pt x="471" y="15"/>
                  <a:pt x="944" y="-1"/>
                  <a:pt x="1417" y="0"/>
                </a:cubicBezTo>
                <a:cubicBezTo>
                  <a:pt x="7051" y="0"/>
                  <a:pt x="12462" y="2201"/>
                  <a:pt x="16496" y="6135"/>
                </a:cubicBezTo>
              </a:path>
              <a:path w="16497" h="21600" stroke="0" extrusionOk="0">
                <a:moveTo>
                  <a:pt x="-1" y="46"/>
                </a:moveTo>
                <a:cubicBezTo>
                  <a:pt x="471" y="15"/>
                  <a:pt x="944" y="-1"/>
                  <a:pt x="1417" y="0"/>
                </a:cubicBezTo>
                <a:cubicBezTo>
                  <a:pt x="7051" y="0"/>
                  <a:pt x="12462" y="2201"/>
                  <a:pt x="16496" y="6135"/>
                </a:cubicBezTo>
                <a:lnTo>
                  <a:pt x="1417" y="21600"/>
                </a:lnTo>
                <a:lnTo>
                  <a:pt x="-1" y="46"/>
                </a:lnTo>
                <a:close/>
              </a:path>
            </a:pathLst>
          </a:cu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9" name="Group 43"/>
          <p:cNvGrpSpPr>
            <a:grpSpLocks/>
          </p:cNvGrpSpPr>
          <p:nvPr/>
        </p:nvGrpSpPr>
        <p:grpSpPr bwMode="auto">
          <a:xfrm>
            <a:off x="4878410" y="337655"/>
            <a:ext cx="3225800" cy="1208087"/>
            <a:chOff x="2927" y="315"/>
            <a:chExt cx="2032" cy="761"/>
          </a:xfrm>
        </p:grpSpPr>
        <p:sp>
          <p:nvSpPr>
            <p:cNvPr id="30" name="Freeform 44"/>
            <p:cNvSpPr>
              <a:spLocks/>
            </p:cNvSpPr>
            <p:nvPr/>
          </p:nvSpPr>
          <p:spPr bwMode="auto">
            <a:xfrm>
              <a:off x="2927" y="330"/>
              <a:ext cx="241" cy="424"/>
            </a:xfrm>
            <a:custGeom>
              <a:avLst/>
              <a:gdLst>
                <a:gd name="T0" fmla="*/ 0 w 241"/>
                <a:gd name="T1" fmla="*/ 424 h 424"/>
                <a:gd name="T2" fmla="*/ 109 w 241"/>
                <a:gd name="T3" fmla="*/ 171 h 424"/>
                <a:gd name="T4" fmla="*/ 241 w 241"/>
                <a:gd name="T5" fmla="*/ 0 h 424"/>
                <a:gd name="T6" fmla="*/ 0 60000 65536"/>
                <a:gd name="T7" fmla="*/ 0 60000 65536"/>
                <a:gd name="T8" fmla="*/ 0 60000 65536"/>
              </a:gdLst>
              <a:ahLst/>
              <a:cxnLst>
                <a:cxn ang="T6">
                  <a:pos x="T0" y="T1"/>
                </a:cxn>
                <a:cxn ang="T7">
                  <a:pos x="T2" y="T3"/>
                </a:cxn>
                <a:cxn ang="T8">
                  <a:pos x="T4" y="T5"/>
                </a:cxn>
              </a:cxnLst>
              <a:rect l="0" t="0" r="r" b="b"/>
              <a:pathLst>
                <a:path w="241" h="424">
                  <a:moveTo>
                    <a:pt x="0" y="424"/>
                  </a:moveTo>
                  <a:cubicBezTo>
                    <a:pt x="18" y="382"/>
                    <a:pt x="69" y="242"/>
                    <a:pt x="109" y="171"/>
                  </a:cubicBezTo>
                  <a:cubicBezTo>
                    <a:pt x="149" y="100"/>
                    <a:pt x="214" y="36"/>
                    <a:pt x="241" y="0"/>
                  </a:cubicBezTo>
                </a:path>
              </a:pathLst>
            </a:custGeom>
            <a:noFill/>
            <a:ln w="19050" cap="flat" cmpd="sng">
              <a:solidFill>
                <a:srgbClr val="FF99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Freeform 45"/>
            <p:cNvSpPr>
              <a:spLocks/>
            </p:cNvSpPr>
            <p:nvPr/>
          </p:nvSpPr>
          <p:spPr bwMode="auto">
            <a:xfrm>
              <a:off x="4074" y="319"/>
              <a:ext cx="539" cy="757"/>
            </a:xfrm>
            <a:custGeom>
              <a:avLst/>
              <a:gdLst>
                <a:gd name="T0" fmla="*/ 0 w 539"/>
                <a:gd name="T1" fmla="*/ 11 h 757"/>
                <a:gd name="T2" fmla="*/ 77 w 539"/>
                <a:gd name="T3" fmla="*/ 63 h 757"/>
                <a:gd name="T4" fmla="*/ 215 w 539"/>
                <a:gd name="T5" fmla="*/ 390 h 757"/>
                <a:gd name="T6" fmla="*/ 354 w 539"/>
                <a:gd name="T7" fmla="*/ 675 h 757"/>
                <a:gd name="T8" fmla="*/ 539 w 539"/>
                <a:gd name="T9" fmla="*/ 757 h 7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9" h="757">
                  <a:moveTo>
                    <a:pt x="0" y="11"/>
                  </a:moveTo>
                  <a:cubicBezTo>
                    <a:pt x="13" y="20"/>
                    <a:pt x="41" y="0"/>
                    <a:pt x="77" y="63"/>
                  </a:cubicBezTo>
                  <a:cubicBezTo>
                    <a:pt x="113" y="126"/>
                    <a:pt x="169" y="288"/>
                    <a:pt x="215" y="390"/>
                  </a:cubicBezTo>
                  <a:cubicBezTo>
                    <a:pt x="262" y="492"/>
                    <a:pt x="300" y="614"/>
                    <a:pt x="354" y="675"/>
                  </a:cubicBezTo>
                  <a:cubicBezTo>
                    <a:pt x="408" y="737"/>
                    <a:pt x="473" y="747"/>
                    <a:pt x="539" y="757"/>
                  </a:cubicBezTo>
                </a:path>
              </a:pathLst>
            </a:custGeom>
            <a:noFill/>
            <a:ln w="19050" cmpd="sng">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Freeform 46"/>
            <p:cNvSpPr>
              <a:spLocks/>
            </p:cNvSpPr>
            <p:nvPr/>
          </p:nvSpPr>
          <p:spPr bwMode="auto">
            <a:xfrm>
              <a:off x="3707" y="316"/>
              <a:ext cx="373" cy="757"/>
            </a:xfrm>
            <a:custGeom>
              <a:avLst/>
              <a:gdLst>
                <a:gd name="T0" fmla="*/ 373 w 373"/>
                <a:gd name="T1" fmla="*/ 14 h 757"/>
                <a:gd name="T2" fmla="*/ 308 w 373"/>
                <a:gd name="T3" fmla="*/ 63 h 757"/>
                <a:gd name="T4" fmla="*/ 216 w 373"/>
                <a:gd name="T5" fmla="*/ 390 h 757"/>
                <a:gd name="T6" fmla="*/ 123 w 373"/>
                <a:gd name="T7" fmla="*/ 675 h 757"/>
                <a:gd name="T8" fmla="*/ 0 w 373"/>
                <a:gd name="T9" fmla="*/ 757 h 7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757">
                  <a:moveTo>
                    <a:pt x="373" y="14"/>
                  </a:moveTo>
                  <a:cubicBezTo>
                    <a:pt x="362" y="22"/>
                    <a:pt x="334" y="0"/>
                    <a:pt x="308" y="63"/>
                  </a:cubicBezTo>
                  <a:cubicBezTo>
                    <a:pt x="282" y="126"/>
                    <a:pt x="247" y="288"/>
                    <a:pt x="216" y="390"/>
                  </a:cubicBezTo>
                  <a:cubicBezTo>
                    <a:pt x="185" y="492"/>
                    <a:pt x="159" y="614"/>
                    <a:pt x="123" y="675"/>
                  </a:cubicBezTo>
                  <a:cubicBezTo>
                    <a:pt x="87" y="737"/>
                    <a:pt x="44" y="747"/>
                    <a:pt x="0" y="757"/>
                  </a:cubicBezTo>
                </a:path>
              </a:pathLst>
            </a:custGeom>
            <a:noFill/>
            <a:ln w="19050" cap="flat" cmpd="sng">
              <a:solidFill>
                <a:srgbClr val="FF99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Freeform 47"/>
            <p:cNvSpPr>
              <a:spLocks/>
            </p:cNvSpPr>
            <p:nvPr/>
          </p:nvSpPr>
          <p:spPr bwMode="auto">
            <a:xfrm>
              <a:off x="4602" y="324"/>
              <a:ext cx="357" cy="750"/>
            </a:xfrm>
            <a:custGeom>
              <a:avLst/>
              <a:gdLst>
                <a:gd name="T0" fmla="*/ 357 w 357"/>
                <a:gd name="T1" fmla="*/ 20 h 750"/>
                <a:gd name="T2" fmla="*/ 295 w 357"/>
                <a:gd name="T3" fmla="*/ 61 h 750"/>
                <a:gd name="T4" fmla="*/ 203 w 357"/>
                <a:gd name="T5" fmla="*/ 388 h 750"/>
                <a:gd name="T6" fmla="*/ 110 w 357"/>
                <a:gd name="T7" fmla="*/ 673 h 750"/>
                <a:gd name="T8" fmla="*/ 0 w 357"/>
                <a:gd name="T9" fmla="*/ 750 h 7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7" h="750">
                  <a:moveTo>
                    <a:pt x="357" y="20"/>
                  </a:moveTo>
                  <a:cubicBezTo>
                    <a:pt x="339" y="10"/>
                    <a:pt x="321" y="0"/>
                    <a:pt x="295" y="61"/>
                  </a:cubicBezTo>
                  <a:cubicBezTo>
                    <a:pt x="270" y="122"/>
                    <a:pt x="234" y="286"/>
                    <a:pt x="203" y="388"/>
                  </a:cubicBezTo>
                  <a:cubicBezTo>
                    <a:pt x="172" y="490"/>
                    <a:pt x="144" y="613"/>
                    <a:pt x="110" y="673"/>
                  </a:cubicBezTo>
                  <a:cubicBezTo>
                    <a:pt x="76" y="733"/>
                    <a:pt x="23" y="734"/>
                    <a:pt x="0" y="750"/>
                  </a:cubicBezTo>
                </a:path>
              </a:pathLst>
            </a:custGeom>
            <a:noFill/>
            <a:ln w="19050" cap="flat" cmpd="sng">
              <a:solidFill>
                <a:srgbClr val="FF99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Freeform 48"/>
            <p:cNvSpPr>
              <a:spLocks/>
            </p:cNvSpPr>
            <p:nvPr/>
          </p:nvSpPr>
          <p:spPr bwMode="auto">
            <a:xfrm>
              <a:off x="3173" y="315"/>
              <a:ext cx="535" cy="759"/>
            </a:xfrm>
            <a:custGeom>
              <a:avLst/>
              <a:gdLst>
                <a:gd name="T0" fmla="*/ 0 w 535"/>
                <a:gd name="T1" fmla="*/ 21 h 759"/>
                <a:gd name="T2" fmla="*/ 93 w 535"/>
                <a:gd name="T3" fmla="*/ 62 h 759"/>
                <a:gd name="T4" fmla="*/ 231 w 535"/>
                <a:gd name="T5" fmla="*/ 392 h 759"/>
                <a:gd name="T6" fmla="*/ 385 w 535"/>
                <a:gd name="T7" fmla="*/ 681 h 759"/>
                <a:gd name="T8" fmla="*/ 535 w 535"/>
                <a:gd name="T9" fmla="*/ 759 h 7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5" h="759">
                  <a:moveTo>
                    <a:pt x="0" y="21"/>
                  </a:moveTo>
                  <a:cubicBezTo>
                    <a:pt x="27" y="10"/>
                    <a:pt x="54" y="0"/>
                    <a:pt x="93" y="62"/>
                  </a:cubicBezTo>
                  <a:cubicBezTo>
                    <a:pt x="131" y="124"/>
                    <a:pt x="182" y="289"/>
                    <a:pt x="231" y="392"/>
                  </a:cubicBezTo>
                  <a:cubicBezTo>
                    <a:pt x="280" y="495"/>
                    <a:pt x="334" y="620"/>
                    <a:pt x="385" y="681"/>
                  </a:cubicBezTo>
                  <a:cubicBezTo>
                    <a:pt x="436" y="742"/>
                    <a:pt x="504" y="743"/>
                    <a:pt x="535" y="759"/>
                  </a:cubicBezTo>
                </a:path>
              </a:pathLst>
            </a:custGeom>
            <a:noFill/>
            <a:ln w="19050" cmpd="sng">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5" name="Oval 49"/>
          <p:cNvSpPr>
            <a:spLocks noChangeArrowheads="1"/>
          </p:cNvSpPr>
          <p:nvPr/>
        </p:nvSpPr>
        <p:spPr bwMode="auto">
          <a:xfrm>
            <a:off x="4711722" y="853592"/>
            <a:ext cx="304800" cy="304800"/>
          </a:xfrm>
          <a:prstGeom prst="ellipse">
            <a:avLst/>
          </a:prstGeom>
          <a:gradFill rotWithShape="0">
            <a:gsLst>
              <a:gs pos="0">
                <a:srgbClr val="C0C0C0"/>
              </a:gs>
              <a:gs pos="100000">
                <a:srgbClr val="595959"/>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18553605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8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27597A24-A5C7-4CF0-800A-E8CEEC2C7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 y="404813"/>
            <a:ext cx="3622675" cy="2592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563" name="Picture 3">
            <a:extLst>
              <a:ext uri="{FF2B5EF4-FFF2-40B4-BE49-F238E27FC236}">
                <a16:creationId xmlns:a16="http://schemas.microsoft.com/office/drawing/2014/main" id="{1DE09EEE-FB25-4361-8C77-7EC6F01CF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260350"/>
            <a:ext cx="3562350" cy="3863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564" name="Picture 4">
            <a:extLst>
              <a:ext uri="{FF2B5EF4-FFF2-40B4-BE49-F238E27FC236}">
                <a16:creationId xmlns:a16="http://schemas.microsoft.com/office/drawing/2014/main" id="{1E7AAF44-AA0B-423C-8130-D9C78AF047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4124325"/>
            <a:ext cx="5903912" cy="2424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65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6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8482" name="Object 2"/>
          <p:cNvGraphicFramePr>
            <a:graphicFrameLocks/>
          </p:cNvGraphicFramePr>
          <p:nvPr/>
        </p:nvGraphicFramePr>
        <p:xfrm>
          <a:off x="932656" y="1799561"/>
          <a:ext cx="1700212" cy="455613"/>
        </p:xfrm>
        <a:graphic>
          <a:graphicData uri="http://schemas.openxmlformats.org/presentationml/2006/ole">
            <mc:AlternateContent xmlns:mc="http://schemas.openxmlformats.org/markup-compatibility/2006">
              <mc:Choice xmlns:v="urn:schemas-microsoft-com:vml" Requires="v">
                <p:oleObj spid="_x0000_s56322" name="公式" r:id="rId3" imgW="1600268" imgH="343008" progId="Equation.3">
                  <p:embed/>
                </p:oleObj>
              </mc:Choice>
              <mc:Fallback>
                <p:oleObj name="公式" r:id="rId3" imgW="1600268" imgH="343008" progId="Equation.3">
                  <p:embed/>
                  <p:pic>
                    <p:nvPicPr>
                      <p:cNvPr id="148482"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656" y="1799561"/>
                        <a:ext cx="1700212"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83" name="Text Box 3"/>
          <p:cNvSpPr txBox="1">
            <a:spLocks noChangeArrowheads="1"/>
          </p:cNvSpPr>
          <p:nvPr/>
        </p:nvSpPr>
        <p:spPr bwMode="auto">
          <a:xfrm>
            <a:off x="755650" y="2852936"/>
            <a:ext cx="23526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zh-CN" altLang="en-US" sz="2400" b="1" dirty="0">
                <a:solidFill>
                  <a:schemeClr val="bg1"/>
                </a:solidFill>
                <a:latin typeface="宋体" pitchFamily="2" charset="-122"/>
              </a:rPr>
              <a:t>横向的电场力</a:t>
            </a:r>
            <a:r>
              <a:rPr kumimoji="1" lang="en-US" altLang="zh-CN" sz="2400" b="1" dirty="0">
                <a:solidFill>
                  <a:schemeClr val="bg1"/>
                </a:solidFill>
                <a:latin typeface="宋体" pitchFamily="2" charset="-122"/>
              </a:rPr>
              <a:t>:</a:t>
            </a:r>
          </a:p>
        </p:txBody>
      </p:sp>
      <p:sp>
        <p:nvSpPr>
          <p:cNvPr id="148484" name="Text Box 4"/>
          <p:cNvSpPr txBox="1">
            <a:spLocks noChangeArrowheads="1"/>
          </p:cNvSpPr>
          <p:nvPr/>
        </p:nvSpPr>
        <p:spPr bwMode="auto">
          <a:xfrm>
            <a:off x="635793" y="1216949"/>
            <a:ext cx="235267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zh-CN" altLang="en-US" sz="2400" b="1" dirty="0">
                <a:solidFill>
                  <a:schemeClr val="bg1"/>
                </a:solidFill>
                <a:latin typeface="宋体" pitchFamily="2" charset="-122"/>
              </a:rPr>
              <a:t>纵向的磁场力</a:t>
            </a:r>
            <a:r>
              <a:rPr kumimoji="1" lang="en-US" altLang="zh-CN" sz="2400" b="1" dirty="0">
                <a:solidFill>
                  <a:schemeClr val="bg1"/>
                </a:solidFill>
                <a:latin typeface="宋体" pitchFamily="2" charset="-122"/>
              </a:rPr>
              <a:t>:</a:t>
            </a:r>
          </a:p>
        </p:txBody>
      </p:sp>
      <p:graphicFrame>
        <p:nvGraphicFramePr>
          <p:cNvPr id="148485" name="Object 5"/>
          <p:cNvGraphicFramePr>
            <a:graphicFrameLocks/>
          </p:cNvGraphicFramePr>
          <p:nvPr/>
        </p:nvGraphicFramePr>
        <p:xfrm>
          <a:off x="3995738" y="4614863"/>
          <a:ext cx="2487612" cy="431800"/>
        </p:xfrm>
        <a:graphic>
          <a:graphicData uri="http://schemas.openxmlformats.org/presentationml/2006/ole">
            <mc:AlternateContent xmlns:mc="http://schemas.openxmlformats.org/markup-compatibility/2006">
              <mc:Choice xmlns:v="urn:schemas-microsoft-com:vml" Requires="v">
                <p:oleObj spid="_x0000_s56323" name="公式" r:id="rId5" imgW="2385166" imgH="327672" progId="Equation.3">
                  <p:embed/>
                </p:oleObj>
              </mc:Choice>
              <mc:Fallback>
                <p:oleObj name="公式" r:id="rId5" imgW="2385166" imgH="327672" progId="Equation.3">
                  <p:embed/>
                  <p:pic>
                    <p:nvPicPr>
                      <p:cNvPr id="148485"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738" y="4614863"/>
                        <a:ext cx="24876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86" name="Text Box 6"/>
          <p:cNvSpPr txBox="1">
            <a:spLocks noChangeArrowheads="1"/>
          </p:cNvSpPr>
          <p:nvPr/>
        </p:nvSpPr>
        <p:spPr bwMode="auto">
          <a:xfrm>
            <a:off x="762000" y="4589463"/>
            <a:ext cx="2955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宋体" pitchFamily="2" charset="-122"/>
              </a:rPr>
              <a:t>当达到动态平衡时：</a:t>
            </a:r>
          </a:p>
        </p:txBody>
      </p:sp>
      <p:sp>
        <p:nvSpPr>
          <p:cNvPr id="148489" name="Rectangle 9"/>
          <p:cNvSpPr>
            <a:spLocks noChangeArrowheads="1"/>
          </p:cNvSpPr>
          <p:nvPr/>
        </p:nvSpPr>
        <p:spPr bwMode="auto">
          <a:xfrm>
            <a:off x="78250" y="688272"/>
            <a:ext cx="14160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zh-CN" altLang="en-US" sz="2400" b="1" dirty="0">
                <a:solidFill>
                  <a:srgbClr val="66FFFF"/>
                </a:solidFill>
                <a:latin typeface="Times New Roman" pitchFamily="18" charset="0"/>
              </a:rPr>
              <a:t>受力分析</a:t>
            </a:r>
            <a:endParaRPr kumimoji="1" lang="zh-CN" altLang="en-US" sz="2400" b="1" dirty="0">
              <a:latin typeface="Times New Roman" pitchFamily="18" charset="0"/>
            </a:endParaRPr>
          </a:p>
        </p:txBody>
      </p:sp>
      <p:graphicFrame>
        <p:nvGraphicFramePr>
          <p:cNvPr id="148490" name="Object 10"/>
          <p:cNvGraphicFramePr>
            <a:graphicFrameLocks/>
          </p:cNvGraphicFramePr>
          <p:nvPr/>
        </p:nvGraphicFramePr>
        <p:xfrm>
          <a:off x="2305050" y="6103938"/>
          <a:ext cx="1181100" cy="406400"/>
        </p:xfrm>
        <a:graphic>
          <a:graphicData uri="http://schemas.openxmlformats.org/presentationml/2006/ole">
            <mc:AlternateContent xmlns:mc="http://schemas.openxmlformats.org/markup-compatibility/2006">
              <mc:Choice xmlns:v="urn:schemas-microsoft-com:vml" Requires="v">
                <p:oleObj spid="_x0000_s56324" name="Equation" r:id="rId7" imgW="1082045" imgH="304776" progId="Equation.3">
                  <p:embed/>
                </p:oleObj>
              </mc:Choice>
              <mc:Fallback>
                <p:oleObj name="Equation" r:id="rId7" imgW="1082045" imgH="304776" progId="Equation.3">
                  <p:embed/>
                  <p:pic>
                    <p:nvPicPr>
                      <p:cNvPr id="148490" name="Object 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05050" y="6103938"/>
                        <a:ext cx="11811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91" name="Object 11"/>
          <p:cNvGraphicFramePr>
            <a:graphicFrameLocks/>
          </p:cNvGraphicFramePr>
          <p:nvPr/>
        </p:nvGraphicFramePr>
        <p:xfrm>
          <a:off x="3886200" y="5394325"/>
          <a:ext cx="1497013" cy="900113"/>
        </p:xfrm>
        <a:graphic>
          <a:graphicData uri="http://schemas.openxmlformats.org/presentationml/2006/ole">
            <mc:AlternateContent xmlns:mc="http://schemas.openxmlformats.org/markup-compatibility/2006">
              <mc:Choice xmlns:v="urn:schemas-microsoft-com:vml" Requires="v">
                <p:oleObj spid="_x0000_s56325" name="Equation" r:id="rId9" imgW="1394534" imgH="800064" progId="Equation.3">
                  <p:embed/>
                </p:oleObj>
              </mc:Choice>
              <mc:Fallback>
                <p:oleObj name="Equation" r:id="rId9" imgW="1394534" imgH="800064" progId="Equation.3">
                  <p:embed/>
                  <p:pic>
                    <p:nvPicPr>
                      <p:cNvPr id="148491" name="Object 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6200" y="5394325"/>
                        <a:ext cx="1497013" cy="90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92" name="Object 12"/>
          <p:cNvGraphicFramePr>
            <a:graphicFrameLocks/>
          </p:cNvGraphicFramePr>
          <p:nvPr/>
        </p:nvGraphicFramePr>
        <p:xfrm>
          <a:off x="6172200" y="5467350"/>
          <a:ext cx="1065213" cy="900113"/>
        </p:xfrm>
        <a:graphic>
          <a:graphicData uri="http://schemas.openxmlformats.org/presentationml/2006/ole">
            <mc:AlternateContent xmlns:mc="http://schemas.openxmlformats.org/markup-compatibility/2006">
              <mc:Choice xmlns:v="urn:schemas-microsoft-com:vml" Requires="v">
                <p:oleObj spid="_x0000_s56326" name="Equation" r:id="rId11" imgW="952597" imgH="800064" progId="Equation.3">
                  <p:embed/>
                </p:oleObj>
              </mc:Choice>
              <mc:Fallback>
                <p:oleObj name="Equation" r:id="rId11" imgW="952597" imgH="800064" progId="Equation.3">
                  <p:embed/>
                  <p:pic>
                    <p:nvPicPr>
                      <p:cNvPr id="148492"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72200" y="5467350"/>
                        <a:ext cx="1065213" cy="90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93" name="AutoShape 13"/>
          <p:cNvSpPr>
            <a:spLocks/>
          </p:cNvSpPr>
          <p:nvPr/>
        </p:nvSpPr>
        <p:spPr bwMode="auto">
          <a:xfrm>
            <a:off x="3570288" y="5181600"/>
            <a:ext cx="201612" cy="1238250"/>
          </a:xfrm>
          <a:prstGeom prst="rightBrace">
            <a:avLst>
              <a:gd name="adj1" fmla="val 51181"/>
              <a:gd name="adj2" fmla="val 50000"/>
            </a:avLst>
          </a:prstGeom>
          <a:noFill/>
          <a:ln w="28575">
            <a:solidFill>
              <a:schemeClr val="bg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aphicFrame>
        <p:nvGraphicFramePr>
          <p:cNvPr id="148494" name="Object 14"/>
          <p:cNvGraphicFramePr>
            <a:graphicFrameLocks/>
          </p:cNvGraphicFramePr>
          <p:nvPr/>
        </p:nvGraphicFramePr>
        <p:xfrm>
          <a:off x="930275" y="5129213"/>
          <a:ext cx="1144588" cy="430212"/>
        </p:xfrm>
        <a:graphic>
          <a:graphicData uri="http://schemas.openxmlformats.org/presentationml/2006/ole">
            <mc:AlternateContent xmlns:mc="http://schemas.openxmlformats.org/markup-compatibility/2006">
              <mc:Choice xmlns:v="urn:schemas-microsoft-com:vml" Requires="v">
                <p:oleObj spid="_x0000_s56327" name="Equation" r:id="rId13" imgW="1044010" imgH="327672" progId="Equation.3">
                  <p:embed/>
                </p:oleObj>
              </mc:Choice>
              <mc:Fallback>
                <p:oleObj name="Equation" r:id="rId13" imgW="1044010" imgH="327672" progId="Equation.3">
                  <p:embed/>
                  <p:pic>
                    <p:nvPicPr>
                      <p:cNvPr id="148494" name="Object 1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0275" y="5129213"/>
                        <a:ext cx="1144588"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95" name="Object 15"/>
          <p:cNvGraphicFramePr>
            <a:graphicFrameLocks/>
          </p:cNvGraphicFramePr>
          <p:nvPr/>
        </p:nvGraphicFramePr>
        <p:xfrm>
          <a:off x="971550" y="5627688"/>
          <a:ext cx="1281113" cy="431800"/>
        </p:xfrm>
        <a:graphic>
          <a:graphicData uri="http://schemas.openxmlformats.org/presentationml/2006/ole">
            <mc:AlternateContent xmlns:mc="http://schemas.openxmlformats.org/markup-compatibility/2006">
              <mc:Choice xmlns:v="urn:schemas-microsoft-com:vml" Requires="v">
                <p:oleObj spid="_x0000_s56328" name="Equation" r:id="rId15" imgW="1181021" imgH="327672" progId="Equation.3">
                  <p:embed/>
                </p:oleObj>
              </mc:Choice>
              <mc:Fallback>
                <p:oleObj name="Equation" r:id="rId15" imgW="1181021" imgH="327672" progId="Equation.3">
                  <p:embed/>
                  <p:pic>
                    <p:nvPicPr>
                      <p:cNvPr id="148495" name="Object 1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1550" y="5627688"/>
                        <a:ext cx="12811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96" name="Object 16"/>
          <p:cNvGraphicFramePr>
            <a:graphicFrameLocks/>
          </p:cNvGraphicFramePr>
          <p:nvPr/>
        </p:nvGraphicFramePr>
        <p:xfrm>
          <a:off x="2378075" y="5649913"/>
          <a:ext cx="812800" cy="315912"/>
        </p:xfrm>
        <a:graphic>
          <a:graphicData uri="http://schemas.openxmlformats.org/presentationml/2006/ole">
            <mc:AlternateContent xmlns:mc="http://schemas.openxmlformats.org/markup-compatibility/2006">
              <mc:Choice xmlns:v="urn:schemas-microsoft-com:vml" Requires="v">
                <p:oleObj spid="_x0000_s56329" name="Equation" r:id="rId17" imgW="708613" imgH="213408" progId="Equation.3">
                  <p:embed/>
                </p:oleObj>
              </mc:Choice>
              <mc:Fallback>
                <p:oleObj name="Equation" r:id="rId17" imgW="708613" imgH="213408" progId="Equation.3">
                  <p:embed/>
                  <p:pic>
                    <p:nvPicPr>
                      <p:cNvPr id="148496" name="Object 16"/>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78075" y="5649913"/>
                        <a:ext cx="8128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97" name="Rectangle 17"/>
          <p:cNvSpPr>
            <a:spLocks noChangeArrowheads="1"/>
          </p:cNvSpPr>
          <p:nvPr/>
        </p:nvSpPr>
        <p:spPr bwMode="auto">
          <a:xfrm>
            <a:off x="7305675" y="5680075"/>
            <a:ext cx="1374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chemeClr val="bg1"/>
                </a:solidFill>
                <a:latin typeface="Times New Roman" pitchFamily="18" charset="0"/>
                <a:ea typeface="楷体_GB2312" pitchFamily="49" charset="-122"/>
              </a:rPr>
              <a:t>(</a:t>
            </a:r>
            <a:r>
              <a:rPr kumimoji="1" lang="zh-CN" altLang="en-US" sz="2000" b="1">
                <a:solidFill>
                  <a:schemeClr val="bg1"/>
                </a:solidFill>
                <a:latin typeface="Times New Roman" pitchFamily="18" charset="0"/>
                <a:ea typeface="楷体_GB2312" pitchFamily="49" charset="-122"/>
              </a:rPr>
              <a:t>霍耳系数</a:t>
            </a:r>
            <a:r>
              <a:rPr kumimoji="1" lang="en-US" altLang="zh-CN" sz="2000" b="1">
                <a:solidFill>
                  <a:schemeClr val="bg1"/>
                </a:solidFill>
                <a:latin typeface="Times New Roman" pitchFamily="18" charset="0"/>
                <a:ea typeface="楷体_GB2312" pitchFamily="49" charset="-122"/>
              </a:rPr>
              <a:t>)</a:t>
            </a:r>
          </a:p>
        </p:txBody>
      </p:sp>
      <p:graphicFrame>
        <p:nvGraphicFramePr>
          <p:cNvPr id="148498" name="Object 18"/>
          <p:cNvGraphicFramePr>
            <a:graphicFrameLocks/>
          </p:cNvGraphicFramePr>
          <p:nvPr/>
        </p:nvGraphicFramePr>
        <p:xfrm>
          <a:off x="889000" y="6167438"/>
          <a:ext cx="1320800" cy="392112"/>
        </p:xfrm>
        <a:graphic>
          <a:graphicData uri="http://schemas.openxmlformats.org/presentationml/2006/ole">
            <mc:AlternateContent xmlns:mc="http://schemas.openxmlformats.org/markup-compatibility/2006">
              <mc:Choice xmlns:v="urn:schemas-microsoft-com:vml" Requires="v">
                <p:oleObj spid="_x0000_s56330" name="Equation" r:id="rId19" imgW="1219272" imgH="289656" progId="Equation.3">
                  <p:embed/>
                </p:oleObj>
              </mc:Choice>
              <mc:Fallback>
                <p:oleObj name="Equation" r:id="rId19" imgW="1219272" imgH="289656" progId="Equation.3">
                  <p:embed/>
                  <p:pic>
                    <p:nvPicPr>
                      <p:cNvPr id="148498" name="Object 18"/>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89000" y="6167438"/>
                        <a:ext cx="1320800"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99" name="AutoShape 19"/>
          <p:cNvSpPr>
            <a:spLocks noChangeArrowheads="1"/>
          </p:cNvSpPr>
          <p:nvPr/>
        </p:nvSpPr>
        <p:spPr bwMode="auto">
          <a:xfrm>
            <a:off x="5486400" y="5702300"/>
            <a:ext cx="609600" cy="304800"/>
          </a:xfrm>
          <a:prstGeom prst="rightArrow">
            <a:avLst>
              <a:gd name="adj1" fmla="val 50000"/>
              <a:gd name="adj2" fmla="val 50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8500" name="Oval 20"/>
          <p:cNvSpPr>
            <a:spLocks noChangeAspect="1" noChangeArrowheads="1"/>
          </p:cNvSpPr>
          <p:nvPr/>
        </p:nvSpPr>
        <p:spPr bwMode="auto">
          <a:xfrm>
            <a:off x="5180013" y="1350963"/>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1" name="Oval 21"/>
          <p:cNvSpPr>
            <a:spLocks noChangeAspect="1" noChangeArrowheads="1"/>
          </p:cNvSpPr>
          <p:nvPr/>
        </p:nvSpPr>
        <p:spPr bwMode="auto">
          <a:xfrm>
            <a:off x="7700963" y="1350963"/>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2" name="Oval 22"/>
          <p:cNvSpPr>
            <a:spLocks noChangeAspect="1" noChangeArrowheads="1"/>
          </p:cNvSpPr>
          <p:nvPr/>
        </p:nvSpPr>
        <p:spPr bwMode="auto">
          <a:xfrm>
            <a:off x="4964113" y="1566863"/>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3" name="Oval 23"/>
          <p:cNvSpPr>
            <a:spLocks noChangeAspect="1" noChangeArrowheads="1"/>
          </p:cNvSpPr>
          <p:nvPr/>
        </p:nvSpPr>
        <p:spPr bwMode="auto">
          <a:xfrm>
            <a:off x="5540375" y="1566863"/>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4" name="Oval 24"/>
          <p:cNvSpPr>
            <a:spLocks noChangeAspect="1" noChangeArrowheads="1"/>
          </p:cNvSpPr>
          <p:nvPr/>
        </p:nvSpPr>
        <p:spPr bwMode="auto">
          <a:xfrm>
            <a:off x="7197725" y="1566863"/>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5" name="Oval 25"/>
          <p:cNvSpPr>
            <a:spLocks noChangeAspect="1" noChangeArrowheads="1"/>
          </p:cNvSpPr>
          <p:nvPr/>
        </p:nvSpPr>
        <p:spPr bwMode="auto">
          <a:xfrm>
            <a:off x="4748213" y="1350963"/>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6" name="Oval 26"/>
          <p:cNvSpPr>
            <a:spLocks noChangeAspect="1" noChangeArrowheads="1"/>
          </p:cNvSpPr>
          <p:nvPr/>
        </p:nvSpPr>
        <p:spPr bwMode="auto">
          <a:xfrm>
            <a:off x="5972175" y="1493838"/>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7" name="Oval 27"/>
          <p:cNvSpPr>
            <a:spLocks noChangeAspect="1" noChangeArrowheads="1"/>
          </p:cNvSpPr>
          <p:nvPr/>
        </p:nvSpPr>
        <p:spPr bwMode="auto">
          <a:xfrm>
            <a:off x="6188075" y="1277938"/>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8" name="Oval 28"/>
          <p:cNvSpPr>
            <a:spLocks noChangeAspect="1" noChangeArrowheads="1"/>
          </p:cNvSpPr>
          <p:nvPr/>
        </p:nvSpPr>
        <p:spPr bwMode="auto">
          <a:xfrm>
            <a:off x="7988300" y="1277938"/>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9" name="Oval 29"/>
          <p:cNvSpPr>
            <a:spLocks noChangeAspect="1" noChangeArrowheads="1"/>
          </p:cNvSpPr>
          <p:nvPr/>
        </p:nvSpPr>
        <p:spPr bwMode="auto">
          <a:xfrm>
            <a:off x="6188075" y="1638300"/>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0" name="Oval 30"/>
          <p:cNvSpPr>
            <a:spLocks noChangeAspect="1" noChangeArrowheads="1"/>
          </p:cNvSpPr>
          <p:nvPr/>
        </p:nvSpPr>
        <p:spPr bwMode="auto">
          <a:xfrm>
            <a:off x="4387850" y="1638300"/>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1" name="Oval 31"/>
          <p:cNvSpPr>
            <a:spLocks noChangeAspect="1" noChangeArrowheads="1"/>
          </p:cNvSpPr>
          <p:nvPr/>
        </p:nvSpPr>
        <p:spPr bwMode="auto">
          <a:xfrm>
            <a:off x="7124700" y="1277938"/>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2" name="Oval 32"/>
          <p:cNvSpPr>
            <a:spLocks noChangeAspect="1" noChangeArrowheads="1"/>
          </p:cNvSpPr>
          <p:nvPr/>
        </p:nvSpPr>
        <p:spPr bwMode="auto">
          <a:xfrm>
            <a:off x="6548438" y="1566863"/>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3" name="Oval 33"/>
          <p:cNvSpPr>
            <a:spLocks noChangeAspect="1" noChangeArrowheads="1"/>
          </p:cNvSpPr>
          <p:nvPr/>
        </p:nvSpPr>
        <p:spPr bwMode="auto">
          <a:xfrm>
            <a:off x="5684838" y="1350963"/>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4" name="Oval 34"/>
          <p:cNvSpPr>
            <a:spLocks noChangeAspect="1" noChangeArrowheads="1"/>
          </p:cNvSpPr>
          <p:nvPr/>
        </p:nvSpPr>
        <p:spPr bwMode="auto">
          <a:xfrm>
            <a:off x="6480175" y="1570038"/>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5" name="Oval 35"/>
          <p:cNvSpPr>
            <a:spLocks noChangeAspect="1" noChangeArrowheads="1"/>
          </p:cNvSpPr>
          <p:nvPr/>
        </p:nvSpPr>
        <p:spPr bwMode="auto">
          <a:xfrm>
            <a:off x="4892675" y="1998663"/>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6" name="Oval 36"/>
          <p:cNvSpPr>
            <a:spLocks noChangeAspect="1" noChangeArrowheads="1"/>
          </p:cNvSpPr>
          <p:nvPr/>
        </p:nvSpPr>
        <p:spPr bwMode="auto">
          <a:xfrm>
            <a:off x="5540375" y="2143125"/>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7" name="Oval 37"/>
          <p:cNvSpPr>
            <a:spLocks noChangeAspect="1" noChangeArrowheads="1"/>
          </p:cNvSpPr>
          <p:nvPr/>
        </p:nvSpPr>
        <p:spPr bwMode="auto">
          <a:xfrm>
            <a:off x="6981825" y="2214563"/>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8" name="Oval 38"/>
          <p:cNvSpPr>
            <a:spLocks noChangeAspect="1" noChangeArrowheads="1"/>
          </p:cNvSpPr>
          <p:nvPr/>
        </p:nvSpPr>
        <p:spPr bwMode="auto">
          <a:xfrm>
            <a:off x="6116638" y="2143125"/>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9" name="Oval 39"/>
          <p:cNvSpPr>
            <a:spLocks noChangeAspect="1" noChangeArrowheads="1"/>
          </p:cNvSpPr>
          <p:nvPr/>
        </p:nvSpPr>
        <p:spPr bwMode="auto">
          <a:xfrm>
            <a:off x="4821238" y="2574925"/>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0" name="Oval 40"/>
          <p:cNvSpPr>
            <a:spLocks noChangeAspect="1" noChangeArrowheads="1"/>
          </p:cNvSpPr>
          <p:nvPr/>
        </p:nvSpPr>
        <p:spPr bwMode="auto">
          <a:xfrm>
            <a:off x="7340600" y="2574925"/>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1" name="Oval 41"/>
          <p:cNvSpPr>
            <a:spLocks noChangeAspect="1" noChangeArrowheads="1"/>
          </p:cNvSpPr>
          <p:nvPr/>
        </p:nvSpPr>
        <p:spPr bwMode="auto">
          <a:xfrm>
            <a:off x="6908800" y="2646363"/>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2" name="Oval 42"/>
          <p:cNvSpPr>
            <a:spLocks noChangeAspect="1" noChangeArrowheads="1"/>
          </p:cNvSpPr>
          <p:nvPr/>
        </p:nvSpPr>
        <p:spPr bwMode="auto">
          <a:xfrm>
            <a:off x="4824413" y="1857375"/>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3" name="Oval 43"/>
          <p:cNvSpPr>
            <a:spLocks noChangeAspect="1" noChangeArrowheads="1"/>
          </p:cNvSpPr>
          <p:nvPr/>
        </p:nvSpPr>
        <p:spPr bwMode="auto">
          <a:xfrm>
            <a:off x="5543550" y="1785938"/>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4" name="Oval 44"/>
          <p:cNvSpPr>
            <a:spLocks noChangeAspect="1" noChangeArrowheads="1"/>
          </p:cNvSpPr>
          <p:nvPr/>
        </p:nvSpPr>
        <p:spPr bwMode="auto">
          <a:xfrm>
            <a:off x="6911975" y="2001838"/>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5" name="Oval 45"/>
          <p:cNvSpPr>
            <a:spLocks noChangeAspect="1" noChangeArrowheads="1"/>
          </p:cNvSpPr>
          <p:nvPr/>
        </p:nvSpPr>
        <p:spPr bwMode="auto">
          <a:xfrm>
            <a:off x="5900738" y="1928813"/>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6" name="Oval 46"/>
          <p:cNvSpPr>
            <a:spLocks noChangeAspect="1" noChangeArrowheads="1"/>
          </p:cNvSpPr>
          <p:nvPr/>
        </p:nvSpPr>
        <p:spPr bwMode="auto">
          <a:xfrm>
            <a:off x="4605338" y="2286000"/>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7" name="Oval 47"/>
          <p:cNvSpPr>
            <a:spLocks noChangeAspect="1" noChangeArrowheads="1"/>
          </p:cNvSpPr>
          <p:nvPr/>
        </p:nvSpPr>
        <p:spPr bwMode="auto">
          <a:xfrm>
            <a:off x="6624638" y="1354138"/>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8" name="Oval 48"/>
          <p:cNvSpPr>
            <a:spLocks noChangeAspect="1" noChangeArrowheads="1"/>
          </p:cNvSpPr>
          <p:nvPr/>
        </p:nvSpPr>
        <p:spPr bwMode="auto">
          <a:xfrm>
            <a:off x="7343775" y="2286000"/>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9" name="Oval 49"/>
          <p:cNvSpPr>
            <a:spLocks noChangeAspect="1" noChangeArrowheads="1"/>
          </p:cNvSpPr>
          <p:nvPr/>
        </p:nvSpPr>
        <p:spPr bwMode="auto">
          <a:xfrm>
            <a:off x="6692900" y="2359025"/>
            <a:ext cx="212725" cy="212725"/>
          </a:xfrm>
          <a:prstGeom prst="ellipse">
            <a:avLst/>
          </a:prstGeom>
          <a:gradFill rotWithShape="0">
            <a:gsLst>
              <a:gs pos="0">
                <a:srgbClr val="66FF33"/>
              </a:gs>
              <a:gs pos="100000">
                <a:srgbClr val="2F7618"/>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30" name="Line 50"/>
          <p:cNvSpPr>
            <a:spLocks noChangeShapeType="1"/>
          </p:cNvSpPr>
          <p:nvPr/>
        </p:nvSpPr>
        <p:spPr bwMode="auto">
          <a:xfrm flipV="1">
            <a:off x="6477000" y="2717800"/>
            <a:ext cx="0" cy="576263"/>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31" name="Line 51"/>
          <p:cNvSpPr>
            <a:spLocks noChangeShapeType="1"/>
          </p:cNvSpPr>
          <p:nvPr/>
        </p:nvSpPr>
        <p:spPr bwMode="auto">
          <a:xfrm>
            <a:off x="6553200" y="2565400"/>
            <a:ext cx="609600" cy="0"/>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8532" name="Object 52"/>
          <p:cNvGraphicFramePr>
            <a:graphicFrameLocks/>
          </p:cNvGraphicFramePr>
          <p:nvPr/>
        </p:nvGraphicFramePr>
        <p:xfrm>
          <a:off x="7273925" y="2420938"/>
          <a:ext cx="230188" cy="292100"/>
        </p:xfrm>
        <a:graphic>
          <a:graphicData uri="http://schemas.openxmlformats.org/presentationml/2006/ole">
            <mc:AlternateContent xmlns:mc="http://schemas.openxmlformats.org/markup-compatibility/2006">
              <mc:Choice xmlns:v="urn:schemas-microsoft-com:vml" Requires="v">
                <p:oleObj spid="_x0000_s56331" name="Equation" r:id="rId21" imgW="114320" imgH="190512" progId="Equation.3">
                  <p:embed/>
                </p:oleObj>
              </mc:Choice>
              <mc:Fallback>
                <p:oleObj name="Equation" r:id="rId21" imgW="114320" imgH="190512" progId="Equation.3">
                  <p:embed/>
                  <p:pic>
                    <p:nvPicPr>
                      <p:cNvPr id="148532" name="Object 52"/>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273925" y="2420938"/>
                        <a:ext cx="23018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533" name="Oval 53"/>
          <p:cNvSpPr>
            <a:spLocks noChangeArrowheads="1"/>
          </p:cNvSpPr>
          <p:nvPr/>
        </p:nvSpPr>
        <p:spPr bwMode="auto">
          <a:xfrm>
            <a:off x="6311900" y="2413000"/>
            <a:ext cx="304800" cy="304800"/>
          </a:xfrm>
          <a:prstGeom prst="ellipse">
            <a:avLst/>
          </a:prstGeom>
          <a:gradFill rotWithShape="0">
            <a:gsLst>
              <a:gs pos="0">
                <a:srgbClr val="FFFF00"/>
              </a:gs>
              <a:gs pos="100000">
                <a:srgbClr val="767600"/>
              </a:gs>
            </a:gsLst>
            <a:path path="shape">
              <a:fillToRect l="50000" t="50000" r="50000" b="50000"/>
            </a:path>
          </a:gra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34" name="Line 54"/>
          <p:cNvSpPr>
            <a:spLocks noChangeShapeType="1"/>
          </p:cNvSpPr>
          <p:nvPr/>
        </p:nvSpPr>
        <p:spPr bwMode="auto">
          <a:xfrm flipH="1">
            <a:off x="6069013" y="1341438"/>
            <a:ext cx="1295400" cy="1368425"/>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35" name="Line 55"/>
          <p:cNvSpPr>
            <a:spLocks noChangeShapeType="1"/>
          </p:cNvSpPr>
          <p:nvPr/>
        </p:nvSpPr>
        <p:spPr bwMode="auto">
          <a:xfrm flipH="1">
            <a:off x="7437438" y="765175"/>
            <a:ext cx="465137" cy="504825"/>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36" name="Line 56"/>
          <p:cNvSpPr>
            <a:spLocks noChangeShapeType="1"/>
          </p:cNvSpPr>
          <p:nvPr/>
        </p:nvSpPr>
        <p:spPr bwMode="auto">
          <a:xfrm>
            <a:off x="3763963" y="2349500"/>
            <a:ext cx="792162" cy="0"/>
          </a:xfrm>
          <a:prstGeom prst="line">
            <a:avLst/>
          </a:prstGeom>
          <a:noFill/>
          <a:ln w="762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nvGrpSpPr>
          <p:cNvPr id="148537" name="Group 57"/>
          <p:cNvGrpSpPr>
            <a:grpSpLocks/>
          </p:cNvGrpSpPr>
          <p:nvPr/>
        </p:nvGrpSpPr>
        <p:grpSpPr bwMode="auto">
          <a:xfrm>
            <a:off x="3557588" y="452438"/>
            <a:ext cx="5132387" cy="3590925"/>
            <a:chOff x="1837" y="799"/>
            <a:chExt cx="3628" cy="2722"/>
          </a:xfrm>
        </p:grpSpPr>
        <p:sp>
          <p:nvSpPr>
            <p:cNvPr id="64608" name="Line 58"/>
            <p:cNvSpPr>
              <a:spLocks noChangeShapeType="1"/>
            </p:cNvSpPr>
            <p:nvPr/>
          </p:nvSpPr>
          <p:spPr bwMode="auto">
            <a:xfrm flipV="1">
              <a:off x="2653" y="2659"/>
              <a:ext cx="2812" cy="0"/>
            </a:xfrm>
            <a:prstGeom prst="line">
              <a:avLst/>
            </a:prstGeom>
            <a:noFill/>
            <a:ln w="19050">
              <a:solidFill>
                <a:schemeClr val="bg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09" name="Line 59"/>
            <p:cNvSpPr>
              <a:spLocks noChangeShapeType="1"/>
            </p:cNvSpPr>
            <p:nvPr/>
          </p:nvSpPr>
          <p:spPr bwMode="auto">
            <a:xfrm flipH="1">
              <a:off x="1837" y="2659"/>
              <a:ext cx="816" cy="862"/>
            </a:xfrm>
            <a:prstGeom prst="line">
              <a:avLst/>
            </a:prstGeom>
            <a:noFill/>
            <a:ln w="19050">
              <a:solidFill>
                <a:schemeClr val="bg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610" name="Line 60"/>
            <p:cNvSpPr>
              <a:spLocks noChangeShapeType="1"/>
            </p:cNvSpPr>
            <p:nvPr/>
          </p:nvSpPr>
          <p:spPr bwMode="auto">
            <a:xfrm>
              <a:off x="2653" y="799"/>
              <a:ext cx="0" cy="1860"/>
            </a:xfrm>
            <a:prstGeom prst="line">
              <a:avLst/>
            </a:prstGeom>
            <a:noFill/>
            <a:ln w="19050">
              <a:solidFill>
                <a:schemeClr val="bg1"/>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8541" name="AutoShape 61"/>
          <p:cNvSpPr>
            <a:spLocks noChangeArrowheads="1"/>
          </p:cNvSpPr>
          <p:nvPr/>
        </p:nvSpPr>
        <p:spPr bwMode="auto">
          <a:xfrm>
            <a:off x="4140200" y="1244600"/>
            <a:ext cx="4176713" cy="2233613"/>
          </a:xfrm>
          <a:prstGeom prst="cube">
            <a:avLst>
              <a:gd name="adj" fmla="val 25588"/>
            </a:avLst>
          </a:prstGeom>
          <a:gradFill rotWithShape="1">
            <a:gsLst>
              <a:gs pos="0">
                <a:srgbClr val="3399FF">
                  <a:alpha val="60001"/>
                </a:srgbClr>
              </a:gs>
              <a:gs pos="100000">
                <a:srgbClr val="184776">
                  <a:alpha val="62000"/>
                </a:srgbClr>
              </a:gs>
            </a:gsLst>
            <a:lin ang="5400000" scaled="1"/>
          </a:gra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42" name="Line 62"/>
          <p:cNvSpPr>
            <a:spLocks noChangeShapeType="1"/>
          </p:cNvSpPr>
          <p:nvPr/>
        </p:nvSpPr>
        <p:spPr bwMode="auto">
          <a:xfrm flipH="1">
            <a:off x="4124325" y="2925763"/>
            <a:ext cx="576263" cy="576262"/>
          </a:xfrm>
          <a:prstGeom prst="line">
            <a:avLst/>
          </a:prstGeom>
          <a:noFill/>
          <a:ln w="1905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43" name="Line 63"/>
          <p:cNvSpPr>
            <a:spLocks noChangeShapeType="1"/>
          </p:cNvSpPr>
          <p:nvPr/>
        </p:nvSpPr>
        <p:spPr bwMode="auto">
          <a:xfrm>
            <a:off x="4700588" y="1270000"/>
            <a:ext cx="0" cy="1655763"/>
          </a:xfrm>
          <a:prstGeom prst="line">
            <a:avLst/>
          </a:prstGeom>
          <a:noFill/>
          <a:ln w="1905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44" name="Line 64"/>
          <p:cNvSpPr>
            <a:spLocks noChangeShapeType="1"/>
          </p:cNvSpPr>
          <p:nvPr/>
        </p:nvSpPr>
        <p:spPr bwMode="auto">
          <a:xfrm flipV="1">
            <a:off x="4700588" y="2925763"/>
            <a:ext cx="3600450" cy="0"/>
          </a:xfrm>
          <a:prstGeom prst="line">
            <a:avLst/>
          </a:prstGeom>
          <a:noFill/>
          <a:ln w="1905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545" name="Line 65"/>
          <p:cNvSpPr>
            <a:spLocks noChangeShapeType="1"/>
          </p:cNvSpPr>
          <p:nvPr/>
        </p:nvSpPr>
        <p:spPr bwMode="auto">
          <a:xfrm>
            <a:off x="3476625" y="1846263"/>
            <a:ext cx="647700"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8546" name="Line 66"/>
          <p:cNvSpPr>
            <a:spLocks noChangeShapeType="1"/>
          </p:cNvSpPr>
          <p:nvPr/>
        </p:nvSpPr>
        <p:spPr bwMode="auto">
          <a:xfrm>
            <a:off x="3476625" y="3502025"/>
            <a:ext cx="647700"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8547" name="Line 67"/>
          <p:cNvSpPr>
            <a:spLocks noChangeShapeType="1"/>
          </p:cNvSpPr>
          <p:nvPr/>
        </p:nvSpPr>
        <p:spPr bwMode="auto">
          <a:xfrm>
            <a:off x="3692525" y="1846263"/>
            <a:ext cx="0" cy="1655762"/>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8548" name="Text Box 68"/>
          <p:cNvSpPr txBox="1">
            <a:spLocks noChangeArrowheads="1"/>
          </p:cNvSpPr>
          <p:nvPr/>
        </p:nvSpPr>
        <p:spPr bwMode="auto">
          <a:xfrm>
            <a:off x="3332163" y="2422525"/>
            <a:ext cx="268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2400" b="1" i="1">
                <a:solidFill>
                  <a:schemeClr val="bg1"/>
                </a:solidFill>
                <a:latin typeface="Times New Roman" pitchFamily="18" charset="0"/>
              </a:rPr>
              <a:t>l</a:t>
            </a:r>
          </a:p>
        </p:txBody>
      </p:sp>
      <p:sp>
        <p:nvSpPr>
          <p:cNvPr id="148549" name="Line 69"/>
          <p:cNvSpPr>
            <a:spLocks noChangeShapeType="1"/>
          </p:cNvSpPr>
          <p:nvPr/>
        </p:nvSpPr>
        <p:spPr bwMode="auto">
          <a:xfrm flipV="1">
            <a:off x="4124325" y="981075"/>
            <a:ext cx="0" cy="865188"/>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8550" name="Line 70"/>
          <p:cNvSpPr>
            <a:spLocks noChangeShapeType="1"/>
          </p:cNvSpPr>
          <p:nvPr/>
        </p:nvSpPr>
        <p:spPr bwMode="auto">
          <a:xfrm flipV="1">
            <a:off x="4124325" y="693738"/>
            <a:ext cx="576263" cy="576262"/>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8551" name="Text Box 71"/>
          <p:cNvSpPr txBox="1">
            <a:spLocks noChangeArrowheads="1"/>
          </p:cNvSpPr>
          <p:nvPr/>
        </p:nvSpPr>
        <p:spPr bwMode="auto">
          <a:xfrm>
            <a:off x="4148138" y="6223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2400" b="1" i="1">
                <a:solidFill>
                  <a:schemeClr val="bg1"/>
                </a:solidFill>
                <a:latin typeface="Times New Roman" pitchFamily="18" charset="0"/>
              </a:rPr>
              <a:t>d</a:t>
            </a:r>
          </a:p>
        </p:txBody>
      </p:sp>
      <p:sp>
        <p:nvSpPr>
          <p:cNvPr id="148552" name="Line 72"/>
          <p:cNvSpPr>
            <a:spLocks noChangeShapeType="1"/>
          </p:cNvSpPr>
          <p:nvPr/>
        </p:nvSpPr>
        <p:spPr bwMode="auto">
          <a:xfrm>
            <a:off x="8013700" y="2349500"/>
            <a:ext cx="592138" cy="0"/>
          </a:xfrm>
          <a:prstGeom prst="line">
            <a:avLst/>
          </a:prstGeom>
          <a:noFill/>
          <a:ln w="762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8553" name="Text Box 73"/>
          <p:cNvSpPr txBox="1">
            <a:spLocks noChangeArrowheads="1"/>
          </p:cNvSpPr>
          <p:nvPr/>
        </p:nvSpPr>
        <p:spPr bwMode="auto">
          <a:xfrm>
            <a:off x="8380413" y="1747838"/>
            <a:ext cx="303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2400" b="1" i="1">
                <a:solidFill>
                  <a:srgbClr val="FFFF00"/>
                </a:solidFill>
                <a:latin typeface="Times New Roman" pitchFamily="18" charset="0"/>
              </a:rPr>
              <a:t>I</a:t>
            </a:r>
          </a:p>
        </p:txBody>
      </p:sp>
      <p:sp>
        <p:nvSpPr>
          <p:cNvPr id="148554" name="Line 74"/>
          <p:cNvSpPr>
            <a:spLocks noChangeShapeType="1"/>
          </p:cNvSpPr>
          <p:nvPr/>
        </p:nvSpPr>
        <p:spPr bwMode="auto">
          <a:xfrm flipH="1">
            <a:off x="4916488" y="2565400"/>
            <a:ext cx="1295400" cy="1368425"/>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8555" name="Object 75"/>
          <p:cNvGraphicFramePr>
            <a:graphicFrameLocks noChangeAspect="1"/>
          </p:cNvGraphicFramePr>
          <p:nvPr/>
        </p:nvGraphicFramePr>
        <p:xfrm>
          <a:off x="4532313" y="3654425"/>
          <a:ext cx="279400" cy="368300"/>
        </p:xfrm>
        <a:graphic>
          <a:graphicData uri="http://schemas.openxmlformats.org/presentationml/2006/ole">
            <mc:AlternateContent xmlns:mc="http://schemas.openxmlformats.org/markup-compatibility/2006">
              <mc:Choice xmlns:v="urn:schemas-microsoft-com:vml" Requires="v">
                <p:oleObj spid="_x0000_s56332" name="公式" r:id="rId23" imgW="175262" imgH="266760" progId="Equation.3">
                  <p:embed/>
                </p:oleObj>
              </mc:Choice>
              <mc:Fallback>
                <p:oleObj name="公式" r:id="rId23" imgW="175262" imgH="266760" progId="Equation.3">
                  <p:embed/>
                  <p:pic>
                    <p:nvPicPr>
                      <p:cNvPr id="148555" name="Object 7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32313" y="3654425"/>
                        <a:ext cx="2794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556" name="Text Box 76"/>
          <p:cNvSpPr txBox="1">
            <a:spLocks noChangeArrowheads="1"/>
          </p:cNvSpPr>
          <p:nvPr/>
        </p:nvSpPr>
        <p:spPr bwMode="auto">
          <a:xfrm>
            <a:off x="7292975" y="292576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2400" b="1" i="1">
                <a:solidFill>
                  <a:schemeClr val="bg1"/>
                </a:solidFill>
                <a:latin typeface="Times New Roman" pitchFamily="18" charset="0"/>
              </a:rPr>
              <a:t>a</a:t>
            </a:r>
          </a:p>
        </p:txBody>
      </p:sp>
      <p:sp>
        <p:nvSpPr>
          <p:cNvPr id="148557" name="Text Box 77"/>
          <p:cNvSpPr txBox="1">
            <a:spLocks noChangeArrowheads="1"/>
          </p:cNvSpPr>
          <p:nvPr/>
        </p:nvSpPr>
        <p:spPr bwMode="auto">
          <a:xfrm>
            <a:off x="7437438" y="131762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2400" b="1" i="1">
                <a:solidFill>
                  <a:schemeClr val="bg1"/>
                </a:solidFill>
                <a:latin typeface="Times New Roman" pitchFamily="18" charset="0"/>
              </a:rPr>
              <a:t>b</a:t>
            </a:r>
          </a:p>
        </p:txBody>
      </p:sp>
      <p:grpSp>
        <p:nvGrpSpPr>
          <p:cNvPr id="148558" name="Group 78"/>
          <p:cNvGrpSpPr>
            <a:grpSpLocks/>
          </p:cNvGrpSpPr>
          <p:nvPr/>
        </p:nvGrpSpPr>
        <p:grpSpPr bwMode="auto">
          <a:xfrm>
            <a:off x="6464300" y="1354138"/>
            <a:ext cx="555625" cy="533400"/>
            <a:chOff x="4072" y="853"/>
            <a:chExt cx="350" cy="336"/>
          </a:xfrm>
        </p:grpSpPr>
        <p:sp>
          <p:nvSpPr>
            <p:cNvPr id="64606" name="AutoShape 79"/>
            <p:cNvSpPr>
              <a:spLocks noChangeArrowheads="1"/>
            </p:cNvSpPr>
            <p:nvPr/>
          </p:nvSpPr>
          <p:spPr bwMode="auto">
            <a:xfrm>
              <a:off x="4072" y="853"/>
              <a:ext cx="350" cy="336"/>
            </a:xfrm>
            <a:prstGeom prst="wedgeRectCallout">
              <a:avLst>
                <a:gd name="adj1" fmla="val -52856"/>
                <a:gd name="adj2" fmla="val 185713"/>
              </a:avLst>
            </a:prstGeom>
            <a:solidFill>
              <a:srgbClr val="006699"/>
            </a:solidFill>
            <a:ln w="9525">
              <a:solidFill>
                <a:srgbClr val="66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1" lang="zh-CN" altLang="en-US" sz="2400">
                <a:latin typeface="Times New Roman" pitchFamily="18" charset="0"/>
              </a:endParaRPr>
            </a:p>
          </p:txBody>
        </p:sp>
        <p:graphicFrame>
          <p:nvGraphicFramePr>
            <p:cNvPr id="64607" name="Object 80"/>
            <p:cNvGraphicFramePr>
              <a:graphicFrameLocks noChangeAspect="1"/>
            </p:cNvGraphicFramePr>
            <p:nvPr/>
          </p:nvGraphicFramePr>
          <p:xfrm>
            <a:off x="4186" y="922"/>
            <a:ext cx="122" cy="195"/>
          </p:xfrm>
          <a:graphic>
            <a:graphicData uri="http://schemas.openxmlformats.org/presentationml/2006/ole">
              <mc:AlternateContent xmlns:mc="http://schemas.openxmlformats.org/markup-compatibility/2006">
                <mc:Choice xmlns:v="urn:schemas-microsoft-com:vml" Requires="v">
                  <p:oleObj spid="_x0000_s56333" name="公式" r:id="rId25" imgW="114320" imgH="198072" progId="Equation.3">
                    <p:embed/>
                  </p:oleObj>
                </mc:Choice>
                <mc:Fallback>
                  <p:oleObj name="公式" r:id="rId25" imgW="114320" imgH="198072" progId="Equation.3">
                    <p:embed/>
                    <p:pic>
                      <p:nvPicPr>
                        <p:cNvPr id="64607" name="Object 8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186" y="922"/>
                          <a:ext cx="122" cy="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48561" name="Object 81"/>
          <p:cNvGraphicFramePr>
            <a:graphicFrameLocks noChangeAspect="1"/>
          </p:cNvGraphicFramePr>
          <p:nvPr/>
        </p:nvGraphicFramePr>
        <p:xfrm>
          <a:off x="6311900" y="3367088"/>
          <a:ext cx="381000" cy="457200"/>
        </p:xfrm>
        <a:graphic>
          <a:graphicData uri="http://schemas.openxmlformats.org/presentationml/2006/ole">
            <mc:AlternateContent xmlns:mc="http://schemas.openxmlformats.org/markup-compatibility/2006">
              <mc:Choice xmlns:v="urn:schemas-microsoft-com:vml" Requires="v">
                <p:oleObj spid="_x0000_s56334" name="公式" r:id="rId27" imgW="282019" imgH="343008" progId="Equation.3">
                  <p:embed/>
                </p:oleObj>
              </mc:Choice>
              <mc:Fallback>
                <p:oleObj name="公式" r:id="rId27" imgW="282019" imgH="343008" progId="Equation.3">
                  <p:embed/>
                  <p:pic>
                    <p:nvPicPr>
                      <p:cNvPr id="148561" name="Object 8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311900" y="3367088"/>
                        <a:ext cx="381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562" name="Object 82"/>
          <p:cNvGraphicFramePr>
            <a:graphicFrameLocks noChangeAspect="1"/>
          </p:cNvGraphicFramePr>
          <p:nvPr/>
        </p:nvGraphicFramePr>
        <p:xfrm>
          <a:off x="4716463" y="1989138"/>
          <a:ext cx="277812" cy="341312"/>
        </p:xfrm>
        <a:graphic>
          <a:graphicData uri="http://schemas.openxmlformats.org/presentationml/2006/ole">
            <mc:AlternateContent xmlns:mc="http://schemas.openxmlformats.org/markup-compatibility/2006">
              <mc:Choice xmlns:v="urn:schemas-microsoft-com:vml" Requires="v">
                <p:oleObj spid="_x0000_s56335" name="公式" r:id="rId29" imgW="175262" imgH="236304" progId="Equation.3">
                  <p:embed/>
                </p:oleObj>
              </mc:Choice>
              <mc:Fallback>
                <p:oleObj name="公式" r:id="rId29" imgW="175262" imgH="236304" progId="Equation.3">
                  <p:embed/>
                  <p:pic>
                    <p:nvPicPr>
                      <p:cNvPr id="148562" name="Object 8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716463" y="1989138"/>
                        <a:ext cx="277812"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563" name="Line 83"/>
          <p:cNvSpPr>
            <a:spLocks noChangeShapeType="1"/>
          </p:cNvSpPr>
          <p:nvPr/>
        </p:nvSpPr>
        <p:spPr bwMode="auto">
          <a:xfrm>
            <a:off x="5180013" y="2070100"/>
            <a:ext cx="0" cy="936625"/>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8564" name="Line 84"/>
          <p:cNvSpPr>
            <a:spLocks noChangeShapeType="1"/>
          </p:cNvSpPr>
          <p:nvPr/>
        </p:nvSpPr>
        <p:spPr bwMode="auto">
          <a:xfrm flipV="1">
            <a:off x="5183188" y="2492375"/>
            <a:ext cx="0" cy="504825"/>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8565" name="Object 85"/>
          <p:cNvGraphicFramePr>
            <a:graphicFrameLocks noChangeAspect="1"/>
          </p:cNvGraphicFramePr>
          <p:nvPr/>
        </p:nvGraphicFramePr>
        <p:xfrm>
          <a:off x="4683125" y="2420938"/>
          <a:ext cx="277813" cy="341312"/>
        </p:xfrm>
        <a:graphic>
          <a:graphicData uri="http://schemas.openxmlformats.org/presentationml/2006/ole">
            <mc:AlternateContent xmlns:mc="http://schemas.openxmlformats.org/markup-compatibility/2006">
              <mc:Choice xmlns:v="urn:schemas-microsoft-com:vml" Requires="v">
                <p:oleObj spid="_x0000_s56336" name="公式" r:id="rId31" imgW="175262" imgH="236304" progId="Equation.3">
                  <p:embed/>
                </p:oleObj>
              </mc:Choice>
              <mc:Fallback>
                <p:oleObj name="公式" r:id="rId31" imgW="175262" imgH="236304" progId="Equation.3">
                  <p:embed/>
                  <p:pic>
                    <p:nvPicPr>
                      <p:cNvPr id="148565" name="Object 85"/>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683125" y="2420938"/>
                        <a:ext cx="277813"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566" name="Object 86"/>
          <p:cNvGraphicFramePr>
            <a:graphicFrameLocks noChangeAspect="1"/>
          </p:cNvGraphicFramePr>
          <p:nvPr/>
        </p:nvGraphicFramePr>
        <p:xfrm>
          <a:off x="1258888" y="3459361"/>
          <a:ext cx="1117600" cy="457200"/>
        </p:xfrm>
        <a:graphic>
          <a:graphicData uri="http://schemas.openxmlformats.org/presentationml/2006/ole">
            <mc:AlternateContent xmlns:mc="http://schemas.openxmlformats.org/markup-compatibility/2006">
              <mc:Choice xmlns:v="urn:schemas-microsoft-com:vml" Requires="v">
                <p:oleObj spid="_x0000_s56337" name="公式" r:id="rId33" imgW="1013539" imgH="343008" progId="Equation.3">
                  <p:embed/>
                </p:oleObj>
              </mc:Choice>
              <mc:Fallback>
                <p:oleObj name="公式" r:id="rId33" imgW="1013539" imgH="343008" progId="Equation.3">
                  <p:embed/>
                  <p:pic>
                    <p:nvPicPr>
                      <p:cNvPr id="148566" name="Object 86"/>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258888" y="3459361"/>
                        <a:ext cx="1117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567" name="Text Box 87"/>
          <p:cNvSpPr txBox="1">
            <a:spLocks noChangeArrowheads="1"/>
          </p:cNvSpPr>
          <p:nvPr/>
        </p:nvSpPr>
        <p:spPr bwMode="auto">
          <a:xfrm>
            <a:off x="975518" y="2251999"/>
            <a:ext cx="1374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lang="en-US" altLang="zh-CN" sz="2000" b="1">
                <a:solidFill>
                  <a:schemeClr val="bg1"/>
                </a:solidFill>
                <a:latin typeface="Times New Roman" pitchFamily="18" charset="0"/>
              </a:rPr>
              <a:t>(</a:t>
            </a:r>
            <a:r>
              <a:rPr lang="zh-CN" altLang="en-US" sz="2000" b="1">
                <a:solidFill>
                  <a:schemeClr val="bg1"/>
                </a:solidFill>
                <a:latin typeface="楷体_GB2312" pitchFamily="49" charset="-122"/>
                <a:ea typeface="楷体_GB2312" pitchFamily="49" charset="-122"/>
              </a:rPr>
              <a:t>方向向下</a:t>
            </a:r>
            <a:r>
              <a:rPr lang="en-US" altLang="zh-CN" sz="2000" b="1">
                <a:solidFill>
                  <a:schemeClr val="bg1"/>
                </a:solidFill>
                <a:latin typeface="Times New Roman" pitchFamily="18" charset="0"/>
                <a:ea typeface="楷体_GB2312" pitchFamily="49" charset="-122"/>
              </a:rPr>
              <a:t>)</a:t>
            </a:r>
          </a:p>
        </p:txBody>
      </p:sp>
      <p:sp>
        <p:nvSpPr>
          <p:cNvPr id="148568" name="Text Box 88"/>
          <p:cNvSpPr txBox="1">
            <a:spLocks noChangeArrowheads="1"/>
          </p:cNvSpPr>
          <p:nvPr/>
        </p:nvSpPr>
        <p:spPr bwMode="auto">
          <a:xfrm>
            <a:off x="1154113" y="3964186"/>
            <a:ext cx="13869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lang="en-US" altLang="zh-CN" sz="2000" b="1" dirty="0">
                <a:solidFill>
                  <a:schemeClr val="bg1"/>
                </a:solidFill>
                <a:latin typeface="Times New Roman" pitchFamily="18" charset="0"/>
              </a:rPr>
              <a:t>(</a:t>
            </a:r>
            <a:r>
              <a:rPr lang="zh-CN" altLang="en-US" sz="2000" b="1" dirty="0">
                <a:solidFill>
                  <a:schemeClr val="bg1"/>
                </a:solidFill>
                <a:latin typeface="楷体_GB2312" pitchFamily="49" charset="-122"/>
                <a:ea typeface="楷体_GB2312" pitchFamily="49" charset="-122"/>
              </a:rPr>
              <a:t>方向向上</a:t>
            </a:r>
            <a:r>
              <a:rPr lang="en-US" altLang="zh-CN" sz="2000" b="1" dirty="0">
                <a:solidFill>
                  <a:schemeClr val="bg1"/>
                </a:solidFill>
                <a:latin typeface="Times New Roman" pitchFamily="18" charset="0"/>
                <a:ea typeface="楷体_GB2312" pitchFamily="49" charset="-122"/>
              </a:rPr>
              <a:t>)</a:t>
            </a:r>
          </a:p>
        </p:txBody>
      </p:sp>
      <p:grpSp>
        <p:nvGrpSpPr>
          <p:cNvPr id="148569" name="Group 89"/>
          <p:cNvGrpSpPr>
            <a:grpSpLocks/>
          </p:cNvGrpSpPr>
          <p:nvPr/>
        </p:nvGrpSpPr>
        <p:grpSpPr bwMode="auto">
          <a:xfrm>
            <a:off x="4235450" y="3006725"/>
            <a:ext cx="3024188" cy="457200"/>
            <a:chOff x="528" y="1632"/>
            <a:chExt cx="1392" cy="288"/>
          </a:xfrm>
        </p:grpSpPr>
        <p:sp>
          <p:nvSpPr>
            <p:cNvPr id="64602" name="Text Box 90"/>
            <p:cNvSpPr txBox="1">
              <a:spLocks noChangeArrowheads="1"/>
            </p:cNvSpPr>
            <p:nvPr/>
          </p:nvSpPr>
          <p:spPr bwMode="auto">
            <a:xfrm flipH="1" flipV="1">
              <a:off x="528"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CC0000"/>
                  </a:solidFill>
                  <a:latin typeface="Times New Roman" pitchFamily="18" charset="0"/>
                  <a:cs typeface="Times New Roman" pitchFamily="18" charset="0"/>
                </a:rPr>
                <a:t>+</a:t>
              </a:r>
              <a:endParaRPr kumimoji="1" lang="en-US" altLang="zh-CN" sz="2400">
                <a:solidFill>
                  <a:srgbClr val="CC0000"/>
                </a:solidFill>
                <a:latin typeface="Times New Roman" pitchFamily="18" charset="0"/>
              </a:endParaRPr>
            </a:p>
          </p:txBody>
        </p:sp>
        <p:sp>
          <p:nvSpPr>
            <p:cNvPr id="64603" name="Text Box 91"/>
            <p:cNvSpPr txBox="1">
              <a:spLocks noChangeArrowheads="1"/>
            </p:cNvSpPr>
            <p:nvPr/>
          </p:nvSpPr>
          <p:spPr bwMode="auto">
            <a:xfrm flipH="1" flipV="1">
              <a:off x="864"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CC0000"/>
                  </a:solidFill>
                  <a:latin typeface="Times New Roman" pitchFamily="18" charset="0"/>
                  <a:cs typeface="Times New Roman" pitchFamily="18" charset="0"/>
                </a:rPr>
                <a:t>+</a:t>
              </a:r>
              <a:endParaRPr kumimoji="1" lang="en-US" altLang="zh-CN" sz="2400">
                <a:solidFill>
                  <a:srgbClr val="CC0000"/>
                </a:solidFill>
                <a:latin typeface="Times New Roman" pitchFamily="18" charset="0"/>
              </a:endParaRPr>
            </a:p>
          </p:txBody>
        </p:sp>
        <p:sp>
          <p:nvSpPr>
            <p:cNvPr id="64604" name="Text Box 92"/>
            <p:cNvSpPr txBox="1">
              <a:spLocks noChangeArrowheads="1"/>
            </p:cNvSpPr>
            <p:nvPr/>
          </p:nvSpPr>
          <p:spPr bwMode="auto">
            <a:xfrm flipH="1" flipV="1">
              <a:off x="1248"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CC0000"/>
                  </a:solidFill>
                  <a:latin typeface="Times New Roman" pitchFamily="18" charset="0"/>
                  <a:cs typeface="Times New Roman" pitchFamily="18" charset="0"/>
                </a:rPr>
                <a:t>+</a:t>
              </a:r>
              <a:endParaRPr kumimoji="1" lang="en-US" altLang="zh-CN" sz="2400">
                <a:solidFill>
                  <a:srgbClr val="CC0000"/>
                </a:solidFill>
                <a:latin typeface="Times New Roman" pitchFamily="18" charset="0"/>
              </a:endParaRPr>
            </a:p>
          </p:txBody>
        </p:sp>
        <p:sp>
          <p:nvSpPr>
            <p:cNvPr id="64605" name="Text Box 93"/>
            <p:cNvSpPr txBox="1">
              <a:spLocks noChangeArrowheads="1"/>
            </p:cNvSpPr>
            <p:nvPr/>
          </p:nvSpPr>
          <p:spPr bwMode="auto">
            <a:xfrm flipH="1" flipV="1">
              <a:off x="1632"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CC0000"/>
                  </a:solidFill>
                  <a:latin typeface="Times New Roman" pitchFamily="18" charset="0"/>
                  <a:cs typeface="Times New Roman" pitchFamily="18" charset="0"/>
                </a:rPr>
                <a:t>+</a:t>
              </a:r>
              <a:endParaRPr kumimoji="1" lang="en-US" altLang="zh-CN" sz="2400">
                <a:solidFill>
                  <a:srgbClr val="CC0000"/>
                </a:solidFill>
                <a:latin typeface="Times New Roman" pitchFamily="18" charset="0"/>
              </a:endParaRPr>
            </a:p>
          </p:txBody>
        </p:sp>
      </p:grpSp>
      <p:grpSp>
        <p:nvGrpSpPr>
          <p:cNvPr id="148574" name="Group 94"/>
          <p:cNvGrpSpPr>
            <a:grpSpLocks/>
          </p:cNvGrpSpPr>
          <p:nvPr/>
        </p:nvGrpSpPr>
        <p:grpSpPr bwMode="auto">
          <a:xfrm>
            <a:off x="4554538" y="1658938"/>
            <a:ext cx="2805112" cy="457200"/>
            <a:chOff x="624" y="2640"/>
            <a:chExt cx="1316" cy="288"/>
          </a:xfrm>
        </p:grpSpPr>
        <p:sp>
          <p:nvSpPr>
            <p:cNvPr id="64598" name="Text Box 95"/>
            <p:cNvSpPr txBox="1">
              <a:spLocks noChangeArrowheads="1"/>
            </p:cNvSpPr>
            <p:nvPr/>
          </p:nvSpPr>
          <p:spPr bwMode="auto">
            <a:xfrm>
              <a:off x="624" y="2640"/>
              <a:ext cx="15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CC0000"/>
                  </a:solidFill>
                  <a:latin typeface="Times New Roman" pitchFamily="18" charset="0"/>
                  <a:cs typeface="Times New Roman" pitchFamily="18" charset="0"/>
                </a:rPr>
                <a:t>–</a:t>
              </a:r>
              <a:endParaRPr kumimoji="1" lang="en-US" altLang="zh-CN" sz="2400">
                <a:solidFill>
                  <a:srgbClr val="CC0000"/>
                </a:solidFill>
                <a:latin typeface="Times New Roman" pitchFamily="18" charset="0"/>
              </a:endParaRPr>
            </a:p>
          </p:txBody>
        </p:sp>
        <p:sp>
          <p:nvSpPr>
            <p:cNvPr id="64599" name="Text Box 96"/>
            <p:cNvSpPr txBox="1">
              <a:spLocks noChangeArrowheads="1"/>
            </p:cNvSpPr>
            <p:nvPr/>
          </p:nvSpPr>
          <p:spPr bwMode="auto">
            <a:xfrm>
              <a:off x="960" y="2640"/>
              <a:ext cx="17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CC0000"/>
                  </a:solidFill>
                  <a:latin typeface="Times New Roman" pitchFamily="18" charset="0"/>
                  <a:cs typeface="Times New Roman" pitchFamily="18" charset="0"/>
                </a:rPr>
                <a:t>–</a:t>
              </a:r>
              <a:endParaRPr kumimoji="1" lang="en-US" altLang="zh-CN" sz="2400">
                <a:solidFill>
                  <a:srgbClr val="CC0000"/>
                </a:solidFill>
                <a:latin typeface="Times New Roman" pitchFamily="18" charset="0"/>
              </a:endParaRPr>
            </a:p>
          </p:txBody>
        </p:sp>
        <p:sp>
          <p:nvSpPr>
            <p:cNvPr id="64600" name="Text Box 97"/>
            <p:cNvSpPr txBox="1">
              <a:spLocks noChangeArrowheads="1"/>
            </p:cNvSpPr>
            <p:nvPr/>
          </p:nvSpPr>
          <p:spPr bwMode="auto">
            <a:xfrm>
              <a:off x="1344" y="2640"/>
              <a:ext cx="15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CC0000"/>
                  </a:solidFill>
                  <a:latin typeface="Times New Roman" pitchFamily="18" charset="0"/>
                  <a:cs typeface="Times New Roman" pitchFamily="18" charset="0"/>
                </a:rPr>
                <a:t>–</a:t>
              </a:r>
              <a:endParaRPr kumimoji="1" lang="en-US" altLang="zh-CN" sz="2400">
                <a:solidFill>
                  <a:srgbClr val="CC0000"/>
                </a:solidFill>
                <a:latin typeface="Times New Roman" pitchFamily="18" charset="0"/>
              </a:endParaRPr>
            </a:p>
          </p:txBody>
        </p:sp>
        <p:sp>
          <p:nvSpPr>
            <p:cNvPr id="64601" name="Text Box 98"/>
            <p:cNvSpPr txBox="1">
              <a:spLocks noChangeArrowheads="1"/>
            </p:cNvSpPr>
            <p:nvPr/>
          </p:nvSpPr>
          <p:spPr bwMode="auto">
            <a:xfrm>
              <a:off x="1728"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CC0000"/>
                  </a:solidFill>
                  <a:latin typeface="Times New Roman" pitchFamily="18" charset="0"/>
                  <a:cs typeface="Times New Roman" pitchFamily="18" charset="0"/>
                </a:rPr>
                <a:t>–</a:t>
              </a:r>
              <a:endParaRPr kumimoji="1" lang="en-US" altLang="zh-CN" sz="2400">
                <a:solidFill>
                  <a:srgbClr val="CC0000"/>
                </a:solidFill>
                <a:latin typeface="Times New Roman" pitchFamily="18" charset="0"/>
              </a:endParaRPr>
            </a:p>
          </p:txBody>
        </p:sp>
      </p:grpSp>
    </p:spTree>
    <p:extLst>
      <p:ext uri="{BB962C8B-B14F-4D97-AF65-F5344CB8AC3E}">
        <p14:creationId xmlns:p14="http://schemas.microsoft.com/office/powerpoint/2010/main" val="253598140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8541"/>
                                        </p:tgtEl>
                                        <p:attrNameLst>
                                          <p:attrName>style.visibility</p:attrName>
                                        </p:attrNameLst>
                                      </p:cBhvr>
                                      <p:to>
                                        <p:strVal val="visible"/>
                                      </p:to>
                                    </p:set>
                                    <p:animEffect transition="in" filter="dissolve">
                                      <p:cBhvr>
                                        <p:cTn id="7" dur="500"/>
                                        <p:tgtEl>
                                          <p:spTgt spid="14854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8542"/>
                                        </p:tgtEl>
                                        <p:attrNameLst>
                                          <p:attrName>style.visibility</p:attrName>
                                        </p:attrNameLst>
                                      </p:cBhvr>
                                      <p:to>
                                        <p:strVal val="visible"/>
                                      </p:to>
                                    </p:set>
                                    <p:animEffect transition="in" filter="dissolve">
                                      <p:cBhvr>
                                        <p:cTn id="10" dur="500"/>
                                        <p:tgtEl>
                                          <p:spTgt spid="14854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48543"/>
                                        </p:tgtEl>
                                        <p:attrNameLst>
                                          <p:attrName>style.visibility</p:attrName>
                                        </p:attrNameLst>
                                      </p:cBhvr>
                                      <p:to>
                                        <p:strVal val="visible"/>
                                      </p:to>
                                    </p:set>
                                    <p:animEffect transition="in" filter="dissolve">
                                      <p:cBhvr>
                                        <p:cTn id="13" dur="500"/>
                                        <p:tgtEl>
                                          <p:spTgt spid="14854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48544"/>
                                        </p:tgtEl>
                                        <p:attrNameLst>
                                          <p:attrName>style.visibility</p:attrName>
                                        </p:attrNameLst>
                                      </p:cBhvr>
                                      <p:to>
                                        <p:strVal val="visible"/>
                                      </p:to>
                                    </p:set>
                                    <p:animEffect transition="in" filter="dissolve">
                                      <p:cBhvr>
                                        <p:cTn id="16" dur="500"/>
                                        <p:tgtEl>
                                          <p:spTgt spid="14854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3" presetClass="entr" presetSubtype="16" fill="hold" nodeType="clickEffect">
                                  <p:stCondLst>
                                    <p:cond delay="0"/>
                                  </p:stCondLst>
                                  <p:childTnLst>
                                    <p:set>
                                      <p:cBhvr>
                                        <p:cTn id="20" dur="1" fill="hold">
                                          <p:stCondLst>
                                            <p:cond delay="0"/>
                                          </p:stCondLst>
                                        </p:cTn>
                                        <p:tgtEl>
                                          <p:spTgt spid="148537"/>
                                        </p:tgtEl>
                                        <p:attrNameLst>
                                          <p:attrName>style.visibility</p:attrName>
                                        </p:attrNameLst>
                                      </p:cBhvr>
                                      <p:to>
                                        <p:strVal val="visible"/>
                                      </p:to>
                                    </p:set>
                                    <p:anim calcmode="lin" valueType="num">
                                      <p:cBhvr>
                                        <p:cTn id="21" dur="1000" fill="hold"/>
                                        <p:tgtEl>
                                          <p:spTgt spid="148537"/>
                                        </p:tgtEl>
                                        <p:attrNameLst>
                                          <p:attrName>ppt_w</p:attrName>
                                        </p:attrNameLst>
                                      </p:cBhvr>
                                      <p:tavLst>
                                        <p:tav tm="0">
                                          <p:val>
                                            <p:fltVal val="0"/>
                                          </p:val>
                                        </p:tav>
                                        <p:tav tm="100000">
                                          <p:val>
                                            <p:strVal val="#ppt_w"/>
                                          </p:val>
                                        </p:tav>
                                      </p:tavLst>
                                    </p:anim>
                                    <p:anim calcmode="lin" valueType="num">
                                      <p:cBhvr>
                                        <p:cTn id="22" dur="1000" fill="hold"/>
                                        <p:tgtEl>
                                          <p:spTgt spid="148537"/>
                                        </p:tgtEl>
                                        <p:attrNameLst>
                                          <p:attrName>ppt_h</p:attrName>
                                        </p:attrNameLst>
                                      </p:cBhvr>
                                      <p:tavLst>
                                        <p:tav tm="0">
                                          <p:val>
                                            <p:fltVal val="0"/>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8550"/>
                                        </p:tgtEl>
                                        <p:attrNameLst>
                                          <p:attrName>style.visibility</p:attrName>
                                        </p:attrNameLst>
                                      </p:cBhvr>
                                      <p:to>
                                        <p:strVal val="visible"/>
                                      </p:to>
                                    </p:set>
                                    <p:animEffect transition="in" filter="wipe(left)">
                                      <p:cBhvr>
                                        <p:cTn id="27" dur="1000"/>
                                        <p:tgtEl>
                                          <p:spTgt spid="148550"/>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48549"/>
                                        </p:tgtEl>
                                        <p:attrNameLst>
                                          <p:attrName>style.visibility</p:attrName>
                                        </p:attrNameLst>
                                      </p:cBhvr>
                                      <p:to>
                                        <p:strVal val="visible"/>
                                      </p:to>
                                    </p:set>
                                    <p:animEffect transition="in" filter="wipe(down)">
                                      <p:cBhvr>
                                        <p:cTn id="30" dur="1000"/>
                                        <p:tgtEl>
                                          <p:spTgt spid="14854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48551"/>
                                        </p:tgtEl>
                                        <p:attrNameLst>
                                          <p:attrName>style.visibility</p:attrName>
                                        </p:attrNameLst>
                                      </p:cBhvr>
                                      <p:to>
                                        <p:strVal val="visible"/>
                                      </p:to>
                                    </p:set>
                                    <p:animEffect transition="in" filter="wipe(down)">
                                      <p:cBhvr>
                                        <p:cTn id="33" dur="1000"/>
                                        <p:tgtEl>
                                          <p:spTgt spid="14855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2" fill="hold" grpId="0" nodeType="clickEffect">
                                  <p:stCondLst>
                                    <p:cond delay="0"/>
                                  </p:stCondLst>
                                  <p:childTnLst>
                                    <p:set>
                                      <p:cBhvr>
                                        <p:cTn id="37" dur="1" fill="hold">
                                          <p:stCondLst>
                                            <p:cond delay="0"/>
                                          </p:stCondLst>
                                        </p:cTn>
                                        <p:tgtEl>
                                          <p:spTgt spid="148545"/>
                                        </p:tgtEl>
                                        <p:attrNameLst>
                                          <p:attrName>style.visibility</p:attrName>
                                        </p:attrNameLst>
                                      </p:cBhvr>
                                      <p:to>
                                        <p:strVal val="visible"/>
                                      </p:to>
                                    </p:set>
                                    <p:animEffect transition="in" filter="wipe(right)">
                                      <p:cBhvr>
                                        <p:cTn id="38" dur="1000"/>
                                        <p:tgtEl>
                                          <p:spTgt spid="148545"/>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48547"/>
                                        </p:tgtEl>
                                        <p:attrNameLst>
                                          <p:attrName>style.visibility</p:attrName>
                                        </p:attrNameLst>
                                      </p:cBhvr>
                                      <p:to>
                                        <p:strVal val="visible"/>
                                      </p:to>
                                    </p:set>
                                    <p:animEffect transition="in" filter="wipe(down)">
                                      <p:cBhvr>
                                        <p:cTn id="41" dur="1000"/>
                                        <p:tgtEl>
                                          <p:spTgt spid="148547"/>
                                        </p:tgtEl>
                                      </p:cBhvr>
                                    </p:animEffect>
                                  </p:childTnLst>
                                </p:cTn>
                              </p:par>
                              <p:par>
                                <p:cTn id="42" presetID="22" presetClass="entr" presetSubtype="2" fill="hold" grpId="0" nodeType="withEffect">
                                  <p:stCondLst>
                                    <p:cond delay="0"/>
                                  </p:stCondLst>
                                  <p:childTnLst>
                                    <p:set>
                                      <p:cBhvr>
                                        <p:cTn id="43" dur="1" fill="hold">
                                          <p:stCondLst>
                                            <p:cond delay="0"/>
                                          </p:stCondLst>
                                        </p:cTn>
                                        <p:tgtEl>
                                          <p:spTgt spid="148546"/>
                                        </p:tgtEl>
                                        <p:attrNameLst>
                                          <p:attrName>style.visibility</p:attrName>
                                        </p:attrNameLst>
                                      </p:cBhvr>
                                      <p:to>
                                        <p:strVal val="visible"/>
                                      </p:to>
                                    </p:set>
                                    <p:animEffect transition="in" filter="wipe(right)">
                                      <p:cBhvr>
                                        <p:cTn id="44" dur="1000"/>
                                        <p:tgtEl>
                                          <p:spTgt spid="14854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48548"/>
                                        </p:tgtEl>
                                        <p:attrNameLst>
                                          <p:attrName>style.visibility</p:attrName>
                                        </p:attrNameLst>
                                      </p:cBhvr>
                                      <p:to>
                                        <p:strVal val="visible"/>
                                      </p:to>
                                    </p:set>
                                    <p:animEffect transition="in" filter="wipe(down)">
                                      <p:cBhvr>
                                        <p:cTn id="47" dur="1000"/>
                                        <p:tgtEl>
                                          <p:spTgt spid="14854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8536"/>
                                        </p:tgtEl>
                                        <p:attrNameLst>
                                          <p:attrName>style.visibility</p:attrName>
                                        </p:attrNameLst>
                                      </p:cBhvr>
                                      <p:to>
                                        <p:strVal val="visible"/>
                                      </p:to>
                                    </p:set>
                                    <p:animEffect transition="in" filter="wipe(left)">
                                      <p:cBhvr>
                                        <p:cTn id="52" dur="1000"/>
                                        <p:tgtEl>
                                          <p:spTgt spid="148536"/>
                                        </p:tgtEl>
                                      </p:cBhvr>
                                    </p:animEffect>
                                  </p:childTnLst>
                                </p:cTn>
                              </p:par>
                            </p:childTnLst>
                          </p:cTn>
                        </p:par>
                        <p:par>
                          <p:cTn id="53" fill="hold" nodeType="afterGroup">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148552"/>
                                        </p:tgtEl>
                                        <p:attrNameLst>
                                          <p:attrName>style.visibility</p:attrName>
                                        </p:attrNameLst>
                                      </p:cBhvr>
                                      <p:to>
                                        <p:strVal val="visible"/>
                                      </p:to>
                                    </p:set>
                                    <p:animEffect transition="in" filter="wipe(left)">
                                      <p:cBhvr>
                                        <p:cTn id="56" dur="1000"/>
                                        <p:tgtEl>
                                          <p:spTgt spid="148552"/>
                                        </p:tgtEl>
                                      </p:cBhvr>
                                    </p:animEffect>
                                  </p:childTnLst>
                                </p:cTn>
                              </p:par>
                            </p:childTnLst>
                          </p:cTn>
                        </p:par>
                        <p:par>
                          <p:cTn id="57" fill="hold" nodeType="afterGroup">
                            <p:stCondLst>
                              <p:cond delay="2000"/>
                            </p:stCondLst>
                            <p:childTnLst>
                              <p:par>
                                <p:cTn id="58" presetID="22" presetClass="entr" presetSubtype="8" fill="hold" grpId="0" nodeType="afterEffect">
                                  <p:stCondLst>
                                    <p:cond delay="0"/>
                                  </p:stCondLst>
                                  <p:childTnLst>
                                    <p:set>
                                      <p:cBhvr>
                                        <p:cTn id="59" dur="1" fill="hold">
                                          <p:stCondLst>
                                            <p:cond delay="0"/>
                                          </p:stCondLst>
                                        </p:cTn>
                                        <p:tgtEl>
                                          <p:spTgt spid="148553"/>
                                        </p:tgtEl>
                                        <p:attrNameLst>
                                          <p:attrName>style.visibility</p:attrName>
                                        </p:attrNameLst>
                                      </p:cBhvr>
                                      <p:to>
                                        <p:strVal val="visible"/>
                                      </p:to>
                                    </p:set>
                                    <p:animEffect transition="in" filter="wipe(left)">
                                      <p:cBhvr>
                                        <p:cTn id="60" dur="1000"/>
                                        <p:tgtEl>
                                          <p:spTgt spid="148553"/>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148535"/>
                                        </p:tgtEl>
                                        <p:attrNameLst>
                                          <p:attrName>style.visibility</p:attrName>
                                        </p:attrNameLst>
                                      </p:cBhvr>
                                      <p:to>
                                        <p:strVal val="visible"/>
                                      </p:to>
                                    </p:set>
                                    <p:animEffect transition="in" filter="wipe(up)">
                                      <p:cBhvr>
                                        <p:cTn id="65" dur="500"/>
                                        <p:tgtEl>
                                          <p:spTgt spid="148535"/>
                                        </p:tgtEl>
                                      </p:cBhvr>
                                    </p:animEffect>
                                  </p:childTnLst>
                                </p:cTn>
                              </p:par>
                            </p:childTnLst>
                          </p:cTn>
                        </p:par>
                        <p:par>
                          <p:cTn id="66" fill="hold" nodeType="afterGroup">
                            <p:stCondLst>
                              <p:cond delay="500"/>
                            </p:stCondLst>
                            <p:childTnLst>
                              <p:par>
                                <p:cTn id="67" presetID="22" presetClass="entr" presetSubtype="1" fill="hold" grpId="0" nodeType="afterEffect">
                                  <p:stCondLst>
                                    <p:cond delay="0"/>
                                  </p:stCondLst>
                                  <p:childTnLst>
                                    <p:set>
                                      <p:cBhvr>
                                        <p:cTn id="68" dur="1" fill="hold">
                                          <p:stCondLst>
                                            <p:cond delay="0"/>
                                          </p:stCondLst>
                                        </p:cTn>
                                        <p:tgtEl>
                                          <p:spTgt spid="148534"/>
                                        </p:tgtEl>
                                        <p:attrNameLst>
                                          <p:attrName>style.visibility</p:attrName>
                                        </p:attrNameLst>
                                      </p:cBhvr>
                                      <p:to>
                                        <p:strVal val="visible"/>
                                      </p:to>
                                    </p:set>
                                    <p:animEffect transition="in" filter="wipe(up)">
                                      <p:cBhvr>
                                        <p:cTn id="69" dur="500"/>
                                        <p:tgtEl>
                                          <p:spTgt spid="148534"/>
                                        </p:tgtEl>
                                      </p:cBhvr>
                                    </p:animEffect>
                                  </p:childTnLst>
                                </p:cTn>
                              </p:par>
                            </p:childTnLst>
                          </p:cTn>
                        </p:par>
                        <p:par>
                          <p:cTn id="70" fill="hold" nodeType="afterGroup">
                            <p:stCondLst>
                              <p:cond delay="1000"/>
                            </p:stCondLst>
                            <p:childTnLst>
                              <p:par>
                                <p:cTn id="71" presetID="22" presetClass="entr" presetSubtype="1" fill="hold" grpId="0" nodeType="afterEffect">
                                  <p:stCondLst>
                                    <p:cond delay="0"/>
                                  </p:stCondLst>
                                  <p:childTnLst>
                                    <p:set>
                                      <p:cBhvr>
                                        <p:cTn id="72" dur="1" fill="hold">
                                          <p:stCondLst>
                                            <p:cond delay="0"/>
                                          </p:stCondLst>
                                        </p:cTn>
                                        <p:tgtEl>
                                          <p:spTgt spid="148554"/>
                                        </p:tgtEl>
                                        <p:attrNameLst>
                                          <p:attrName>style.visibility</p:attrName>
                                        </p:attrNameLst>
                                      </p:cBhvr>
                                      <p:to>
                                        <p:strVal val="visible"/>
                                      </p:to>
                                    </p:set>
                                    <p:animEffect transition="in" filter="wipe(up)">
                                      <p:cBhvr>
                                        <p:cTn id="73" dur="500"/>
                                        <p:tgtEl>
                                          <p:spTgt spid="148554"/>
                                        </p:tgtEl>
                                      </p:cBhvr>
                                    </p:animEffect>
                                  </p:childTnLst>
                                </p:cTn>
                              </p:par>
                            </p:childTnLst>
                          </p:cTn>
                        </p:par>
                        <p:par>
                          <p:cTn id="74" fill="hold" nodeType="afterGroup">
                            <p:stCondLst>
                              <p:cond delay="1500"/>
                            </p:stCondLst>
                            <p:childTnLst>
                              <p:par>
                                <p:cTn id="75" presetID="22" presetClass="entr" presetSubtype="4" fill="hold" nodeType="afterEffect">
                                  <p:stCondLst>
                                    <p:cond delay="0"/>
                                  </p:stCondLst>
                                  <p:childTnLst>
                                    <p:set>
                                      <p:cBhvr>
                                        <p:cTn id="76" dur="1" fill="hold">
                                          <p:stCondLst>
                                            <p:cond delay="0"/>
                                          </p:stCondLst>
                                        </p:cTn>
                                        <p:tgtEl>
                                          <p:spTgt spid="148555"/>
                                        </p:tgtEl>
                                        <p:attrNameLst>
                                          <p:attrName>style.visibility</p:attrName>
                                        </p:attrNameLst>
                                      </p:cBhvr>
                                      <p:to>
                                        <p:strVal val="visible"/>
                                      </p:to>
                                    </p:set>
                                    <p:animEffect transition="in" filter="wipe(down)">
                                      <p:cBhvr>
                                        <p:cTn id="77" dur="500"/>
                                        <p:tgtEl>
                                          <p:spTgt spid="148555"/>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2" presetClass="entr" presetSubtype="2" fill="hold" grpId="0" nodeType="clickEffect">
                                  <p:stCondLst>
                                    <p:cond delay="0"/>
                                  </p:stCondLst>
                                  <p:childTnLst>
                                    <p:set>
                                      <p:cBhvr>
                                        <p:cTn id="81" dur="1" fill="hold">
                                          <p:stCondLst>
                                            <p:cond delay="0"/>
                                          </p:stCondLst>
                                        </p:cTn>
                                        <p:tgtEl>
                                          <p:spTgt spid="148556"/>
                                        </p:tgtEl>
                                        <p:attrNameLst>
                                          <p:attrName>style.visibility</p:attrName>
                                        </p:attrNameLst>
                                      </p:cBhvr>
                                      <p:to>
                                        <p:strVal val="visible"/>
                                      </p:to>
                                    </p:set>
                                    <p:animEffect transition="in" filter="slide(fromRight)">
                                      <p:cBhvr>
                                        <p:cTn id="82" dur="1000"/>
                                        <p:tgtEl>
                                          <p:spTgt spid="148556"/>
                                        </p:tgtEl>
                                      </p:cBhvr>
                                    </p:animEffect>
                                  </p:childTnLst>
                                </p:cTn>
                              </p:par>
                              <p:par>
                                <p:cTn id="83" presetID="12" presetClass="entr" presetSubtype="2" fill="hold" grpId="0" nodeType="withEffect">
                                  <p:stCondLst>
                                    <p:cond delay="0"/>
                                  </p:stCondLst>
                                  <p:childTnLst>
                                    <p:set>
                                      <p:cBhvr>
                                        <p:cTn id="84" dur="1" fill="hold">
                                          <p:stCondLst>
                                            <p:cond delay="0"/>
                                          </p:stCondLst>
                                        </p:cTn>
                                        <p:tgtEl>
                                          <p:spTgt spid="148557"/>
                                        </p:tgtEl>
                                        <p:attrNameLst>
                                          <p:attrName>style.visibility</p:attrName>
                                        </p:attrNameLst>
                                      </p:cBhvr>
                                      <p:to>
                                        <p:strVal val="visible"/>
                                      </p:to>
                                    </p:set>
                                    <p:animEffect transition="in" filter="slide(fromRight)">
                                      <p:cBhvr>
                                        <p:cTn id="85" dur="1000"/>
                                        <p:tgtEl>
                                          <p:spTgt spid="14855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48489"/>
                                        </p:tgtEl>
                                        <p:attrNameLst>
                                          <p:attrName>style.visibility</p:attrName>
                                        </p:attrNameLst>
                                      </p:cBhvr>
                                      <p:to>
                                        <p:strVal val="visible"/>
                                      </p:to>
                                    </p:set>
                                    <p:animEffect transition="in" filter="wipe(left)">
                                      <p:cBhvr>
                                        <p:cTn id="90" dur="500"/>
                                        <p:tgtEl>
                                          <p:spTgt spid="148489"/>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148533"/>
                                        </p:tgtEl>
                                        <p:attrNameLst>
                                          <p:attrName>style.visibility</p:attrName>
                                        </p:attrNameLst>
                                      </p:cBhvr>
                                      <p:to>
                                        <p:strVal val="visible"/>
                                      </p:to>
                                    </p:set>
                                    <p:animEffect transition="in" filter="dissolve">
                                      <p:cBhvr>
                                        <p:cTn id="95" dur="500"/>
                                        <p:tgtEl>
                                          <p:spTgt spid="148533"/>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nodeType="clickEffect">
                                  <p:stCondLst>
                                    <p:cond delay="0"/>
                                  </p:stCondLst>
                                  <p:childTnLst>
                                    <p:set>
                                      <p:cBhvr>
                                        <p:cTn id="99" dur="1" fill="hold">
                                          <p:stCondLst>
                                            <p:cond delay="0"/>
                                          </p:stCondLst>
                                        </p:cTn>
                                        <p:tgtEl>
                                          <p:spTgt spid="148558"/>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48531"/>
                                        </p:tgtEl>
                                        <p:attrNameLst>
                                          <p:attrName>style.visibility</p:attrName>
                                        </p:attrNameLst>
                                      </p:cBhvr>
                                      <p:to>
                                        <p:strVal val="visible"/>
                                      </p:to>
                                    </p:set>
                                    <p:animEffect transition="in" filter="wipe(left)">
                                      <p:cBhvr>
                                        <p:cTn id="104" dur="500"/>
                                        <p:tgtEl>
                                          <p:spTgt spid="148531"/>
                                        </p:tgtEl>
                                      </p:cBhvr>
                                    </p:animEffect>
                                  </p:childTnLst>
                                </p:cTn>
                              </p:par>
                            </p:childTnLst>
                          </p:cTn>
                        </p:par>
                        <p:par>
                          <p:cTn id="105" fill="hold" nodeType="afterGroup">
                            <p:stCondLst>
                              <p:cond delay="500"/>
                            </p:stCondLst>
                            <p:childTnLst>
                              <p:par>
                                <p:cTn id="106" presetID="1" presetClass="entr" presetSubtype="0" fill="hold" nodeType="afterEffect">
                                  <p:stCondLst>
                                    <p:cond delay="0"/>
                                  </p:stCondLst>
                                  <p:childTnLst>
                                    <p:set>
                                      <p:cBhvr>
                                        <p:cTn id="107" dur="1" fill="hold">
                                          <p:stCondLst>
                                            <p:cond delay="499"/>
                                          </p:stCondLst>
                                        </p:cTn>
                                        <p:tgtEl>
                                          <p:spTgt spid="148532"/>
                                        </p:tgtEl>
                                        <p:attrNameLst>
                                          <p:attrName>style.visibility</p:attrName>
                                        </p:attrNameLst>
                                      </p:cBhvr>
                                      <p:to>
                                        <p:strVal val="visible"/>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148530"/>
                                        </p:tgtEl>
                                        <p:attrNameLst>
                                          <p:attrName>style.visibility</p:attrName>
                                        </p:attrNameLst>
                                      </p:cBhvr>
                                      <p:to>
                                        <p:strVal val="visible"/>
                                      </p:to>
                                    </p:set>
                                    <p:animEffect transition="in" filter="wipe(up)">
                                      <p:cBhvr>
                                        <p:cTn id="112" dur="500"/>
                                        <p:tgtEl>
                                          <p:spTgt spid="148530"/>
                                        </p:tgtEl>
                                      </p:cBhvr>
                                    </p:animEffect>
                                  </p:childTnLst>
                                </p:cTn>
                              </p:par>
                            </p:childTnLst>
                          </p:cTn>
                        </p:par>
                        <p:par>
                          <p:cTn id="113" fill="hold" nodeType="afterGroup">
                            <p:stCondLst>
                              <p:cond delay="500"/>
                            </p:stCondLst>
                            <p:childTnLst>
                              <p:par>
                                <p:cTn id="114" presetID="22" presetClass="entr" presetSubtype="1" fill="hold" nodeType="afterEffect">
                                  <p:stCondLst>
                                    <p:cond delay="0"/>
                                  </p:stCondLst>
                                  <p:childTnLst>
                                    <p:set>
                                      <p:cBhvr>
                                        <p:cTn id="115" dur="1" fill="hold">
                                          <p:stCondLst>
                                            <p:cond delay="0"/>
                                          </p:stCondLst>
                                        </p:cTn>
                                        <p:tgtEl>
                                          <p:spTgt spid="148561"/>
                                        </p:tgtEl>
                                        <p:attrNameLst>
                                          <p:attrName>style.visibility</p:attrName>
                                        </p:attrNameLst>
                                      </p:cBhvr>
                                      <p:to>
                                        <p:strVal val="visible"/>
                                      </p:to>
                                    </p:set>
                                    <p:animEffect transition="in" filter="wipe(up)">
                                      <p:cBhvr>
                                        <p:cTn id="116" dur="500"/>
                                        <p:tgtEl>
                                          <p:spTgt spid="148561"/>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148484"/>
                                        </p:tgtEl>
                                        <p:attrNameLst>
                                          <p:attrName>style.visibility</p:attrName>
                                        </p:attrNameLst>
                                      </p:cBhvr>
                                      <p:to>
                                        <p:strVal val="visible"/>
                                      </p:to>
                                    </p:set>
                                    <p:animEffect transition="in" filter="wipe(left)">
                                      <p:cBhvr>
                                        <p:cTn id="121" dur="500"/>
                                        <p:tgtEl>
                                          <p:spTgt spid="148484"/>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2" presetClass="entr" presetSubtype="8" fill="hold" nodeType="clickEffect">
                                  <p:stCondLst>
                                    <p:cond delay="0"/>
                                  </p:stCondLst>
                                  <p:childTnLst>
                                    <p:set>
                                      <p:cBhvr>
                                        <p:cTn id="125" dur="1" fill="hold">
                                          <p:stCondLst>
                                            <p:cond delay="0"/>
                                          </p:stCondLst>
                                        </p:cTn>
                                        <p:tgtEl>
                                          <p:spTgt spid="148482"/>
                                        </p:tgtEl>
                                        <p:attrNameLst>
                                          <p:attrName>style.visibility</p:attrName>
                                        </p:attrNameLst>
                                      </p:cBhvr>
                                      <p:to>
                                        <p:strVal val="visible"/>
                                      </p:to>
                                    </p:set>
                                    <p:animEffect transition="in" filter="wipe(left)">
                                      <p:cBhvr>
                                        <p:cTn id="126" dur="500"/>
                                        <p:tgtEl>
                                          <p:spTgt spid="148482"/>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148567"/>
                                        </p:tgtEl>
                                        <p:attrNameLst>
                                          <p:attrName>style.visibility</p:attrName>
                                        </p:attrNameLst>
                                      </p:cBhvr>
                                      <p:to>
                                        <p:strVal val="visible"/>
                                      </p:to>
                                    </p:set>
                                    <p:animEffect transition="in" filter="wipe(left)">
                                      <p:cBhvr>
                                        <p:cTn id="131" dur="500"/>
                                        <p:tgtEl>
                                          <p:spTgt spid="148567"/>
                                        </p:tgtEl>
                                      </p:cBhvr>
                                    </p:animEffect>
                                  </p:childTnLst>
                                </p:cTn>
                              </p:par>
                              <p:par>
                                <p:cTn id="132" presetID="1" presetClass="exit" presetSubtype="0" fill="hold" grpId="1" nodeType="withEffect">
                                  <p:stCondLst>
                                    <p:cond delay="0"/>
                                  </p:stCondLst>
                                  <p:childTnLst>
                                    <p:set>
                                      <p:cBhvr>
                                        <p:cTn id="133" dur="1" fill="hold">
                                          <p:stCondLst>
                                            <p:cond delay="0"/>
                                          </p:stCondLst>
                                        </p:cTn>
                                        <p:tgtEl>
                                          <p:spTgt spid="148533"/>
                                        </p:tgtEl>
                                        <p:attrNameLst>
                                          <p:attrName>style.visibility</p:attrName>
                                        </p:attrNameLst>
                                      </p:cBhvr>
                                      <p:to>
                                        <p:strVal val="hidden"/>
                                      </p:to>
                                    </p:set>
                                  </p:childTnLst>
                                </p:cTn>
                              </p:par>
                              <p:par>
                                <p:cTn id="134" presetID="1" presetClass="exit" presetSubtype="0" fill="hold" grpId="1" nodeType="withEffect">
                                  <p:stCondLst>
                                    <p:cond delay="0"/>
                                  </p:stCondLst>
                                  <p:childTnLst>
                                    <p:set>
                                      <p:cBhvr>
                                        <p:cTn id="135" dur="1" fill="hold">
                                          <p:stCondLst>
                                            <p:cond delay="0"/>
                                          </p:stCondLst>
                                        </p:cTn>
                                        <p:tgtEl>
                                          <p:spTgt spid="148531"/>
                                        </p:tgtEl>
                                        <p:attrNameLst>
                                          <p:attrName>style.visibility</p:attrName>
                                        </p:attrNameLst>
                                      </p:cBhvr>
                                      <p:to>
                                        <p:strVal val="hidden"/>
                                      </p:to>
                                    </p:set>
                                  </p:childTnLst>
                                </p:cTn>
                              </p:par>
                              <p:par>
                                <p:cTn id="136" presetID="1" presetClass="exit" presetSubtype="0" fill="hold" nodeType="withEffect">
                                  <p:stCondLst>
                                    <p:cond delay="0"/>
                                  </p:stCondLst>
                                  <p:childTnLst>
                                    <p:set>
                                      <p:cBhvr>
                                        <p:cTn id="137" dur="1" fill="hold">
                                          <p:stCondLst>
                                            <p:cond delay="0"/>
                                          </p:stCondLst>
                                        </p:cTn>
                                        <p:tgtEl>
                                          <p:spTgt spid="148532"/>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148530"/>
                                        </p:tgtEl>
                                        <p:attrNameLst>
                                          <p:attrName>style.visibility</p:attrName>
                                        </p:attrNameLst>
                                      </p:cBhvr>
                                      <p:to>
                                        <p:strVal val="hidden"/>
                                      </p:to>
                                    </p:set>
                                  </p:childTnLst>
                                </p:cTn>
                              </p:par>
                              <p:par>
                                <p:cTn id="140" presetID="1" presetClass="exit" presetSubtype="0" fill="hold" nodeType="withEffect">
                                  <p:stCondLst>
                                    <p:cond delay="0"/>
                                  </p:stCondLst>
                                  <p:childTnLst>
                                    <p:set>
                                      <p:cBhvr>
                                        <p:cTn id="141" dur="1" fill="hold">
                                          <p:stCondLst>
                                            <p:cond delay="0"/>
                                          </p:stCondLst>
                                        </p:cTn>
                                        <p:tgtEl>
                                          <p:spTgt spid="148561"/>
                                        </p:tgtEl>
                                        <p:attrNameLst>
                                          <p:attrName>style.visibility</p:attrName>
                                        </p:attrNameLst>
                                      </p:cBhvr>
                                      <p:to>
                                        <p:strVal val="hidden"/>
                                      </p:to>
                                    </p:set>
                                  </p:childTnLst>
                                </p:cTn>
                              </p:par>
                              <p:par>
                                <p:cTn id="142" presetID="22" presetClass="exit" presetSubtype="4" fill="hold" nodeType="withEffect">
                                  <p:stCondLst>
                                    <p:cond delay="0"/>
                                  </p:stCondLst>
                                  <p:childTnLst>
                                    <p:animEffect transition="out" filter="wipe(down)">
                                      <p:cBhvr>
                                        <p:cTn id="143" dur="500"/>
                                        <p:tgtEl>
                                          <p:spTgt spid="148558"/>
                                        </p:tgtEl>
                                      </p:cBhvr>
                                    </p:animEffect>
                                    <p:set>
                                      <p:cBhvr>
                                        <p:cTn id="144" dur="1" fill="hold">
                                          <p:stCondLst>
                                            <p:cond delay="499"/>
                                          </p:stCondLst>
                                        </p:cTn>
                                        <p:tgtEl>
                                          <p:spTgt spid="148558"/>
                                        </p:tgtEl>
                                        <p:attrNameLst>
                                          <p:attrName>style.visibility</p:attrName>
                                        </p:attrNameLst>
                                      </p:cBhvr>
                                      <p:to>
                                        <p:strVal val="hidden"/>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9" presetClass="entr" presetSubtype="0" fill="hold" grpId="0" nodeType="clickEffect">
                                  <p:stCondLst>
                                    <p:cond delay="0"/>
                                  </p:stCondLst>
                                  <p:childTnLst>
                                    <p:set>
                                      <p:cBhvr>
                                        <p:cTn id="148" dur="1" fill="hold">
                                          <p:stCondLst>
                                            <p:cond delay="0"/>
                                          </p:stCondLst>
                                        </p:cTn>
                                        <p:tgtEl>
                                          <p:spTgt spid="148515"/>
                                        </p:tgtEl>
                                        <p:attrNameLst>
                                          <p:attrName>style.visibility</p:attrName>
                                        </p:attrNameLst>
                                      </p:cBhvr>
                                      <p:to>
                                        <p:strVal val="visible"/>
                                      </p:to>
                                    </p:set>
                                    <p:animEffect transition="in" filter="dissolve">
                                      <p:cBhvr>
                                        <p:cTn id="149" dur="500"/>
                                        <p:tgtEl>
                                          <p:spTgt spid="148515"/>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148516"/>
                                        </p:tgtEl>
                                        <p:attrNameLst>
                                          <p:attrName>style.visibility</p:attrName>
                                        </p:attrNameLst>
                                      </p:cBhvr>
                                      <p:to>
                                        <p:strVal val="visible"/>
                                      </p:to>
                                    </p:set>
                                    <p:animEffect transition="in" filter="dissolve">
                                      <p:cBhvr>
                                        <p:cTn id="152" dur="500"/>
                                        <p:tgtEl>
                                          <p:spTgt spid="148516"/>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148517"/>
                                        </p:tgtEl>
                                        <p:attrNameLst>
                                          <p:attrName>style.visibility</p:attrName>
                                        </p:attrNameLst>
                                      </p:cBhvr>
                                      <p:to>
                                        <p:strVal val="visible"/>
                                      </p:to>
                                    </p:set>
                                    <p:animEffect transition="in" filter="dissolve">
                                      <p:cBhvr>
                                        <p:cTn id="155" dur="500"/>
                                        <p:tgtEl>
                                          <p:spTgt spid="148517"/>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148518"/>
                                        </p:tgtEl>
                                        <p:attrNameLst>
                                          <p:attrName>style.visibility</p:attrName>
                                        </p:attrNameLst>
                                      </p:cBhvr>
                                      <p:to>
                                        <p:strVal val="visible"/>
                                      </p:to>
                                    </p:set>
                                    <p:animEffect transition="in" filter="dissolve">
                                      <p:cBhvr>
                                        <p:cTn id="158" dur="500"/>
                                        <p:tgtEl>
                                          <p:spTgt spid="148518"/>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148519"/>
                                        </p:tgtEl>
                                        <p:attrNameLst>
                                          <p:attrName>style.visibility</p:attrName>
                                        </p:attrNameLst>
                                      </p:cBhvr>
                                      <p:to>
                                        <p:strVal val="visible"/>
                                      </p:to>
                                    </p:set>
                                    <p:animEffect transition="in" filter="dissolve">
                                      <p:cBhvr>
                                        <p:cTn id="161" dur="500"/>
                                        <p:tgtEl>
                                          <p:spTgt spid="148519"/>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148514"/>
                                        </p:tgtEl>
                                        <p:attrNameLst>
                                          <p:attrName>style.visibility</p:attrName>
                                        </p:attrNameLst>
                                      </p:cBhvr>
                                      <p:to>
                                        <p:strVal val="visible"/>
                                      </p:to>
                                    </p:set>
                                    <p:animEffect transition="in" filter="dissolve">
                                      <p:cBhvr>
                                        <p:cTn id="164" dur="500"/>
                                        <p:tgtEl>
                                          <p:spTgt spid="148514"/>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148520"/>
                                        </p:tgtEl>
                                        <p:attrNameLst>
                                          <p:attrName>style.visibility</p:attrName>
                                        </p:attrNameLst>
                                      </p:cBhvr>
                                      <p:to>
                                        <p:strVal val="visible"/>
                                      </p:to>
                                    </p:set>
                                    <p:animEffect transition="in" filter="dissolve">
                                      <p:cBhvr>
                                        <p:cTn id="167" dur="500"/>
                                        <p:tgtEl>
                                          <p:spTgt spid="148520"/>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148521"/>
                                        </p:tgtEl>
                                        <p:attrNameLst>
                                          <p:attrName>style.visibility</p:attrName>
                                        </p:attrNameLst>
                                      </p:cBhvr>
                                      <p:to>
                                        <p:strVal val="visible"/>
                                      </p:to>
                                    </p:set>
                                    <p:animEffect transition="in" filter="dissolve">
                                      <p:cBhvr>
                                        <p:cTn id="170" dur="500"/>
                                        <p:tgtEl>
                                          <p:spTgt spid="148521"/>
                                        </p:tgtEl>
                                      </p:cBhvr>
                                    </p:animEffec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42" presetClass="path" presetSubtype="0" accel="50000" decel="50000" fill="hold" grpId="1" nodeType="clickEffect">
                                  <p:stCondLst>
                                    <p:cond delay="0"/>
                                  </p:stCondLst>
                                  <p:childTnLst>
                                    <p:animMotion origin="layout" path="M -1.38889E-6 -4.81481E-6 L 0.00417 0.08936 " pathEditMode="relative" rAng="0" ptsTypes="AA">
                                      <p:cBhvr>
                                        <p:cTn id="174" dur="2000" fill="hold"/>
                                        <p:tgtEl>
                                          <p:spTgt spid="148520"/>
                                        </p:tgtEl>
                                        <p:attrNameLst>
                                          <p:attrName>ppt_x</p:attrName>
                                          <p:attrName>ppt_y</p:attrName>
                                        </p:attrNameLst>
                                      </p:cBhvr>
                                      <p:rCtr x="208" y="4468"/>
                                    </p:animMotion>
                                  </p:childTnLst>
                                </p:cTn>
                              </p:par>
                              <p:par>
                                <p:cTn id="175" presetID="42" presetClass="path" presetSubtype="0" accel="50000" decel="50000" fill="hold" grpId="1" nodeType="withEffect">
                                  <p:stCondLst>
                                    <p:cond delay="0"/>
                                  </p:stCondLst>
                                  <p:childTnLst>
                                    <p:animMotion origin="layout" path="M 8.33333E-7 -1.48148E-6 L -0.01163 0.07894 " pathEditMode="relative" rAng="0" ptsTypes="AA">
                                      <p:cBhvr>
                                        <p:cTn id="176" dur="2000" fill="hold"/>
                                        <p:tgtEl>
                                          <p:spTgt spid="148521"/>
                                        </p:tgtEl>
                                        <p:attrNameLst>
                                          <p:attrName>ppt_x</p:attrName>
                                          <p:attrName>ppt_y</p:attrName>
                                        </p:attrNameLst>
                                      </p:cBhvr>
                                      <p:rCtr x="-590" y="3935"/>
                                    </p:animMotion>
                                  </p:childTnLst>
                                </p:cTn>
                              </p:par>
                              <p:par>
                                <p:cTn id="177" presetID="42" presetClass="path" presetSubtype="0" accel="50000" decel="50000" fill="hold" grpId="1" nodeType="withEffect">
                                  <p:stCondLst>
                                    <p:cond delay="0"/>
                                  </p:stCondLst>
                                  <p:childTnLst>
                                    <p:animMotion origin="layout" path="M 4.72222E-6 1.48148E-6 L -0.00382 0.1419 " pathEditMode="relative" rAng="0" ptsTypes="AA">
                                      <p:cBhvr>
                                        <p:cTn id="178" dur="2000" fill="hold"/>
                                        <p:tgtEl>
                                          <p:spTgt spid="148517"/>
                                        </p:tgtEl>
                                        <p:attrNameLst>
                                          <p:attrName>ppt_x</p:attrName>
                                          <p:attrName>ppt_y</p:attrName>
                                        </p:attrNameLst>
                                      </p:cBhvr>
                                      <p:rCtr x="-191" y="7083"/>
                                    </p:animMotion>
                                  </p:childTnLst>
                                </p:cTn>
                              </p:par>
                              <p:par>
                                <p:cTn id="179" presetID="42" presetClass="path" presetSubtype="0" accel="50000" decel="50000" fill="hold" grpId="1" nodeType="withEffect">
                                  <p:stCondLst>
                                    <p:cond delay="0"/>
                                  </p:stCondLst>
                                  <p:childTnLst>
                                    <p:animMotion origin="layout" path="M 1.38889E-6 -2.59259E-6 L -0.00365 0.22593 " pathEditMode="relative" rAng="0" ptsTypes="AA">
                                      <p:cBhvr>
                                        <p:cTn id="180" dur="2000" fill="hold"/>
                                        <p:tgtEl>
                                          <p:spTgt spid="148514"/>
                                        </p:tgtEl>
                                        <p:attrNameLst>
                                          <p:attrName>ppt_x</p:attrName>
                                          <p:attrName>ppt_y</p:attrName>
                                        </p:attrNameLst>
                                      </p:cBhvr>
                                      <p:rCtr x="-191" y="11296"/>
                                    </p:animMotion>
                                  </p:childTnLst>
                                </p:cTn>
                              </p:par>
                              <p:par>
                                <p:cTn id="181" presetID="42" presetClass="path" presetSubtype="0" accel="50000" decel="50000" fill="hold" grpId="1" nodeType="withEffect">
                                  <p:stCondLst>
                                    <p:cond delay="0"/>
                                  </p:stCondLst>
                                  <p:childTnLst>
                                    <p:animMotion origin="layout" path="M 2.77778E-6 -1.85185E-6 L 0.00416 0.15232 " pathEditMode="relative" rAng="0" ptsTypes="AA">
                                      <p:cBhvr>
                                        <p:cTn id="182" dur="2000" fill="hold"/>
                                        <p:tgtEl>
                                          <p:spTgt spid="148518"/>
                                        </p:tgtEl>
                                        <p:attrNameLst>
                                          <p:attrName>ppt_x</p:attrName>
                                          <p:attrName>ppt_y</p:attrName>
                                        </p:attrNameLst>
                                      </p:cBhvr>
                                      <p:rCtr x="208" y="7616"/>
                                    </p:animMotion>
                                  </p:childTnLst>
                                </p:cTn>
                              </p:par>
                              <p:par>
                                <p:cTn id="183" presetID="42" presetClass="path" presetSubtype="0" accel="50000" decel="50000" fill="hold" grpId="1" nodeType="withEffect">
                                  <p:stCondLst>
                                    <p:cond delay="0"/>
                                  </p:stCondLst>
                                  <p:childTnLst>
                                    <p:animMotion origin="layout" path="M 3.61111E-6 -1.85185E-6 L -0.00365 0.15232 " pathEditMode="relative" rAng="0" ptsTypes="AA">
                                      <p:cBhvr>
                                        <p:cTn id="184" dur="2000" fill="hold"/>
                                        <p:tgtEl>
                                          <p:spTgt spid="148516"/>
                                        </p:tgtEl>
                                        <p:attrNameLst>
                                          <p:attrName>ppt_x</p:attrName>
                                          <p:attrName>ppt_y</p:attrName>
                                        </p:attrNameLst>
                                      </p:cBhvr>
                                      <p:rCtr x="-191" y="7616"/>
                                    </p:animMotion>
                                  </p:childTnLst>
                                </p:cTn>
                              </p:par>
                              <p:par>
                                <p:cTn id="185" presetID="42" presetClass="path" presetSubtype="0" accel="50000" decel="50000" fill="hold" grpId="1" nodeType="withEffect">
                                  <p:stCondLst>
                                    <p:cond delay="0"/>
                                  </p:stCondLst>
                                  <p:childTnLst>
                                    <p:animMotion origin="layout" path="M -3.05556E-6 2.96296E-6 L -0.00382 0.17338 " pathEditMode="relative" rAng="0" ptsTypes="AA">
                                      <p:cBhvr>
                                        <p:cTn id="186" dur="2000" fill="hold"/>
                                        <p:tgtEl>
                                          <p:spTgt spid="148515"/>
                                        </p:tgtEl>
                                        <p:attrNameLst>
                                          <p:attrName>ppt_x</p:attrName>
                                          <p:attrName>ppt_y</p:attrName>
                                        </p:attrNameLst>
                                      </p:cBhvr>
                                      <p:rCtr x="-191" y="8657"/>
                                    </p:animMotion>
                                  </p:childTnLst>
                                </p:cTn>
                              </p:par>
                              <p:par>
                                <p:cTn id="187" presetID="42" presetClass="path" presetSubtype="0" accel="50000" decel="50000" fill="hold" grpId="1" nodeType="withEffect">
                                  <p:stCondLst>
                                    <p:cond delay="0"/>
                                  </p:stCondLst>
                                  <p:childTnLst>
                                    <p:animMotion origin="layout" path="M -5.55556E-7 -4.81481E-6 L 0.00399 0.08936 " pathEditMode="relative" rAng="0" ptsTypes="AA">
                                      <p:cBhvr>
                                        <p:cTn id="188" dur="2000" fill="hold"/>
                                        <p:tgtEl>
                                          <p:spTgt spid="148519"/>
                                        </p:tgtEl>
                                        <p:attrNameLst>
                                          <p:attrName>ppt_x</p:attrName>
                                          <p:attrName>ppt_y</p:attrName>
                                        </p:attrNameLst>
                                      </p:cBhvr>
                                      <p:rCtr x="191" y="4468"/>
                                    </p:animMotion>
                                  </p:childTnLst>
                                </p:cTn>
                              </p:par>
                            </p:childTnLst>
                          </p:cTn>
                        </p:par>
                      </p:childTnLst>
                    </p:cTn>
                  </p:par>
                  <p:par>
                    <p:cTn id="189" fill="hold" nodeType="clickPar">
                      <p:stCondLst>
                        <p:cond delay="indefinite"/>
                      </p:stCondLst>
                      <p:childTnLst>
                        <p:par>
                          <p:cTn id="190" fill="hold" nodeType="withGroup">
                            <p:stCondLst>
                              <p:cond delay="0"/>
                            </p:stCondLst>
                            <p:childTnLst>
                              <p:par>
                                <p:cTn id="191" presetID="1" presetClass="entr" presetSubtype="0" fill="hold" grpId="0" nodeType="clickEffect">
                                  <p:stCondLst>
                                    <p:cond delay="0"/>
                                  </p:stCondLst>
                                  <p:childTnLst>
                                    <p:set>
                                      <p:cBhvr>
                                        <p:cTn id="192" dur="1" fill="hold">
                                          <p:stCondLst>
                                            <p:cond delay="0"/>
                                          </p:stCondLst>
                                        </p:cTn>
                                        <p:tgtEl>
                                          <p:spTgt spid="148501"/>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148504"/>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148503"/>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48500"/>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148505"/>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148502"/>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48506"/>
                                        </p:tgtEl>
                                        <p:attrNameLst>
                                          <p:attrName>style.visibility</p:attrName>
                                        </p:attrNameLst>
                                      </p:cBhvr>
                                      <p:to>
                                        <p:strVal val="visible"/>
                                      </p:to>
                                    </p:set>
                                  </p:childTnLst>
                                </p:cTn>
                              </p:par>
                            </p:childTnLst>
                          </p:cTn>
                        </p:par>
                      </p:childTnLst>
                    </p:cTn>
                  </p:par>
                  <p:par>
                    <p:cTn id="205" fill="hold" nodeType="clickPar">
                      <p:stCondLst>
                        <p:cond delay="indefinite"/>
                      </p:stCondLst>
                      <p:childTnLst>
                        <p:par>
                          <p:cTn id="206" fill="hold" nodeType="withGroup">
                            <p:stCondLst>
                              <p:cond delay="0"/>
                            </p:stCondLst>
                            <p:childTnLst>
                              <p:par>
                                <p:cTn id="207" presetID="22" presetClass="entr" presetSubtype="8" fill="hold" nodeType="clickEffect">
                                  <p:stCondLst>
                                    <p:cond delay="0"/>
                                  </p:stCondLst>
                                  <p:childTnLst>
                                    <p:set>
                                      <p:cBhvr>
                                        <p:cTn id="208" dur="1" fill="hold">
                                          <p:stCondLst>
                                            <p:cond delay="0"/>
                                          </p:stCondLst>
                                        </p:cTn>
                                        <p:tgtEl>
                                          <p:spTgt spid="148569"/>
                                        </p:tgtEl>
                                        <p:attrNameLst>
                                          <p:attrName>style.visibility</p:attrName>
                                        </p:attrNameLst>
                                      </p:cBhvr>
                                      <p:to>
                                        <p:strVal val="visible"/>
                                      </p:to>
                                    </p:set>
                                    <p:animEffect transition="in" filter="wipe(left)">
                                      <p:cBhvr>
                                        <p:cTn id="209" dur="500"/>
                                        <p:tgtEl>
                                          <p:spTgt spid="148569"/>
                                        </p:tgtEl>
                                      </p:cBhvr>
                                    </p:animEffect>
                                  </p:childTnLst>
                                </p:cTn>
                              </p:par>
                            </p:childTnLst>
                          </p:cTn>
                        </p:par>
                        <p:par>
                          <p:cTn id="210" fill="hold" nodeType="afterGroup">
                            <p:stCondLst>
                              <p:cond delay="500"/>
                            </p:stCondLst>
                            <p:childTnLst>
                              <p:par>
                                <p:cTn id="211" presetID="22" presetClass="entr" presetSubtype="8" fill="hold" nodeType="afterEffect">
                                  <p:stCondLst>
                                    <p:cond delay="0"/>
                                  </p:stCondLst>
                                  <p:childTnLst>
                                    <p:set>
                                      <p:cBhvr>
                                        <p:cTn id="212" dur="1" fill="hold">
                                          <p:stCondLst>
                                            <p:cond delay="0"/>
                                          </p:stCondLst>
                                        </p:cTn>
                                        <p:tgtEl>
                                          <p:spTgt spid="148574"/>
                                        </p:tgtEl>
                                        <p:attrNameLst>
                                          <p:attrName>style.visibility</p:attrName>
                                        </p:attrNameLst>
                                      </p:cBhvr>
                                      <p:to>
                                        <p:strVal val="visible"/>
                                      </p:to>
                                    </p:set>
                                    <p:animEffect transition="in" filter="wipe(left)">
                                      <p:cBhvr>
                                        <p:cTn id="213" dur="500"/>
                                        <p:tgtEl>
                                          <p:spTgt spid="148574"/>
                                        </p:tgtEl>
                                      </p:cBhvr>
                                    </p:animEffect>
                                  </p:childTnLst>
                                </p:cTn>
                              </p:par>
                            </p:childTnLst>
                          </p:cTn>
                        </p:par>
                      </p:childTnLst>
                    </p:cTn>
                  </p:par>
                  <p:par>
                    <p:cTn id="214" fill="hold" nodeType="clickPar">
                      <p:stCondLst>
                        <p:cond delay="indefinite"/>
                      </p:stCondLst>
                      <p:childTnLst>
                        <p:par>
                          <p:cTn id="215" fill="hold" nodeType="withGroup">
                            <p:stCondLst>
                              <p:cond delay="0"/>
                            </p:stCondLst>
                            <p:childTnLst>
                              <p:par>
                                <p:cTn id="216" presetID="22" presetClass="entr" presetSubtype="4" fill="hold" grpId="0" nodeType="clickEffect">
                                  <p:stCondLst>
                                    <p:cond delay="0"/>
                                  </p:stCondLst>
                                  <p:childTnLst>
                                    <p:set>
                                      <p:cBhvr>
                                        <p:cTn id="217" dur="1" fill="hold">
                                          <p:stCondLst>
                                            <p:cond delay="0"/>
                                          </p:stCondLst>
                                        </p:cTn>
                                        <p:tgtEl>
                                          <p:spTgt spid="148564"/>
                                        </p:tgtEl>
                                        <p:attrNameLst>
                                          <p:attrName>style.visibility</p:attrName>
                                        </p:attrNameLst>
                                      </p:cBhvr>
                                      <p:to>
                                        <p:strVal val="visible"/>
                                      </p:to>
                                    </p:set>
                                    <p:animEffect transition="in" filter="wipe(down)">
                                      <p:cBhvr>
                                        <p:cTn id="218" dur="500"/>
                                        <p:tgtEl>
                                          <p:spTgt spid="148564"/>
                                        </p:tgtEl>
                                      </p:cBhvr>
                                    </p:animEffect>
                                  </p:childTnLst>
                                </p:cTn>
                              </p:par>
                              <p:par>
                                <p:cTn id="219" presetID="22" presetClass="entr" presetSubtype="4" fill="hold" nodeType="withEffect">
                                  <p:stCondLst>
                                    <p:cond delay="0"/>
                                  </p:stCondLst>
                                  <p:childTnLst>
                                    <p:set>
                                      <p:cBhvr>
                                        <p:cTn id="220" dur="1" fill="hold">
                                          <p:stCondLst>
                                            <p:cond delay="0"/>
                                          </p:stCondLst>
                                        </p:cTn>
                                        <p:tgtEl>
                                          <p:spTgt spid="148565"/>
                                        </p:tgtEl>
                                        <p:attrNameLst>
                                          <p:attrName>style.visibility</p:attrName>
                                        </p:attrNameLst>
                                      </p:cBhvr>
                                      <p:to>
                                        <p:strVal val="visible"/>
                                      </p:to>
                                    </p:set>
                                    <p:animEffect transition="in" filter="wipe(down)">
                                      <p:cBhvr>
                                        <p:cTn id="221" dur="1000"/>
                                        <p:tgtEl>
                                          <p:spTgt spid="148565"/>
                                        </p:tgtEl>
                                      </p:cBhvr>
                                    </p:animEffect>
                                  </p:childTnLst>
                                </p:cTn>
                              </p:par>
                            </p:childTnLst>
                          </p:cTn>
                        </p:par>
                      </p:childTnLst>
                    </p:cTn>
                  </p:par>
                  <p:par>
                    <p:cTn id="222" fill="hold" nodeType="clickPar">
                      <p:stCondLst>
                        <p:cond delay="indefinite"/>
                      </p:stCondLst>
                      <p:childTnLst>
                        <p:par>
                          <p:cTn id="223" fill="hold" nodeType="withGroup">
                            <p:stCondLst>
                              <p:cond delay="0"/>
                            </p:stCondLst>
                            <p:childTnLst>
                              <p:par>
                                <p:cTn id="224" presetID="9" presetClass="entr" presetSubtype="0" fill="hold" grpId="0" nodeType="clickEffect">
                                  <p:stCondLst>
                                    <p:cond delay="0"/>
                                  </p:stCondLst>
                                  <p:childTnLst>
                                    <p:set>
                                      <p:cBhvr>
                                        <p:cTn id="225" dur="1" fill="hold">
                                          <p:stCondLst>
                                            <p:cond delay="0"/>
                                          </p:stCondLst>
                                        </p:cTn>
                                        <p:tgtEl>
                                          <p:spTgt spid="148522"/>
                                        </p:tgtEl>
                                        <p:attrNameLst>
                                          <p:attrName>style.visibility</p:attrName>
                                        </p:attrNameLst>
                                      </p:cBhvr>
                                      <p:to>
                                        <p:strVal val="visible"/>
                                      </p:to>
                                    </p:set>
                                    <p:animEffect transition="in" filter="dissolve">
                                      <p:cBhvr>
                                        <p:cTn id="226" dur="500"/>
                                        <p:tgtEl>
                                          <p:spTgt spid="148522"/>
                                        </p:tgtEl>
                                      </p:cBhvr>
                                    </p:animEffect>
                                  </p:childTnLst>
                                </p:cTn>
                              </p:par>
                              <p:par>
                                <p:cTn id="227" presetID="9" presetClass="entr" presetSubtype="0" fill="hold" grpId="0" nodeType="withEffect">
                                  <p:stCondLst>
                                    <p:cond delay="0"/>
                                  </p:stCondLst>
                                  <p:childTnLst>
                                    <p:set>
                                      <p:cBhvr>
                                        <p:cTn id="228" dur="1" fill="hold">
                                          <p:stCondLst>
                                            <p:cond delay="0"/>
                                          </p:stCondLst>
                                        </p:cTn>
                                        <p:tgtEl>
                                          <p:spTgt spid="148523"/>
                                        </p:tgtEl>
                                        <p:attrNameLst>
                                          <p:attrName>style.visibility</p:attrName>
                                        </p:attrNameLst>
                                      </p:cBhvr>
                                      <p:to>
                                        <p:strVal val="visible"/>
                                      </p:to>
                                    </p:set>
                                    <p:animEffect transition="in" filter="dissolve">
                                      <p:cBhvr>
                                        <p:cTn id="229" dur="500"/>
                                        <p:tgtEl>
                                          <p:spTgt spid="148523"/>
                                        </p:tgtEl>
                                      </p:cBhvr>
                                    </p:animEffect>
                                  </p:childTnLst>
                                </p:cTn>
                              </p:par>
                              <p:par>
                                <p:cTn id="230" presetID="9" presetClass="entr" presetSubtype="0" fill="hold" grpId="0" nodeType="withEffect">
                                  <p:stCondLst>
                                    <p:cond delay="0"/>
                                  </p:stCondLst>
                                  <p:childTnLst>
                                    <p:set>
                                      <p:cBhvr>
                                        <p:cTn id="231" dur="1" fill="hold">
                                          <p:stCondLst>
                                            <p:cond delay="0"/>
                                          </p:stCondLst>
                                        </p:cTn>
                                        <p:tgtEl>
                                          <p:spTgt spid="148524"/>
                                        </p:tgtEl>
                                        <p:attrNameLst>
                                          <p:attrName>style.visibility</p:attrName>
                                        </p:attrNameLst>
                                      </p:cBhvr>
                                      <p:to>
                                        <p:strVal val="visible"/>
                                      </p:to>
                                    </p:set>
                                    <p:animEffect transition="in" filter="dissolve">
                                      <p:cBhvr>
                                        <p:cTn id="232" dur="500"/>
                                        <p:tgtEl>
                                          <p:spTgt spid="148524"/>
                                        </p:tgtEl>
                                      </p:cBhvr>
                                    </p:animEffect>
                                  </p:childTnLst>
                                </p:cTn>
                              </p:par>
                              <p:par>
                                <p:cTn id="233" presetID="9" presetClass="entr" presetSubtype="0" fill="hold" grpId="0" nodeType="withEffect">
                                  <p:stCondLst>
                                    <p:cond delay="0"/>
                                  </p:stCondLst>
                                  <p:childTnLst>
                                    <p:set>
                                      <p:cBhvr>
                                        <p:cTn id="234" dur="1" fill="hold">
                                          <p:stCondLst>
                                            <p:cond delay="0"/>
                                          </p:stCondLst>
                                        </p:cTn>
                                        <p:tgtEl>
                                          <p:spTgt spid="148525"/>
                                        </p:tgtEl>
                                        <p:attrNameLst>
                                          <p:attrName>style.visibility</p:attrName>
                                        </p:attrNameLst>
                                      </p:cBhvr>
                                      <p:to>
                                        <p:strVal val="visible"/>
                                      </p:to>
                                    </p:set>
                                    <p:animEffect transition="in" filter="dissolve">
                                      <p:cBhvr>
                                        <p:cTn id="235" dur="500"/>
                                        <p:tgtEl>
                                          <p:spTgt spid="148525"/>
                                        </p:tgtEl>
                                      </p:cBhvr>
                                    </p:animEffect>
                                  </p:childTnLst>
                                </p:cTn>
                              </p:par>
                              <p:par>
                                <p:cTn id="236" presetID="9" presetClass="entr" presetSubtype="0" fill="hold" grpId="0" nodeType="withEffect">
                                  <p:stCondLst>
                                    <p:cond delay="0"/>
                                  </p:stCondLst>
                                  <p:childTnLst>
                                    <p:set>
                                      <p:cBhvr>
                                        <p:cTn id="237" dur="1" fill="hold">
                                          <p:stCondLst>
                                            <p:cond delay="0"/>
                                          </p:stCondLst>
                                        </p:cTn>
                                        <p:tgtEl>
                                          <p:spTgt spid="148526"/>
                                        </p:tgtEl>
                                        <p:attrNameLst>
                                          <p:attrName>style.visibility</p:attrName>
                                        </p:attrNameLst>
                                      </p:cBhvr>
                                      <p:to>
                                        <p:strVal val="visible"/>
                                      </p:to>
                                    </p:set>
                                    <p:animEffect transition="in" filter="dissolve">
                                      <p:cBhvr>
                                        <p:cTn id="238" dur="500"/>
                                        <p:tgtEl>
                                          <p:spTgt spid="148526"/>
                                        </p:tgtEl>
                                      </p:cBhvr>
                                    </p:animEffect>
                                  </p:childTnLst>
                                </p:cTn>
                              </p:par>
                              <p:par>
                                <p:cTn id="239" presetID="9" presetClass="entr" presetSubtype="0" fill="hold" grpId="0" nodeType="withEffect">
                                  <p:stCondLst>
                                    <p:cond delay="0"/>
                                  </p:stCondLst>
                                  <p:childTnLst>
                                    <p:set>
                                      <p:cBhvr>
                                        <p:cTn id="240" dur="1" fill="hold">
                                          <p:stCondLst>
                                            <p:cond delay="0"/>
                                          </p:stCondLst>
                                        </p:cTn>
                                        <p:tgtEl>
                                          <p:spTgt spid="148527"/>
                                        </p:tgtEl>
                                        <p:attrNameLst>
                                          <p:attrName>style.visibility</p:attrName>
                                        </p:attrNameLst>
                                      </p:cBhvr>
                                      <p:to>
                                        <p:strVal val="visible"/>
                                      </p:to>
                                    </p:set>
                                    <p:animEffect transition="in" filter="dissolve">
                                      <p:cBhvr>
                                        <p:cTn id="241" dur="500"/>
                                        <p:tgtEl>
                                          <p:spTgt spid="148527"/>
                                        </p:tgtEl>
                                      </p:cBhvr>
                                    </p:animEffect>
                                  </p:childTnLst>
                                </p:cTn>
                              </p:par>
                              <p:par>
                                <p:cTn id="242" presetID="9" presetClass="entr" presetSubtype="0" fill="hold" grpId="0" nodeType="withEffect">
                                  <p:stCondLst>
                                    <p:cond delay="0"/>
                                  </p:stCondLst>
                                  <p:childTnLst>
                                    <p:set>
                                      <p:cBhvr>
                                        <p:cTn id="243" dur="1" fill="hold">
                                          <p:stCondLst>
                                            <p:cond delay="0"/>
                                          </p:stCondLst>
                                        </p:cTn>
                                        <p:tgtEl>
                                          <p:spTgt spid="148528"/>
                                        </p:tgtEl>
                                        <p:attrNameLst>
                                          <p:attrName>style.visibility</p:attrName>
                                        </p:attrNameLst>
                                      </p:cBhvr>
                                      <p:to>
                                        <p:strVal val="visible"/>
                                      </p:to>
                                    </p:set>
                                    <p:animEffect transition="in" filter="dissolve">
                                      <p:cBhvr>
                                        <p:cTn id="244" dur="500"/>
                                        <p:tgtEl>
                                          <p:spTgt spid="148528"/>
                                        </p:tgtEl>
                                      </p:cBhvr>
                                    </p:animEffect>
                                  </p:childTnLst>
                                </p:cTn>
                              </p:par>
                              <p:par>
                                <p:cTn id="245" presetID="9" presetClass="entr" presetSubtype="0" fill="hold" grpId="0" nodeType="withEffect">
                                  <p:stCondLst>
                                    <p:cond delay="0"/>
                                  </p:stCondLst>
                                  <p:childTnLst>
                                    <p:set>
                                      <p:cBhvr>
                                        <p:cTn id="246" dur="1" fill="hold">
                                          <p:stCondLst>
                                            <p:cond delay="0"/>
                                          </p:stCondLst>
                                        </p:cTn>
                                        <p:tgtEl>
                                          <p:spTgt spid="148529"/>
                                        </p:tgtEl>
                                        <p:attrNameLst>
                                          <p:attrName>style.visibility</p:attrName>
                                        </p:attrNameLst>
                                      </p:cBhvr>
                                      <p:to>
                                        <p:strVal val="visible"/>
                                      </p:to>
                                    </p:set>
                                    <p:animEffect transition="in" filter="dissolve">
                                      <p:cBhvr>
                                        <p:cTn id="247" dur="500"/>
                                        <p:tgtEl>
                                          <p:spTgt spid="148529"/>
                                        </p:tgtEl>
                                      </p:cBhvr>
                                    </p:animEffect>
                                  </p:childTnLst>
                                </p:cTn>
                              </p:par>
                            </p:childTnLst>
                          </p:cTn>
                        </p:par>
                      </p:childTnLst>
                    </p:cTn>
                  </p:par>
                  <p:par>
                    <p:cTn id="248" fill="hold" nodeType="clickPar">
                      <p:stCondLst>
                        <p:cond delay="indefinite"/>
                      </p:stCondLst>
                      <p:childTnLst>
                        <p:par>
                          <p:cTn id="249" fill="hold" nodeType="withGroup">
                            <p:stCondLst>
                              <p:cond delay="0"/>
                            </p:stCondLst>
                            <p:childTnLst>
                              <p:par>
                                <p:cTn id="250" presetID="42" presetClass="path" presetSubtype="0" accel="50000" decel="50000" fill="hold" grpId="1" nodeType="clickEffect">
                                  <p:stCondLst>
                                    <p:cond delay="0"/>
                                  </p:stCondLst>
                                  <p:childTnLst>
                                    <p:animMotion origin="layout" path="M -1.38889E-6 -4.81481E-6 L 0.00417 0.08936 " pathEditMode="relative" rAng="0" ptsTypes="AA">
                                      <p:cBhvr>
                                        <p:cTn id="251" dur="2000" fill="hold"/>
                                        <p:tgtEl>
                                          <p:spTgt spid="148528"/>
                                        </p:tgtEl>
                                        <p:attrNameLst>
                                          <p:attrName>ppt_x</p:attrName>
                                          <p:attrName>ppt_y</p:attrName>
                                        </p:attrNameLst>
                                      </p:cBhvr>
                                      <p:rCtr x="208" y="4468"/>
                                    </p:animMotion>
                                  </p:childTnLst>
                                </p:cTn>
                              </p:par>
                              <p:par>
                                <p:cTn id="252" presetID="42" presetClass="path" presetSubtype="0" accel="50000" decel="50000" fill="hold" grpId="1" nodeType="withEffect">
                                  <p:stCondLst>
                                    <p:cond delay="0"/>
                                  </p:stCondLst>
                                  <p:childTnLst>
                                    <p:animMotion origin="layout" path="M 8.33333E-7 -1.48148E-6 L -0.01163 0.07894 " pathEditMode="relative" rAng="0" ptsTypes="AA">
                                      <p:cBhvr>
                                        <p:cTn id="253" dur="2000" fill="hold"/>
                                        <p:tgtEl>
                                          <p:spTgt spid="148529"/>
                                        </p:tgtEl>
                                        <p:attrNameLst>
                                          <p:attrName>ppt_x</p:attrName>
                                          <p:attrName>ppt_y</p:attrName>
                                        </p:attrNameLst>
                                      </p:cBhvr>
                                      <p:rCtr x="-590" y="3935"/>
                                    </p:animMotion>
                                  </p:childTnLst>
                                </p:cTn>
                              </p:par>
                              <p:par>
                                <p:cTn id="254" presetID="42" presetClass="path" presetSubtype="0" accel="50000" decel="50000" fill="hold" grpId="1" nodeType="withEffect">
                                  <p:stCondLst>
                                    <p:cond delay="0"/>
                                  </p:stCondLst>
                                  <p:childTnLst>
                                    <p:animMotion origin="layout" path="M 4.72222E-6 1.48148E-6 L -0.00382 0.1419 " pathEditMode="relative" rAng="0" ptsTypes="AA">
                                      <p:cBhvr>
                                        <p:cTn id="255" dur="2000" fill="hold"/>
                                        <p:tgtEl>
                                          <p:spTgt spid="148524"/>
                                        </p:tgtEl>
                                        <p:attrNameLst>
                                          <p:attrName>ppt_x</p:attrName>
                                          <p:attrName>ppt_y</p:attrName>
                                        </p:attrNameLst>
                                      </p:cBhvr>
                                      <p:rCtr x="-191" y="7083"/>
                                    </p:animMotion>
                                  </p:childTnLst>
                                </p:cTn>
                              </p:par>
                              <p:par>
                                <p:cTn id="256" presetID="42" presetClass="path" presetSubtype="0" accel="50000" decel="50000" fill="hold" grpId="1" nodeType="withEffect">
                                  <p:stCondLst>
                                    <p:cond delay="0"/>
                                  </p:stCondLst>
                                  <p:childTnLst>
                                    <p:animMotion origin="layout" path="M 1.38889E-6 -2.59259E-6 L -0.00365 0.22593 " pathEditMode="relative" rAng="0" ptsTypes="AA">
                                      <p:cBhvr>
                                        <p:cTn id="257" dur="2000" fill="hold"/>
                                        <p:tgtEl>
                                          <p:spTgt spid="148527"/>
                                        </p:tgtEl>
                                        <p:attrNameLst>
                                          <p:attrName>ppt_x</p:attrName>
                                          <p:attrName>ppt_y</p:attrName>
                                        </p:attrNameLst>
                                      </p:cBhvr>
                                      <p:rCtr x="-191" y="11296"/>
                                    </p:animMotion>
                                  </p:childTnLst>
                                </p:cTn>
                              </p:par>
                              <p:par>
                                <p:cTn id="258" presetID="42" presetClass="path" presetSubtype="0" accel="50000" decel="50000" fill="hold" grpId="1" nodeType="withEffect">
                                  <p:stCondLst>
                                    <p:cond delay="0"/>
                                  </p:stCondLst>
                                  <p:childTnLst>
                                    <p:animMotion origin="layout" path="M 2.77778E-6 -1.85185E-6 L 0.00416 0.15232 " pathEditMode="relative" rAng="0" ptsTypes="AA">
                                      <p:cBhvr>
                                        <p:cTn id="259" dur="2000" fill="hold"/>
                                        <p:tgtEl>
                                          <p:spTgt spid="148525"/>
                                        </p:tgtEl>
                                        <p:attrNameLst>
                                          <p:attrName>ppt_x</p:attrName>
                                          <p:attrName>ppt_y</p:attrName>
                                        </p:attrNameLst>
                                      </p:cBhvr>
                                      <p:rCtr x="208" y="7616"/>
                                    </p:animMotion>
                                  </p:childTnLst>
                                </p:cTn>
                              </p:par>
                              <p:par>
                                <p:cTn id="260" presetID="42" presetClass="path" presetSubtype="0" accel="50000" decel="50000" fill="hold" grpId="1" nodeType="withEffect">
                                  <p:stCondLst>
                                    <p:cond delay="0"/>
                                  </p:stCondLst>
                                  <p:childTnLst>
                                    <p:animMotion origin="layout" path="M 3.61111E-6 -1.85185E-6 L -0.00365 0.15232 " pathEditMode="relative" rAng="0" ptsTypes="AA">
                                      <p:cBhvr>
                                        <p:cTn id="261" dur="2000" fill="hold"/>
                                        <p:tgtEl>
                                          <p:spTgt spid="148523"/>
                                        </p:tgtEl>
                                        <p:attrNameLst>
                                          <p:attrName>ppt_x</p:attrName>
                                          <p:attrName>ppt_y</p:attrName>
                                        </p:attrNameLst>
                                      </p:cBhvr>
                                      <p:rCtr x="-191" y="7616"/>
                                    </p:animMotion>
                                  </p:childTnLst>
                                </p:cTn>
                              </p:par>
                              <p:par>
                                <p:cTn id="262" presetID="42" presetClass="path" presetSubtype="0" accel="50000" decel="50000" fill="hold" grpId="1" nodeType="withEffect">
                                  <p:stCondLst>
                                    <p:cond delay="0"/>
                                  </p:stCondLst>
                                  <p:childTnLst>
                                    <p:animMotion origin="layout" path="M -3.05556E-6 2.96296E-6 L -0.00382 0.17338 " pathEditMode="relative" rAng="0" ptsTypes="AA">
                                      <p:cBhvr>
                                        <p:cTn id="263" dur="2000" fill="hold"/>
                                        <p:tgtEl>
                                          <p:spTgt spid="148522"/>
                                        </p:tgtEl>
                                        <p:attrNameLst>
                                          <p:attrName>ppt_x</p:attrName>
                                          <p:attrName>ppt_y</p:attrName>
                                        </p:attrNameLst>
                                      </p:cBhvr>
                                      <p:rCtr x="-191" y="8657"/>
                                    </p:animMotion>
                                  </p:childTnLst>
                                </p:cTn>
                              </p:par>
                              <p:par>
                                <p:cTn id="264" presetID="42" presetClass="path" presetSubtype="0" accel="50000" decel="50000" fill="hold" grpId="1" nodeType="withEffect">
                                  <p:stCondLst>
                                    <p:cond delay="0"/>
                                  </p:stCondLst>
                                  <p:childTnLst>
                                    <p:animMotion origin="layout" path="M -5.55556E-7 -4.81481E-6 L 0.00399 0.08936 " pathEditMode="relative" rAng="0" ptsTypes="AA">
                                      <p:cBhvr>
                                        <p:cTn id="265" dur="2000" fill="hold"/>
                                        <p:tgtEl>
                                          <p:spTgt spid="148526"/>
                                        </p:tgtEl>
                                        <p:attrNameLst>
                                          <p:attrName>ppt_x</p:attrName>
                                          <p:attrName>ppt_y</p:attrName>
                                        </p:attrNameLst>
                                      </p:cBhvr>
                                      <p:rCtr x="191" y="4468"/>
                                    </p:animMotion>
                                  </p:childTnLst>
                                </p:cTn>
                              </p:par>
                            </p:childTnLst>
                          </p:cTn>
                        </p:par>
                      </p:childTnLst>
                    </p:cTn>
                  </p:par>
                  <p:par>
                    <p:cTn id="266" fill="hold" nodeType="clickPar">
                      <p:stCondLst>
                        <p:cond delay="indefinite"/>
                      </p:stCondLst>
                      <p:childTnLst>
                        <p:par>
                          <p:cTn id="267" fill="hold" nodeType="withGroup">
                            <p:stCondLst>
                              <p:cond delay="0"/>
                            </p:stCondLst>
                            <p:childTnLst>
                              <p:par>
                                <p:cTn id="268" presetID="1" presetClass="entr" presetSubtype="0" fill="hold" grpId="0" nodeType="clickEffect">
                                  <p:stCondLst>
                                    <p:cond delay="0"/>
                                  </p:stCondLst>
                                  <p:childTnLst>
                                    <p:set>
                                      <p:cBhvr>
                                        <p:cTn id="269" dur="1" fill="hold">
                                          <p:stCondLst>
                                            <p:cond delay="0"/>
                                          </p:stCondLst>
                                        </p:cTn>
                                        <p:tgtEl>
                                          <p:spTgt spid="148507"/>
                                        </p:tgtEl>
                                        <p:attrNameLst>
                                          <p:attrName>style.visibility</p:attrName>
                                        </p:attrNameLst>
                                      </p:cBhvr>
                                      <p:to>
                                        <p:strVal val="visible"/>
                                      </p:to>
                                    </p:set>
                                  </p:childTnLst>
                                </p:cTn>
                              </p:par>
                              <p:par>
                                <p:cTn id="270" presetID="1" presetClass="entr" presetSubtype="0" fill="hold" grpId="0" nodeType="withEffect">
                                  <p:stCondLst>
                                    <p:cond delay="0"/>
                                  </p:stCondLst>
                                  <p:childTnLst>
                                    <p:set>
                                      <p:cBhvr>
                                        <p:cTn id="271" dur="1" fill="hold">
                                          <p:stCondLst>
                                            <p:cond delay="0"/>
                                          </p:stCondLst>
                                        </p:cTn>
                                        <p:tgtEl>
                                          <p:spTgt spid="148508"/>
                                        </p:tgtEl>
                                        <p:attrNameLst>
                                          <p:attrName>style.visibility</p:attrName>
                                        </p:attrNameLst>
                                      </p:cBhvr>
                                      <p:to>
                                        <p:strVal val="visible"/>
                                      </p:to>
                                    </p:set>
                                  </p:childTnLst>
                                </p:cTn>
                              </p:par>
                              <p:par>
                                <p:cTn id="272" presetID="1" presetClass="entr" presetSubtype="0" fill="hold" grpId="0" nodeType="withEffect">
                                  <p:stCondLst>
                                    <p:cond delay="0"/>
                                  </p:stCondLst>
                                  <p:childTnLst>
                                    <p:set>
                                      <p:cBhvr>
                                        <p:cTn id="273" dur="1" fill="hold">
                                          <p:stCondLst>
                                            <p:cond delay="0"/>
                                          </p:stCondLst>
                                        </p:cTn>
                                        <p:tgtEl>
                                          <p:spTgt spid="148509"/>
                                        </p:tgtEl>
                                        <p:attrNameLst>
                                          <p:attrName>style.visibility</p:attrName>
                                        </p:attrNameLst>
                                      </p:cBhvr>
                                      <p:to>
                                        <p:strVal val="visible"/>
                                      </p:to>
                                    </p:set>
                                  </p:childTnLst>
                                </p:cTn>
                              </p:par>
                              <p:par>
                                <p:cTn id="274" presetID="1" presetClass="entr" presetSubtype="0" fill="hold" grpId="0" nodeType="withEffect">
                                  <p:stCondLst>
                                    <p:cond delay="0"/>
                                  </p:stCondLst>
                                  <p:childTnLst>
                                    <p:set>
                                      <p:cBhvr>
                                        <p:cTn id="275" dur="1" fill="hold">
                                          <p:stCondLst>
                                            <p:cond delay="0"/>
                                          </p:stCondLst>
                                        </p:cTn>
                                        <p:tgtEl>
                                          <p:spTgt spid="148510"/>
                                        </p:tgtEl>
                                        <p:attrNameLst>
                                          <p:attrName>style.visibility</p:attrName>
                                        </p:attrNameLst>
                                      </p:cBhvr>
                                      <p:to>
                                        <p:strVal val="visible"/>
                                      </p:to>
                                    </p:set>
                                  </p:childTnLst>
                                </p:cTn>
                              </p:par>
                              <p:par>
                                <p:cTn id="276" presetID="1" presetClass="entr" presetSubtype="0" fill="hold" grpId="0" nodeType="withEffect">
                                  <p:stCondLst>
                                    <p:cond delay="0"/>
                                  </p:stCondLst>
                                  <p:childTnLst>
                                    <p:set>
                                      <p:cBhvr>
                                        <p:cTn id="277" dur="1" fill="hold">
                                          <p:stCondLst>
                                            <p:cond delay="0"/>
                                          </p:stCondLst>
                                        </p:cTn>
                                        <p:tgtEl>
                                          <p:spTgt spid="148511"/>
                                        </p:tgtEl>
                                        <p:attrNameLst>
                                          <p:attrName>style.visibility</p:attrName>
                                        </p:attrNameLst>
                                      </p:cBhvr>
                                      <p:to>
                                        <p:strVal val="visible"/>
                                      </p:to>
                                    </p:set>
                                  </p:childTnLst>
                                </p:cTn>
                              </p:par>
                              <p:par>
                                <p:cTn id="278" presetID="1" presetClass="entr" presetSubtype="0" fill="hold" grpId="0" nodeType="withEffect">
                                  <p:stCondLst>
                                    <p:cond delay="0"/>
                                  </p:stCondLst>
                                  <p:childTnLst>
                                    <p:set>
                                      <p:cBhvr>
                                        <p:cTn id="279" dur="1" fill="hold">
                                          <p:stCondLst>
                                            <p:cond delay="0"/>
                                          </p:stCondLst>
                                        </p:cTn>
                                        <p:tgtEl>
                                          <p:spTgt spid="148512"/>
                                        </p:tgtEl>
                                        <p:attrNameLst>
                                          <p:attrName>style.visibility</p:attrName>
                                        </p:attrNameLst>
                                      </p:cBhvr>
                                      <p:to>
                                        <p:strVal val="visible"/>
                                      </p:to>
                                    </p:set>
                                  </p:childTnLst>
                                </p:cTn>
                              </p:par>
                              <p:par>
                                <p:cTn id="280" presetID="1" presetClass="entr" presetSubtype="0" fill="hold" grpId="0" nodeType="withEffect">
                                  <p:stCondLst>
                                    <p:cond delay="0"/>
                                  </p:stCondLst>
                                  <p:childTnLst>
                                    <p:set>
                                      <p:cBhvr>
                                        <p:cTn id="281" dur="1" fill="hold">
                                          <p:stCondLst>
                                            <p:cond delay="0"/>
                                          </p:stCondLst>
                                        </p:cTn>
                                        <p:tgtEl>
                                          <p:spTgt spid="148513"/>
                                        </p:tgtEl>
                                        <p:attrNameLst>
                                          <p:attrName>style.visibility</p:attrName>
                                        </p:attrNameLst>
                                      </p:cBhvr>
                                      <p:to>
                                        <p:strVal val="visible"/>
                                      </p:to>
                                    </p:set>
                                  </p:childTnLst>
                                </p:cTn>
                              </p:par>
                            </p:childTnLst>
                          </p:cTn>
                        </p:par>
                      </p:childTnLst>
                    </p:cTn>
                  </p:par>
                  <p:par>
                    <p:cTn id="282" fill="hold" nodeType="clickPar">
                      <p:stCondLst>
                        <p:cond delay="indefinite"/>
                      </p:stCondLst>
                      <p:childTnLst>
                        <p:par>
                          <p:cTn id="283" fill="hold" nodeType="withGroup">
                            <p:stCondLst>
                              <p:cond delay="0"/>
                            </p:stCondLst>
                            <p:childTnLst>
                              <p:par>
                                <p:cTn id="284" presetID="22" presetClass="exit" presetSubtype="4" fill="hold" grpId="1" nodeType="clickEffect">
                                  <p:stCondLst>
                                    <p:cond delay="0"/>
                                  </p:stCondLst>
                                  <p:childTnLst>
                                    <p:animEffect transition="out" filter="wipe(down)">
                                      <p:cBhvr>
                                        <p:cTn id="285" dur="500"/>
                                        <p:tgtEl>
                                          <p:spTgt spid="148564"/>
                                        </p:tgtEl>
                                      </p:cBhvr>
                                    </p:animEffect>
                                    <p:set>
                                      <p:cBhvr>
                                        <p:cTn id="286" dur="1" fill="hold">
                                          <p:stCondLst>
                                            <p:cond delay="499"/>
                                          </p:stCondLst>
                                        </p:cTn>
                                        <p:tgtEl>
                                          <p:spTgt spid="148564"/>
                                        </p:tgtEl>
                                        <p:attrNameLst>
                                          <p:attrName>style.visibility</p:attrName>
                                        </p:attrNameLst>
                                      </p:cBhvr>
                                      <p:to>
                                        <p:strVal val="hidden"/>
                                      </p:to>
                                    </p:set>
                                  </p:childTnLst>
                                </p:cTn>
                              </p:par>
                              <p:par>
                                <p:cTn id="287" presetID="22" presetClass="exit" presetSubtype="4" fill="hold" nodeType="withEffect">
                                  <p:stCondLst>
                                    <p:cond delay="0"/>
                                  </p:stCondLst>
                                  <p:childTnLst>
                                    <p:animEffect transition="out" filter="wipe(down)">
                                      <p:cBhvr>
                                        <p:cTn id="288" dur="500"/>
                                        <p:tgtEl>
                                          <p:spTgt spid="148565"/>
                                        </p:tgtEl>
                                      </p:cBhvr>
                                    </p:animEffect>
                                    <p:set>
                                      <p:cBhvr>
                                        <p:cTn id="289" dur="1" fill="hold">
                                          <p:stCondLst>
                                            <p:cond delay="499"/>
                                          </p:stCondLst>
                                        </p:cTn>
                                        <p:tgtEl>
                                          <p:spTgt spid="148565"/>
                                        </p:tgtEl>
                                        <p:attrNameLst>
                                          <p:attrName>style.visibility</p:attrName>
                                        </p:attrNameLst>
                                      </p:cBhvr>
                                      <p:to>
                                        <p:strVal val="hidden"/>
                                      </p:to>
                                    </p:set>
                                  </p:childTnLst>
                                </p:cTn>
                              </p:par>
                              <p:par>
                                <p:cTn id="290" presetID="22" presetClass="entr" presetSubtype="4" fill="hold" grpId="0" nodeType="withEffect">
                                  <p:stCondLst>
                                    <p:cond delay="0"/>
                                  </p:stCondLst>
                                  <p:childTnLst>
                                    <p:set>
                                      <p:cBhvr>
                                        <p:cTn id="291" dur="1" fill="hold">
                                          <p:stCondLst>
                                            <p:cond delay="0"/>
                                          </p:stCondLst>
                                        </p:cTn>
                                        <p:tgtEl>
                                          <p:spTgt spid="148563"/>
                                        </p:tgtEl>
                                        <p:attrNameLst>
                                          <p:attrName>style.visibility</p:attrName>
                                        </p:attrNameLst>
                                      </p:cBhvr>
                                      <p:to>
                                        <p:strVal val="visible"/>
                                      </p:to>
                                    </p:set>
                                    <p:animEffect transition="in" filter="wipe(down)">
                                      <p:cBhvr>
                                        <p:cTn id="292" dur="1000"/>
                                        <p:tgtEl>
                                          <p:spTgt spid="148563"/>
                                        </p:tgtEl>
                                      </p:cBhvr>
                                    </p:animEffect>
                                  </p:childTnLst>
                                </p:cTn>
                              </p:par>
                              <p:par>
                                <p:cTn id="293" presetID="22" presetClass="entr" presetSubtype="4" fill="hold" nodeType="withEffect">
                                  <p:stCondLst>
                                    <p:cond delay="0"/>
                                  </p:stCondLst>
                                  <p:childTnLst>
                                    <p:set>
                                      <p:cBhvr>
                                        <p:cTn id="294" dur="1" fill="hold">
                                          <p:stCondLst>
                                            <p:cond delay="0"/>
                                          </p:stCondLst>
                                        </p:cTn>
                                        <p:tgtEl>
                                          <p:spTgt spid="148562"/>
                                        </p:tgtEl>
                                        <p:attrNameLst>
                                          <p:attrName>style.visibility</p:attrName>
                                        </p:attrNameLst>
                                      </p:cBhvr>
                                      <p:to>
                                        <p:strVal val="visible"/>
                                      </p:to>
                                    </p:set>
                                    <p:animEffect transition="in" filter="wipe(down)">
                                      <p:cBhvr>
                                        <p:cTn id="295" dur="1000"/>
                                        <p:tgtEl>
                                          <p:spTgt spid="148562"/>
                                        </p:tgtEl>
                                      </p:cBhvr>
                                    </p:animEffect>
                                  </p:childTnLst>
                                </p:cTn>
                              </p:par>
                            </p:childTnLst>
                          </p:cTn>
                        </p:par>
                      </p:childTnLst>
                    </p:cTn>
                  </p:par>
                  <p:par>
                    <p:cTn id="296" fill="hold" nodeType="clickPar">
                      <p:stCondLst>
                        <p:cond delay="indefinite"/>
                      </p:stCondLst>
                      <p:childTnLst>
                        <p:par>
                          <p:cTn id="297" fill="hold" nodeType="withGroup">
                            <p:stCondLst>
                              <p:cond delay="0"/>
                            </p:stCondLst>
                            <p:childTnLst>
                              <p:par>
                                <p:cTn id="298" presetID="22" presetClass="entr" presetSubtype="8" fill="hold" grpId="0" nodeType="clickEffect">
                                  <p:stCondLst>
                                    <p:cond delay="0"/>
                                  </p:stCondLst>
                                  <p:childTnLst>
                                    <p:set>
                                      <p:cBhvr>
                                        <p:cTn id="299" dur="1" fill="hold">
                                          <p:stCondLst>
                                            <p:cond delay="0"/>
                                          </p:stCondLst>
                                        </p:cTn>
                                        <p:tgtEl>
                                          <p:spTgt spid="148483"/>
                                        </p:tgtEl>
                                        <p:attrNameLst>
                                          <p:attrName>style.visibility</p:attrName>
                                        </p:attrNameLst>
                                      </p:cBhvr>
                                      <p:to>
                                        <p:strVal val="visible"/>
                                      </p:to>
                                    </p:set>
                                    <p:animEffect transition="in" filter="wipe(left)">
                                      <p:cBhvr>
                                        <p:cTn id="300" dur="500"/>
                                        <p:tgtEl>
                                          <p:spTgt spid="148483"/>
                                        </p:tgtEl>
                                      </p:cBhvr>
                                    </p:animEffect>
                                  </p:childTnLst>
                                </p:cTn>
                              </p:par>
                            </p:childTnLst>
                          </p:cTn>
                        </p:par>
                      </p:childTnLst>
                    </p:cTn>
                  </p:par>
                  <p:par>
                    <p:cTn id="301" fill="hold" nodeType="clickPar">
                      <p:stCondLst>
                        <p:cond delay="indefinite"/>
                      </p:stCondLst>
                      <p:childTnLst>
                        <p:par>
                          <p:cTn id="302" fill="hold" nodeType="withGroup">
                            <p:stCondLst>
                              <p:cond delay="0"/>
                            </p:stCondLst>
                            <p:childTnLst>
                              <p:par>
                                <p:cTn id="303" presetID="22" presetClass="entr" presetSubtype="8" fill="hold" nodeType="clickEffect">
                                  <p:stCondLst>
                                    <p:cond delay="0"/>
                                  </p:stCondLst>
                                  <p:childTnLst>
                                    <p:set>
                                      <p:cBhvr>
                                        <p:cTn id="304" dur="1" fill="hold">
                                          <p:stCondLst>
                                            <p:cond delay="0"/>
                                          </p:stCondLst>
                                        </p:cTn>
                                        <p:tgtEl>
                                          <p:spTgt spid="148566"/>
                                        </p:tgtEl>
                                        <p:attrNameLst>
                                          <p:attrName>style.visibility</p:attrName>
                                        </p:attrNameLst>
                                      </p:cBhvr>
                                      <p:to>
                                        <p:strVal val="visible"/>
                                      </p:to>
                                    </p:set>
                                    <p:animEffect transition="in" filter="wipe(left)">
                                      <p:cBhvr>
                                        <p:cTn id="305" dur="500"/>
                                        <p:tgtEl>
                                          <p:spTgt spid="148566"/>
                                        </p:tgtEl>
                                      </p:cBhvr>
                                    </p:animEffect>
                                  </p:childTnLst>
                                </p:cTn>
                              </p:par>
                            </p:childTnLst>
                          </p:cTn>
                        </p:par>
                      </p:childTnLst>
                    </p:cTn>
                  </p:par>
                  <p:par>
                    <p:cTn id="306" fill="hold" nodeType="clickPar">
                      <p:stCondLst>
                        <p:cond delay="indefinite"/>
                      </p:stCondLst>
                      <p:childTnLst>
                        <p:par>
                          <p:cTn id="307" fill="hold" nodeType="withGroup">
                            <p:stCondLst>
                              <p:cond delay="0"/>
                            </p:stCondLst>
                            <p:childTnLst>
                              <p:par>
                                <p:cTn id="308" presetID="22" presetClass="entr" presetSubtype="8" fill="hold" grpId="0" nodeType="clickEffect">
                                  <p:stCondLst>
                                    <p:cond delay="0"/>
                                  </p:stCondLst>
                                  <p:childTnLst>
                                    <p:set>
                                      <p:cBhvr>
                                        <p:cTn id="309" dur="1" fill="hold">
                                          <p:stCondLst>
                                            <p:cond delay="0"/>
                                          </p:stCondLst>
                                        </p:cTn>
                                        <p:tgtEl>
                                          <p:spTgt spid="148568"/>
                                        </p:tgtEl>
                                        <p:attrNameLst>
                                          <p:attrName>style.visibility</p:attrName>
                                        </p:attrNameLst>
                                      </p:cBhvr>
                                      <p:to>
                                        <p:strVal val="visible"/>
                                      </p:to>
                                    </p:set>
                                    <p:animEffect transition="in" filter="wipe(left)">
                                      <p:cBhvr>
                                        <p:cTn id="310" dur="500"/>
                                        <p:tgtEl>
                                          <p:spTgt spid="148568"/>
                                        </p:tgtEl>
                                      </p:cBhvr>
                                    </p:animEffect>
                                  </p:childTnLst>
                                </p:cTn>
                              </p:par>
                            </p:childTnLst>
                          </p:cTn>
                        </p:par>
                      </p:childTnLst>
                    </p:cTn>
                  </p:par>
                  <p:par>
                    <p:cTn id="311" fill="hold" nodeType="clickPar">
                      <p:stCondLst>
                        <p:cond delay="indefinite"/>
                      </p:stCondLst>
                      <p:childTnLst>
                        <p:par>
                          <p:cTn id="312" fill="hold" nodeType="withGroup">
                            <p:stCondLst>
                              <p:cond delay="0"/>
                            </p:stCondLst>
                            <p:childTnLst>
                              <p:par>
                                <p:cTn id="313" presetID="22" presetClass="entr" presetSubtype="8" fill="hold" grpId="0" nodeType="clickEffect">
                                  <p:stCondLst>
                                    <p:cond delay="0"/>
                                  </p:stCondLst>
                                  <p:childTnLst>
                                    <p:set>
                                      <p:cBhvr>
                                        <p:cTn id="314" dur="1" fill="hold">
                                          <p:stCondLst>
                                            <p:cond delay="0"/>
                                          </p:stCondLst>
                                        </p:cTn>
                                        <p:tgtEl>
                                          <p:spTgt spid="148486"/>
                                        </p:tgtEl>
                                        <p:attrNameLst>
                                          <p:attrName>style.visibility</p:attrName>
                                        </p:attrNameLst>
                                      </p:cBhvr>
                                      <p:to>
                                        <p:strVal val="visible"/>
                                      </p:to>
                                    </p:set>
                                    <p:animEffect transition="in" filter="wipe(left)">
                                      <p:cBhvr>
                                        <p:cTn id="315" dur="500"/>
                                        <p:tgtEl>
                                          <p:spTgt spid="148486"/>
                                        </p:tgtEl>
                                      </p:cBhvr>
                                    </p:animEffect>
                                  </p:childTnLst>
                                </p:cTn>
                              </p:par>
                            </p:childTnLst>
                          </p:cTn>
                        </p:par>
                      </p:childTnLst>
                    </p:cTn>
                  </p:par>
                  <p:par>
                    <p:cTn id="316" fill="hold" nodeType="clickPar">
                      <p:stCondLst>
                        <p:cond delay="indefinite"/>
                      </p:stCondLst>
                      <p:childTnLst>
                        <p:par>
                          <p:cTn id="317" fill="hold" nodeType="withGroup">
                            <p:stCondLst>
                              <p:cond delay="0"/>
                            </p:stCondLst>
                            <p:childTnLst>
                              <p:par>
                                <p:cTn id="318" presetID="22" presetClass="entr" presetSubtype="8" fill="hold" nodeType="clickEffect">
                                  <p:stCondLst>
                                    <p:cond delay="0"/>
                                  </p:stCondLst>
                                  <p:childTnLst>
                                    <p:set>
                                      <p:cBhvr>
                                        <p:cTn id="319" dur="1" fill="hold">
                                          <p:stCondLst>
                                            <p:cond delay="0"/>
                                          </p:stCondLst>
                                        </p:cTn>
                                        <p:tgtEl>
                                          <p:spTgt spid="148485"/>
                                        </p:tgtEl>
                                        <p:attrNameLst>
                                          <p:attrName>style.visibility</p:attrName>
                                        </p:attrNameLst>
                                      </p:cBhvr>
                                      <p:to>
                                        <p:strVal val="visible"/>
                                      </p:to>
                                    </p:set>
                                    <p:animEffect transition="in" filter="wipe(left)">
                                      <p:cBhvr>
                                        <p:cTn id="320" dur="500"/>
                                        <p:tgtEl>
                                          <p:spTgt spid="148485"/>
                                        </p:tgtEl>
                                      </p:cBhvr>
                                    </p:animEffect>
                                  </p:childTnLst>
                                </p:cTn>
                              </p:par>
                            </p:childTnLst>
                          </p:cTn>
                        </p:par>
                      </p:childTnLst>
                    </p:cTn>
                  </p:par>
                  <p:par>
                    <p:cTn id="321" fill="hold">
                      <p:stCondLst>
                        <p:cond delay="indefinite"/>
                      </p:stCondLst>
                      <p:childTnLst>
                        <p:par>
                          <p:cTn id="322" fill="hold">
                            <p:stCondLst>
                              <p:cond delay="0"/>
                            </p:stCondLst>
                            <p:childTnLst>
                              <p:par>
                                <p:cTn id="323" presetID="1" presetClass="entr" presetSubtype="0" fill="hold" nodeType="clickEffect">
                                  <p:stCondLst>
                                    <p:cond delay="0"/>
                                  </p:stCondLst>
                                  <p:childTnLst>
                                    <p:set>
                                      <p:cBhvr>
                                        <p:cTn id="324" dur="1" fill="hold">
                                          <p:stCondLst>
                                            <p:cond delay="0"/>
                                          </p:stCondLst>
                                        </p:cTn>
                                        <p:tgtEl>
                                          <p:spTgt spid="148490"/>
                                        </p:tgtEl>
                                        <p:attrNameLst>
                                          <p:attrName>style.visibility</p:attrName>
                                        </p:attrNameLst>
                                      </p:cBhvr>
                                      <p:to>
                                        <p:strVal val="visible"/>
                                      </p:to>
                                    </p:set>
                                  </p:childTnLst>
                                </p:cTn>
                              </p:par>
                              <p:par>
                                <p:cTn id="325" presetID="1" presetClass="entr" presetSubtype="0" fill="hold" nodeType="withEffect">
                                  <p:stCondLst>
                                    <p:cond delay="0"/>
                                  </p:stCondLst>
                                  <p:childTnLst>
                                    <p:set>
                                      <p:cBhvr>
                                        <p:cTn id="326" dur="1" fill="hold">
                                          <p:stCondLst>
                                            <p:cond delay="0"/>
                                          </p:stCondLst>
                                        </p:cTn>
                                        <p:tgtEl>
                                          <p:spTgt spid="148491"/>
                                        </p:tgtEl>
                                        <p:attrNameLst>
                                          <p:attrName>style.visibility</p:attrName>
                                        </p:attrNameLst>
                                      </p:cBhvr>
                                      <p:to>
                                        <p:strVal val="visible"/>
                                      </p:to>
                                    </p:set>
                                  </p:childTnLst>
                                </p:cTn>
                              </p:par>
                              <p:par>
                                <p:cTn id="327" presetID="1" presetClass="entr" presetSubtype="0" fill="hold" nodeType="withEffect">
                                  <p:stCondLst>
                                    <p:cond delay="0"/>
                                  </p:stCondLst>
                                  <p:childTnLst>
                                    <p:set>
                                      <p:cBhvr>
                                        <p:cTn id="328" dur="1" fill="hold">
                                          <p:stCondLst>
                                            <p:cond delay="0"/>
                                          </p:stCondLst>
                                        </p:cTn>
                                        <p:tgtEl>
                                          <p:spTgt spid="148492"/>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148493"/>
                                        </p:tgtEl>
                                        <p:attrNameLst>
                                          <p:attrName>style.visibility</p:attrName>
                                        </p:attrNameLst>
                                      </p:cBhvr>
                                      <p:to>
                                        <p:strVal val="visible"/>
                                      </p:to>
                                    </p:set>
                                  </p:childTnLst>
                                </p:cTn>
                              </p:par>
                              <p:par>
                                <p:cTn id="331" presetID="1" presetClass="entr" presetSubtype="0" fill="hold" nodeType="withEffect">
                                  <p:stCondLst>
                                    <p:cond delay="0"/>
                                  </p:stCondLst>
                                  <p:childTnLst>
                                    <p:set>
                                      <p:cBhvr>
                                        <p:cTn id="332" dur="1" fill="hold">
                                          <p:stCondLst>
                                            <p:cond delay="0"/>
                                          </p:stCondLst>
                                        </p:cTn>
                                        <p:tgtEl>
                                          <p:spTgt spid="148494"/>
                                        </p:tgtEl>
                                        <p:attrNameLst>
                                          <p:attrName>style.visibility</p:attrName>
                                        </p:attrNameLst>
                                      </p:cBhvr>
                                      <p:to>
                                        <p:strVal val="visible"/>
                                      </p:to>
                                    </p:set>
                                  </p:childTnLst>
                                </p:cTn>
                              </p:par>
                              <p:par>
                                <p:cTn id="333" presetID="1" presetClass="entr" presetSubtype="0" fill="hold" nodeType="withEffect">
                                  <p:stCondLst>
                                    <p:cond delay="0"/>
                                  </p:stCondLst>
                                  <p:childTnLst>
                                    <p:set>
                                      <p:cBhvr>
                                        <p:cTn id="334" dur="1" fill="hold">
                                          <p:stCondLst>
                                            <p:cond delay="0"/>
                                          </p:stCondLst>
                                        </p:cTn>
                                        <p:tgtEl>
                                          <p:spTgt spid="148495"/>
                                        </p:tgtEl>
                                        <p:attrNameLst>
                                          <p:attrName>style.visibility</p:attrName>
                                        </p:attrNameLst>
                                      </p:cBhvr>
                                      <p:to>
                                        <p:strVal val="visible"/>
                                      </p:to>
                                    </p:set>
                                  </p:childTnLst>
                                </p:cTn>
                              </p:par>
                              <p:par>
                                <p:cTn id="335" presetID="1" presetClass="entr" presetSubtype="0" fill="hold" nodeType="withEffect">
                                  <p:stCondLst>
                                    <p:cond delay="0"/>
                                  </p:stCondLst>
                                  <p:childTnLst>
                                    <p:set>
                                      <p:cBhvr>
                                        <p:cTn id="336" dur="1" fill="hold">
                                          <p:stCondLst>
                                            <p:cond delay="0"/>
                                          </p:stCondLst>
                                        </p:cTn>
                                        <p:tgtEl>
                                          <p:spTgt spid="148496"/>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148497"/>
                                        </p:tgtEl>
                                        <p:attrNameLst>
                                          <p:attrName>style.visibility</p:attrName>
                                        </p:attrNameLst>
                                      </p:cBhvr>
                                      <p:to>
                                        <p:strVal val="visible"/>
                                      </p:to>
                                    </p:set>
                                  </p:childTnLst>
                                </p:cTn>
                              </p:par>
                              <p:par>
                                <p:cTn id="339" presetID="1" presetClass="entr" presetSubtype="0" fill="hold" nodeType="withEffect">
                                  <p:stCondLst>
                                    <p:cond delay="0"/>
                                  </p:stCondLst>
                                  <p:childTnLst>
                                    <p:set>
                                      <p:cBhvr>
                                        <p:cTn id="340" dur="1" fill="hold">
                                          <p:stCondLst>
                                            <p:cond delay="0"/>
                                          </p:stCondLst>
                                        </p:cTn>
                                        <p:tgtEl>
                                          <p:spTgt spid="148498"/>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1484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3" grpId="0" autoUpdateAnimBg="0"/>
      <p:bldP spid="148484" grpId="0" autoUpdateAnimBg="0"/>
      <p:bldP spid="148486" grpId="0" autoUpdateAnimBg="0"/>
      <p:bldP spid="148489" grpId="0" autoUpdateAnimBg="0"/>
      <p:bldP spid="148493" grpId="0" animBg="1"/>
      <p:bldP spid="148497" grpId="0"/>
      <p:bldP spid="148499" grpId="0" animBg="1"/>
      <p:bldP spid="148500" grpId="0" animBg="1"/>
      <p:bldP spid="148501" grpId="0" animBg="1"/>
      <p:bldP spid="148502" grpId="0" animBg="1"/>
      <p:bldP spid="148503" grpId="0" animBg="1"/>
      <p:bldP spid="148504" grpId="0" animBg="1"/>
      <p:bldP spid="148505" grpId="0" animBg="1"/>
      <p:bldP spid="148506" grpId="0" animBg="1"/>
      <p:bldP spid="148507" grpId="0" animBg="1"/>
      <p:bldP spid="148508" grpId="0" animBg="1"/>
      <p:bldP spid="148509" grpId="0" animBg="1"/>
      <p:bldP spid="148510" grpId="0" animBg="1"/>
      <p:bldP spid="148511" grpId="0" animBg="1"/>
      <p:bldP spid="148512" grpId="0" animBg="1"/>
      <p:bldP spid="148513" grpId="0" animBg="1"/>
      <p:bldP spid="148514" grpId="0" animBg="1"/>
      <p:bldP spid="148514" grpId="1" animBg="1"/>
      <p:bldP spid="148515" grpId="0" animBg="1"/>
      <p:bldP spid="148515" grpId="1" animBg="1"/>
      <p:bldP spid="148516" grpId="0" animBg="1"/>
      <p:bldP spid="148516" grpId="1" animBg="1"/>
      <p:bldP spid="148517" grpId="0" animBg="1"/>
      <p:bldP spid="148517" grpId="1" animBg="1"/>
      <p:bldP spid="148518" grpId="0" animBg="1"/>
      <p:bldP spid="148518" grpId="1" animBg="1"/>
      <p:bldP spid="148519" grpId="0" animBg="1"/>
      <p:bldP spid="148519" grpId="1" animBg="1"/>
      <p:bldP spid="148520" grpId="0" animBg="1"/>
      <p:bldP spid="148520" grpId="1" animBg="1"/>
      <p:bldP spid="148521" grpId="0" animBg="1"/>
      <p:bldP spid="148521" grpId="1" animBg="1"/>
      <p:bldP spid="148522" grpId="0" animBg="1"/>
      <p:bldP spid="148522" grpId="1" animBg="1"/>
      <p:bldP spid="148523" grpId="0" animBg="1"/>
      <p:bldP spid="148523" grpId="1" animBg="1"/>
      <p:bldP spid="148524" grpId="0" animBg="1"/>
      <p:bldP spid="148524" grpId="1" animBg="1"/>
      <p:bldP spid="148525" grpId="0" animBg="1"/>
      <p:bldP spid="148525" grpId="1" animBg="1"/>
      <p:bldP spid="148526" grpId="0" animBg="1"/>
      <p:bldP spid="148526" grpId="1" animBg="1"/>
      <p:bldP spid="148527" grpId="0" animBg="1"/>
      <p:bldP spid="148527" grpId="1" animBg="1"/>
      <p:bldP spid="148528" grpId="0" animBg="1"/>
      <p:bldP spid="148528" grpId="1" animBg="1"/>
      <p:bldP spid="148529" grpId="0" animBg="1"/>
      <p:bldP spid="148529" grpId="1" animBg="1"/>
      <p:bldP spid="148530" grpId="0" animBg="1"/>
      <p:bldP spid="148530" grpId="1" animBg="1"/>
      <p:bldP spid="148531" grpId="0" animBg="1"/>
      <p:bldP spid="148531" grpId="1" animBg="1"/>
      <p:bldP spid="148533" grpId="0" animBg="1"/>
      <p:bldP spid="148533" grpId="1" animBg="1"/>
      <p:bldP spid="148534" grpId="0" animBg="1"/>
      <p:bldP spid="148535" grpId="0" animBg="1"/>
      <p:bldP spid="148536" grpId="0" animBg="1"/>
      <p:bldP spid="148541" grpId="0" animBg="1"/>
      <p:bldP spid="148542" grpId="0" animBg="1"/>
      <p:bldP spid="148543" grpId="0" animBg="1"/>
      <p:bldP spid="148544" grpId="0" animBg="1"/>
      <p:bldP spid="148545" grpId="0" animBg="1"/>
      <p:bldP spid="148546" grpId="0" animBg="1"/>
      <p:bldP spid="148547" grpId="0" animBg="1"/>
      <p:bldP spid="148548" grpId="0"/>
      <p:bldP spid="148549" grpId="0" animBg="1"/>
      <p:bldP spid="148550" grpId="0" animBg="1"/>
      <p:bldP spid="148551" grpId="0"/>
      <p:bldP spid="148552" grpId="0" animBg="1"/>
      <p:bldP spid="148553" grpId="0"/>
      <p:bldP spid="148554" grpId="0" animBg="1"/>
      <p:bldP spid="148556" grpId="0"/>
      <p:bldP spid="148557" grpId="0"/>
      <p:bldP spid="148563" grpId="0" animBg="1"/>
      <p:bldP spid="148564" grpId="0" animBg="1"/>
      <p:bldP spid="148564" grpId="1" animBg="1"/>
      <p:bldP spid="148567" grpId="0"/>
      <p:bldP spid="14856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ChangeArrowheads="1"/>
          </p:cNvSpPr>
          <p:nvPr/>
        </p:nvSpPr>
        <p:spPr bwMode="auto">
          <a:xfrm>
            <a:off x="771525" y="2286000"/>
            <a:ext cx="4087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chemeClr val="bg1"/>
                </a:solidFill>
                <a:latin typeface="Times New Roman" pitchFamily="18" charset="0"/>
                <a:ea typeface="楷体_GB2312" pitchFamily="49" charset="-122"/>
              </a:rPr>
              <a:t>(2) </a:t>
            </a:r>
            <a:r>
              <a:rPr kumimoji="1" lang="zh-CN" altLang="en-US" sz="2400" b="1">
                <a:solidFill>
                  <a:schemeClr val="bg1"/>
                </a:solidFill>
                <a:latin typeface="楷体_GB2312" pitchFamily="49" charset="-122"/>
                <a:ea typeface="楷体_GB2312" pitchFamily="49" charset="-122"/>
              </a:rPr>
              <a:t>区分半导体材料类型</a:t>
            </a:r>
          </a:p>
        </p:txBody>
      </p:sp>
      <p:sp>
        <p:nvSpPr>
          <p:cNvPr id="149507" name="Rectangle 3"/>
          <p:cNvSpPr>
            <a:spLocks noChangeArrowheads="1"/>
          </p:cNvSpPr>
          <p:nvPr/>
        </p:nvSpPr>
        <p:spPr bwMode="auto">
          <a:xfrm>
            <a:off x="1295400" y="2743200"/>
            <a:ext cx="745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chemeClr val="bg1"/>
                </a:solidFill>
                <a:latin typeface="Times New Roman" pitchFamily="18" charset="0"/>
                <a:ea typeface="楷体_GB2312" pitchFamily="49" charset="-122"/>
              </a:rPr>
              <a:t>——</a:t>
            </a:r>
            <a:r>
              <a:rPr kumimoji="1" lang="en-US" altLang="zh-CN" sz="2400" b="1">
                <a:solidFill>
                  <a:schemeClr val="bg1"/>
                </a:solidFill>
                <a:latin typeface="楷体_GB2312" pitchFamily="49" charset="-122"/>
                <a:ea typeface="楷体_GB2312" pitchFamily="49" charset="-122"/>
              </a:rPr>
              <a:t> </a:t>
            </a:r>
            <a:r>
              <a:rPr kumimoji="1" lang="zh-CN" altLang="en-US" sz="2400" b="1">
                <a:solidFill>
                  <a:schemeClr val="bg1"/>
                </a:solidFill>
                <a:latin typeface="楷体_GB2312" pitchFamily="49" charset="-122"/>
                <a:ea typeface="楷体_GB2312" pitchFamily="49" charset="-122"/>
              </a:rPr>
              <a:t>霍尔系数的正负与载流子电荷性质有关</a:t>
            </a:r>
          </a:p>
        </p:txBody>
      </p:sp>
      <p:sp>
        <p:nvSpPr>
          <p:cNvPr id="149508" name="Rectangle 4"/>
          <p:cNvSpPr>
            <a:spLocks noChangeArrowheads="1"/>
          </p:cNvSpPr>
          <p:nvPr/>
        </p:nvSpPr>
        <p:spPr bwMode="auto">
          <a:xfrm>
            <a:off x="1190625" y="3654425"/>
            <a:ext cx="2133600" cy="1295400"/>
          </a:xfrm>
          <a:prstGeom prst="rect">
            <a:avLst/>
          </a:prstGeom>
          <a:gradFill rotWithShape="0">
            <a:gsLst>
              <a:gs pos="0">
                <a:srgbClr val="969696"/>
              </a:gs>
              <a:gs pos="100000">
                <a:srgbClr val="454545"/>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09" name="Rectangle 5"/>
          <p:cNvSpPr>
            <a:spLocks noChangeArrowheads="1"/>
          </p:cNvSpPr>
          <p:nvPr/>
        </p:nvSpPr>
        <p:spPr bwMode="auto">
          <a:xfrm>
            <a:off x="5686425" y="3654425"/>
            <a:ext cx="2133600" cy="1295400"/>
          </a:xfrm>
          <a:prstGeom prst="rect">
            <a:avLst/>
          </a:prstGeom>
          <a:gradFill rotWithShape="0">
            <a:gsLst>
              <a:gs pos="0">
                <a:srgbClr val="969696"/>
              </a:gs>
              <a:gs pos="100000">
                <a:srgbClr val="454545"/>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9510" name="Group 6"/>
          <p:cNvGrpSpPr>
            <a:grpSpLocks/>
          </p:cNvGrpSpPr>
          <p:nvPr/>
        </p:nvGrpSpPr>
        <p:grpSpPr bwMode="auto">
          <a:xfrm>
            <a:off x="3400425" y="3502025"/>
            <a:ext cx="381000" cy="381000"/>
            <a:chOff x="1344" y="3072"/>
            <a:chExt cx="336" cy="336"/>
          </a:xfrm>
        </p:grpSpPr>
        <p:sp>
          <p:nvSpPr>
            <p:cNvPr id="65599" name="Oval 7"/>
            <p:cNvSpPr>
              <a:spLocks noChangeArrowheads="1"/>
            </p:cNvSpPr>
            <p:nvPr/>
          </p:nvSpPr>
          <p:spPr bwMode="auto">
            <a:xfrm>
              <a:off x="1344" y="3072"/>
              <a:ext cx="336" cy="336"/>
            </a:xfrm>
            <a:prstGeom prst="ellipse">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600" name="Line 8"/>
            <p:cNvSpPr>
              <a:spLocks noChangeShapeType="1"/>
            </p:cNvSpPr>
            <p:nvPr/>
          </p:nvSpPr>
          <p:spPr bwMode="auto">
            <a:xfrm>
              <a:off x="1392" y="3120"/>
              <a:ext cx="240" cy="24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601" name="Line 9"/>
            <p:cNvSpPr>
              <a:spLocks noChangeShapeType="1"/>
            </p:cNvSpPr>
            <p:nvPr/>
          </p:nvSpPr>
          <p:spPr bwMode="auto">
            <a:xfrm flipH="1">
              <a:off x="1392" y="3120"/>
              <a:ext cx="240" cy="24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9514" name="Group 10"/>
          <p:cNvGrpSpPr>
            <a:grpSpLocks/>
          </p:cNvGrpSpPr>
          <p:nvPr/>
        </p:nvGrpSpPr>
        <p:grpSpPr bwMode="auto">
          <a:xfrm>
            <a:off x="7972425" y="3502025"/>
            <a:ext cx="381000" cy="381000"/>
            <a:chOff x="1344" y="3072"/>
            <a:chExt cx="336" cy="336"/>
          </a:xfrm>
        </p:grpSpPr>
        <p:sp>
          <p:nvSpPr>
            <p:cNvPr id="65596" name="Oval 11"/>
            <p:cNvSpPr>
              <a:spLocks noChangeArrowheads="1"/>
            </p:cNvSpPr>
            <p:nvPr/>
          </p:nvSpPr>
          <p:spPr bwMode="auto">
            <a:xfrm>
              <a:off x="1344" y="3072"/>
              <a:ext cx="336" cy="336"/>
            </a:xfrm>
            <a:prstGeom prst="ellipse">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97" name="Line 12"/>
            <p:cNvSpPr>
              <a:spLocks noChangeShapeType="1"/>
            </p:cNvSpPr>
            <p:nvPr/>
          </p:nvSpPr>
          <p:spPr bwMode="auto">
            <a:xfrm>
              <a:off x="1392" y="3120"/>
              <a:ext cx="240" cy="24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98" name="Line 13"/>
            <p:cNvSpPr>
              <a:spLocks noChangeShapeType="1"/>
            </p:cNvSpPr>
            <p:nvPr/>
          </p:nvSpPr>
          <p:spPr bwMode="auto">
            <a:xfrm flipH="1">
              <a:off x="1392" y="3120"/>
              <a:ext cx="240" cy="24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49518" name="Object 14"/>
          <p:cNvGraphicFramePr>
            <a:graphicFrameLocks/>
          </p:cNvGraphicFramePr>
          <p:nvPr/>
        </p:nvGraphicFramePr>
        <p:xfrm>
          <a:off x="8447088" y="3654425"/>
          <a:ext cx="279400" cy="341313"/>
        </p:xfrm>
        <a:graphic>
          <a:graphicData uri="http://schemas.openxmlformats.org/presentationml/2006/ole">
            <mc:AlternateContent xmlns:mc="http://schemas.openxmlformats.org/markup-compatibility/2006">
              <mc:Choice xmlns:v="urn:schemas-microsoft-com:vml" Requires="v">
                <p:oleObj spid="_x0000_s57346" name="Equation" r:id="rId3" imgW="175262" imgH="236304" progId="Equation.3">
                  <p:embed/>
                </p:oleObj>
              </mc:Choice>
              <mc:Fallback>
                <p:oleObj name="Equation" r:id="rId3" imgW="175262" imgH="236304" progId="Equation.3">
                  <p:embed/>
                  <p:pic>
                    <p:nvPicPr>
                      <p:cNvPr id="149518" name="Object 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7088" y="3654425"/>
                        <a:ext cx="279400"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19" name="Line 15"/>
          <p:cNvSpPr>
            <a:spLocks noChangeShapeType="1"/>
          </p:cNvSpPr>
          <p:nvPr/>
        </p:nvSpPr>
        <p:spPr bwMode="auto">
          <a:xfrm>
            <a:off x="3324225" y="4264025"/>
            <a:ext cx="685800"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520" name="Line 16"/>
          <p:cNvSpPr>
            <a:spLocks noChangeShapeType="1"/>
          </p:cNvSpPr>
          <p:nvPr/>
        </p:nvSpPr>
        <p:spPr bwMode="auto">
          <a:xfrm>
            <a:off x="7820025" y="4264025"/>
            <a:ext cx="685800"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9521" name="Group 17"/>
          <p:cNvGrpSpPr>
            <a:grpSpLocks/>
          </p:cNvGrpSpPr>
          <p:nvPr/>
        </p:nvGrpSpPr>
        <p:grpSpPr bwMode="auto">
          <a:xfrm>
            <a:off x="1079500" y="4856163"/>
            <a:ext cx="2209800" cy="457200"/>
            <a:chOff x="528" y="1632"/>
            <a:chExt cx="1392" cy="288"/>
          </a:xfrm>
        </p:grpSpPr>
        <p:sp>
          <p:nvSpPr>
            <p:cNvPr id="65592" name="Text Box 18"/>
            <p:cNvSpPr txBox="1">
              <a:spLocks noChangeArrowheads="1"/>
            </p:cNvSpPr>
            <p:nvPr/>
          </p:nvSpPr>
          <p:spPr bwMode="auto">
            <a:xfrm flipH="1" flipV="1">
              <a:off x="528"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FFFF00"/>
                  </a:solidFill>
                  <a:latin typeface="Times New Roman" pitchFamily="18" charset="0"/>
                  <a:cs typeface="Times New Roman" pitchFamily="18" charset="0"/>
                </a:rPr>
                <a:t>+</a:t>
              </a:r>
              <a:endParaRPr kumimoji="1" lang="en-US" altLang="zh-CN" sz="2400">
                <a:solidFill>
                  <a:srgbClr val="FFFF00"/>
                </a:solidFill>
                <a:latin typeface="Times New Roman" pitchFamily="18" charset="0"/>
              </a:endParaRPr>
            </a:p>
          </p:txBody>
        </p:sp>
        <p:sp>
          <p:nvSpPr>
            <p:cNvPr id="65593" name="Text Box 19"/>
            <p:cNvSpPr txBox="1">
              <a:spLocks noChangeArrowheads="1"/>
            </p:cNvSpPr>
            <p:nvPr/>
          </p:nvSpPr>
          <p:spPr bwMode="auto">
            <a:xfrm flipH="1" flipV="1">
              <a:off x="864"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FFFF00"/>
                  </a:solidFill>
                  <a:latin typeface="Times New Roman" pitchFamily="18" charset="0"/>
                  <a:cs typeface="Times New Roman" pitchFamily="18" charset="0"/>
                </a:rPr>
                <a:t>+</a:t>
              </a:r>
              <a:endParaRPr kumimoji="1" lang="en-US" altLang="zh-CN" sz="2400">
                <a:solidFill>
                  <a:srgbClr val="FFFF00"/>
                </a:solidFill>
                <a:latin typeface="Times New Roman" pitchFamily="18" charset="0"/>
              </a:endParaRPr>
            </a:p>
          </p:txBody>
        </p:sp>
        <p:sp>
          <p:nvSpPr>
            <p:cNvPr id="65594" name="Text Box 20"/>
            <p:cNvSpPr txBox="1">
              <a:spLocks noChangeArrowheads="1"/>
            </p:cNvSpPr>
            <p:nvPr/>
          </p:nvSpPr>
          <p:spPr bwMode="auto">
            <a:xfrm flipH="1" flipV="1">
              <a:off x="1248"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FFFF00"/>
                  </a:solidFill>
                  <a:latin typeface="Times New Roman" pitchFamily="18" charset="0"/>
                  <a:cs typeface="Times New Roman" pitchFamily="18" charset="0"/>
                </a:rPr>
                <a:t>+</a:t>
              </a:r>
              <a:endParaRPr kumimoji="1" lang="en-US" altLang="zh-CN" sz="2400">
                <a:solidFill>
                  <a:srgbClr val="FFFF00"/>
                </a:solidFill>
                <a:latin typeface="Times New Roman" pitchFamily="18" charset="0"/>
              </a:endParaRPr>
            </a:p>
          </p:txBody>
        </p:sp>
        <p:sp>
          <p:nvSpPr>
            <p:cNvPr id="65595" name="Text Box 21"/>
            <p:cNvSpPr txBox="1">
              <a:spLocks noChangeArrowheads="1"/>
            </p:cNvSpPr>
            <p:nvPr/>
          </p:nvSpPr>
          <p:spPr bwMode="auto">
            <a:xfrm flipH="1" flipV="1">
              <a:off x="1632" y="16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FFFF00"/>
                  </a:solidFill>
                  <a:latin typeface="Times New Roman" pitchFamily="18" charset="0"/>
                  <a:cs typeface="Times New Roman" pitchFamily="18" charset="0"/>
                </a:rPr>
                <a:t>+</a:t>
              </a:r>
              <a:endParaRPr kumimoji="1" lang="en-US" altLang="zh-CN" sz="2400">
                <a:solidFill>
                  <a:srgbClr val="FFFF00"/>
                </a:solidFill>
                <a:latin typeface="Times New Roman" pitchFamily="18" charset="0"/>
              </a:endParaRPr>
            </a:p>
          </p:txBody>
        </p:sp>
      </p:grpSp>
      <p:grpSp>
        <p:nvGrpSpPr>
          <p:cNvPr id="149526" name="Group 22"/>
          <p:cNvGrpSpPr>
            <a:grpSpLocks/>
          </p:cNvGrpSpPr>
          <p:nvPr/>
        </p:nvGrpSpPr>
        <p:grpSpPr bwMode="auto">
          <a:xfrm>
            <a:off x="1208088" y="3273425"/>
            <a:ext cx="2089150" cy="457200"/>
            <a:chOff x="624" y="2640"/>
            <a:chExt cx="1316" cy="288"/>
          </a:xfrm>
        </p:grpSpPr>
        <p:sp>
          <p:nvSpPr>
            <p:cNvPr id="65588" name="Text Box 23"/>
            <p:cNvSpPr txBox="1">
              <a:spLocks noChangeArrowheads="1"/>
            </p:cNvSpPr>
            <p:nvPr/>
          </p:nvSpPr>
          <p:spPr bwMode="auto">
            <a:xfrm>
              <a:off x="624"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FFFF00"/>
                  </a:solidFill>
                  <a:latin typeface="Times New Roman" pitchFamily="18" charset="0"/>
                  <a:cs typeface="Times New Roman" pitchFamily="18" charset="0"/>
                </a:rPr>
                <a:t>–</a:t>
              </a:r>
              <a:endParaRPr kumimoji="1" lang="en-US" altLang="zh-CN" sz="2400">
                <a:solidFill>
                  <a:srgbClr val="FFFF00"/>
                </a:solidFill>
                <a:latin typeface="Times New Roman" pitchFamily="18" charset="0"/>
              </a:endParaRPr>
            </a:p>
          </p:txBody>
        </p:sp>
        <p:sp>
          <p:nvSpPr>
            <p:cNvPr id="65589" name="Text Box 24"/>
            <p:cNvSpPr txBox="1">
              <a:spLocks noChangeArrowheads="1"/>
            </p:cNvSpPr>
            <p:nvPr/>
          </p:nvSpPr>
          <p:spPr bwMode="auto">
            <a:xfrm>
              <a:off x="960"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FFFF00"/>
                  </a:solidFill>
                  <a:latin typeface="Times New Roman" pitchFamily="18" charset="0"/>
                  <a:cs typeface="Times New Roman" pitchFamily="18" charset="0"/>
                </a:rPr>
                <a:t>–</a:t>
              </a:r>
              <a:endParaRPr kumimoji="1" lang="en-US" altLang="zh-CN" sz="2400">
                <a:solidFill>
                  <a:srgbClr val="FFFF00"/>
                </a:solidFill>
                <a:latin typeface="Times New Roman" pitchFamily="18" charset="0"/>
              </a:endParaRPr>
            </a:p>
          </p:txBody>
        </p:sp>
        <p:sp>
          <p:nvSpPr>
            <p:cNvPr id="65590" name="Text Box 25"/>
            <p:cNvSpPr txBox="1">
              <a:spLocks noChangeArrowheads="1"/>
            </p:cNvSpPr>
            <p:nvPr/>
          </p:nvSpPr>
          <p:spPr bwMode="auto">
            <a:xfrm>
              <a:off x="1344"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FFFF00"/>
                  </a:solidFill>
                  <a:latin typeface="Times New Roman" pitchFamily="18" charset="0"/>
                  <a:cs typeface="Times New Roman" pitchFamily="18" charset="0"/>
                </a:rPr>
                <a:t>–</a:t>
              </a:r>
              <a:endParaRPr kumimoji="1" lang="en-US" altLang="zh-CN" sz="2400">
                <a:solidFill>
                  <a:srgbClr val="FFFF00"/>
                </a:solidFill>
                <a:latin typeface="Times New Roman" pitchFamily="18" charset="0"/>
              </a:endParaRPr>
            </a:p>
          </p:txBody>
        </p:sp>
        <p:sp>
          <p:nvSpPr>
            <p:cNvPr id="65591" name="Text Box 26"/>
            <p:cNvSpPr txBox="1">
              <a:spLocks noChangeArrowheads="1"/>
            </p:cNvSpPr>
            <p:nvPr/>
          </p:nvSpPr>
          <p:spPr bwMode="auto">
            <a:xfrm>
              <a:off x="1728"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FFFF00"/>
                  </a:solidFill>
                  <a:latin typeface="Times New Roman" pitchFamily="18" charset="0"/>
                  <a:cs typeface="Times New Roman" pitchFamily="18" charset="0"/>
                </a:rPr>
                <a:t>–</a:t>
              </a:r>
              <a:endParaRPr kumimoji="1" lang="en-US" altLang="zh-CN" sz="2400">
                <a:solidFill>
                  <a:srgbClr val="FFFF00"/>
                </a:solidFill>
                <a:latin typeface="Times New Roman" pitchFamily="18" charset="0"/>
              </a:endParaRPr>
            </a:p>
          </p:txBody>
        </p:sp>
      </p:grpSp>
      <p:graphicFrame>
        <p:nvGraphicFramePr>
          <p:cNvPr id="149531" name="Object 27"/>
          <p:cNvGraphicFramePr>
            <a:graphicFrameLocks/>
          </p:cNvGraphicFramePr>
          <p:nvPr/>
        </p:nvGraphicFramePr>
        <p:xfrm>
          <a:off x="914400" y="3503613"/>
          <a:ext cx="230188" cy="230187"/>
        </p:xfrm>
        <a:graphic>
          <a:graphicData uri="http://schemas.openxmlformats.org/presentationml/2006/ole">
            <mc:AlternateContent xmlns:mc="http://schemas.openxmlformats.org/markup-compatibility/2006">
              <mc:Choice xmlns:v="urn:schemas-microsoft-com:vml" Requires="v">
                <p:oleObj spid="_x0000_s57347" name="Equation" r:id="rId5" imgW="114320" imgH="114264" progId="Equation.3">
                  <p:embed/>
                </p:oleObj>
              </mc:Choice>
              <mc:Fallback>
                <p:oleObj name="Equation" r:id="rId5" imgW="114320" imgH="114264" progId="Equation.3">
                  <p:embed/>
                  <p:pic>
                    <p:nvPicPr>
                      <p:cNvPr id="149531" name="Object 2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3503613"/>
                        <a:ext cx="230188"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32" name="Object 28"/>
          <p:cNvGraphicFramePr>
            <a:graphicFrameLocks/>
          </p:cNvGraphicFramePr>
          <p:nvPr/>
        </p:nvGraphicFramePr>
        <p:xfrm>
          <a:off x="923925" y="4862513"/>
          <a:ext cx="201613" cy="315912"/>
        </p:xfrm>
        <a:graphic>
          <a:graphicData uri="http://schemas.openxmlformats.org/presentationml/2006/ole">
            <mc:AlternateContent xmlns:mc="http://schemas.openxmlformats.org/markup-compatibility/2006">
              <mc:Choice xmlns:v="urn:schemas-microsoft-com:vml" Requires="v">
                <p:oleObj spid="_x0000_s57348" name="Equation" r:id="rId7" imgW="98977" imgH="213408" progId="Equation.3">
                  <p:embed/>
                </p:oleObj>
              </mc:Choice>
              <mc:Fallback>
                <p:oleObj name="Equation" r:id="rId7" imgW="98977" imgH="213408" progId="Equation.3">
                  <p:embed/>
                  <p:pic>
                    <p:nvPicPr>
                      <p:cNvPr id="149532" name="Object 2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3925" y="4862513"/>
                        <a:ext cx="2016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33" name="Object 29"/>
          <p:cNvGraphicFramePr>
            <a:graphicFrameLocks/>
          </p:cNvGraphicFramePr>
          <p:nvPr/>
        </p:nvGraphicFramePr>
        <p:xfrm>
          <a:off x="5802313" y="5957888"/>
          <a:ext cx="990600" cy="431800"/>
        </p:xfrm>
        <a:graphic>
          <a:graphicData uri="http://schemas.openxmlformats.org/presentationml/2006/ole">
            <mc:AlternateContent xmlns:mc="http://schemas.openxmlformats.org/markup-compatibility/2006">
              <mc:Choice xmlns:v="urn:schemas-microsoft-com:vml" Requires="v">
                <p:oleObj spid="_x0000_s57349" name="Equation" r:id="rId9" imgW="876311" imgH="327672" progId="Equation.3">
                  <p:embed/>
                </p:oleObj>
              </mc:Choice>
              <mc:Fallback>
                <p:oleObj name="Equation" r:id="rId9" imgW="876311" imgH="327672" progId="Equation.3">
                  <p:embed/>
                  <p:pic>
                    <p:nvPicPr>
                      <p:cNvPr id="149533" name="Object 2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02313" y="5957888"/>
                        <a:ext cx="990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34" name="Object 30"/>
          <p:cNvGraphicFramePr>
            <a:graphicFrameLocks/>
          </p:cNvGraphicFramePr>
          <p:nvPr/>
        </p:nvGraphicFramePr>
        <p:xfrm>
          <a:off x="5314950" y="3482975"/>
          <a:ext cx="230188" cy="230188"/>
        </p:xfrm>
        <a:graphic>
          <a:graphicData uri="http://schemas.openxmlformats.org/presentationml/2006/ole">
            <mc:AlternateContent xmlns:mc="http://schemas.openxmlformats.org/markup-compatibility/2006">
              <mc:Choice xmlns:v="urn:schemas-microsoft-com:vml" Requires="v">
                <p:oleObj spid="_x0000_s57350" name="Equation" r:id="rId11" imgW="114320" imgH="114264" progId="Equation.3">
                  <p:embed/>
                </p:oleObj>
              </mc:Choice>
              <mc:Fallback>
                <p:oleObj name="Equation" r:id="rId11" imgW="114320" imgH="114264" progId="Equation.3">
                  <p:embed/>
                  <p:pic>
                    <p:nvPicPr>
                      <p:cNvPr id="149534" name="Object 3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14950" y="3482975"/>
                        <a:ext cx="230188"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35" name="Object 31"/>
          <p:cNvGraphicFramePr>
            <a:graphicFrameLocks/>
          </p:cNvGraphicFramePr>
          <p:nvPr/>
        </p:nvGraphicFramePr>
        <p:xfrm>
          <a:off x="5419725" y="4845050"/>
          <a:ext cx="201613" cy="315913"/>
        </p:xfrm>
        <a:graphic>
          <a:graphicData uri="http://schemas.openxmlformats.org/presentationml/2006/ole">
            <mc:AlternateContent xmlns:mc="http://schemas.openxmlformats.org/markup-compatibility/2006">
              <mc:Choice xmlns:v="urn:schemas-microsoft-com:vml" Requires="v">
                <p:oleObj spid="_x0000_s57351" name="Equation" r:id="rId13" imgW="98977" imgH="213408" progId="Equation.3">
                  <p:embed/>
                </p:oleObj>
              </mc:Choice>
              <mc:Fallback>
                <p:oleObj name="Equation" r:id="rId13" imgW="98977" imgH="213408" progId="Equation.3">
                  <p:embed/>
                  <p:pic>
                    <p:nvPicPr>
                      <p:cNvPr id="149535" name="Object 3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19725" y="4845050"/>
                        <a:ext cx="201613"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9536" name="Group 32"/>
          <p:cNvGrpSpPr>
            <a:grpSpLocks/>
          </p:cNvGrpSpPr>
          <p:nvPr/>
        </p:nvGrpSpPr>
        <p:grpSpPr bwMode="auto">
          <a:xfrm>
            <a:off x="5599113" y="3349625"/>
            <a:ext cx="2209800" cy="457200"/>
            <a:chOff x="528" y="1550"/>
            <a:chExt cx="1392" cy="370"/>
          </a:xfrm>
        </p:grpSpPr>
        <p:sp>
          <p:nvSpPr>
            <p:cNvPr id="65584" name="Text Box 33"/>
            <p:cNvSpPr txBox="1">
              <a:spLocks noChangeArrowheads="1"/>
            </p:cNvSpPr>
            <p:nvPr/>
          </p:nvSpPr>
          <p:spPr bwMode="auto">
            <a:xfrm flipH="1" flipV="1">
              <a:off x="528" y="1550"/>
              <a:ext cx="288"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FFFF00"/>
                  </a:solidFill>
                  <a:latin typeface="Times New Roman" pitchFamily="18" charset="0"/>
                  <a:cs typeface="Times New Roman" pitchFamily="18" charset="0"/>
                </a:rPr>
                <a:t>+</a:t>
              </a:r>
              <a:endParaRPr kumimoji="1" lang="en-US" altLang="zh-CN" sz="2400">
                <a:solidFill>
                  <a:srgbClr val="FFFF00"/>
                </a:solidFill>
                <a:latin typeface="Times New Roman" pitchFamily="18" charset="0"/>
              </a:endParaRPr>
            </a:p>
          </p:txBody>
        </p:sp>
        <p:sp>
          <p:nvSpPr>
            <p:cNvPr id="65585" name="Text Box 34"/>
            <p:cNvSpPr txBox="1">
              <a:spLocks noChangeArrowheads="1"/>
            </p:cNvSpPr>
            <p:nvPr/>
          </p:nvSpPr>
          <p:spPr bwMode="auto">
            <a:xfrm flipH="1" flipV="1">
              <a:off x="864" y="1550"/>
              <a:ext cx="288"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FFFF00"/>
                  </a:solidFill>
                  <a:latin typeface="Times New Roman" pitchFamily="18" charset="0"/>
                  <a:cs typeface="Times New Roman" pitchFamily="18" charset="0"/>
                </a:rPr>
                <a:t>+</a:t>
              </a:r>
              <a:endParaRPr kumimoji="1" lang="en-US" altLang="zh-CN" sz="2400">
                <a:solidFill>
                  <a:srgbClr val="FFFF00"/>
                </a:solidFill>
                <a:latin typeface="Times New Roman" pitchFamily="18" charset="0"/>
              </a:endParaRPr>
            </a:p>
          </p:txBody>
        </p:sp>
        <p:sp>
          <p:nvSpPr>
            <p:cNvPr id="65586" name="Text Box 35"/>
            <p:cNvSpPr txBox="1">
              <a:spLocks noChangeArrowheads="1"/>
            </p:cNvSpPr>
            <p:nvPr/>
          </p:nvSpPr>
          <p:spPr bwMode="auto">
            <a:xfrm flipH="1" flipV="1">
              <a:off x="1248" y="1550"/>
              <a:ext cx="288"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FFFF00"/>
                  </a:solidFill>
                  <a:latin typeface="Times New Roman" pitchFamily="18" charset="0"/>
                  <a:cs typeface="Times New Roman" pitchFamily="18" charset="0"/>
                </a:rPr>
                <a:t>+</a:t>
              </a:r>
              <a:endParaRPr kumimoji="1" lang="en-US" altLang="zh-CN" sz="2400">
                <a:solidFill>
                  <a:srgbClr val="FFFF00"/>
                </a:solidFill>
                <a:latin typeface="Times New Roman" pitchFamily="18" charset="0"/>
              </a:endParaRPr>
            </a:p>
          </p:txBody>
        </p:sp>
        <p:sp>
          <p:nvSpPr>
            <p:cNvPr id="65587" name="Text Box 36"/>
            <p:cNvSpPr txBox="1">
              <a:spLocks noChangeArrowheads="1"/>
            </p:cNvSpPr>
            <p:nvPr/>
          </p:nvSpPr>
          <p:spPr bwMode="auto">
            <a:xfrm flipH="1" flipV="1">
              <a:off x="1632" y="1550"/>
              <a:ext cx="288"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FFFF00"/>
                  </a:solidFill>
                  <a:latin typeface="Times New Roman" pitchFamily="18" charset="0"/>
                  <a:cs typeface="Times New Roman" pitchFamily="18" charset="0"/>
                </a:rPr>
                <a:t>+</a:t>
              </a:r>
              <a:endParaRPr kumimoji="1" lang="en-US" altLang="zh-CN" sz="2400">
                <a:solidFill>
                  <a:srgbClr val="FFFF00"/>
                </a:solidFill>
                <a:latin typeface="Times New Roman" pitchFamily="18" charset="0"/>
              </a:endParaRPr>
            </a:p>
          </p:txBody>
        </p:sp>
      </p:grpSp>
      <p:grpSp>
        <p:nvGrpSpPr>
          <p:cNvPr id="149541" name="Group 37"/>
          <p:cNvGrpSpPr>
            <a:grpSpLocks/>
          </p:cNvGrpSpPr>
          <p:nvPr/>
        </p:nvGrpSpPr>
        <p:grpSpPr bwMode="auto">
          <a:xfrm>
            <a:off x="5738813" y="4797425"/>
            <a:ext cx="2089150" cy="457200"/>
            <a:chOff x="624" y="2640"/>
            <a:chExt cx="1316" cy="288"/>
          </a:xfrm>
        </p:grpSpPr>
        <p:sp>
          <p:nvSpPr>
            <p:cNvPr id="65580" name="Text Box 38"/>
            <p:cNvSpPr txBox="1">
              <a:spLocks noChangeArrowheads="1"/>
            </p:cNvSpPr>
            <p:nvPr/>
          </p:nvSpPr>
          <p:spPr bwMode="auto">
            <a:xfrm>
              <a:off x="624"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FFFF00"/>
                  </a:solidFill>
                  <a:latin typeface="Times New Roman" pitchFamily="18" charset="0"/>
                  <a:cs typeface="Times New Roman" pitchFamily="18" charset="0"/>
                </a:rPr>
                <a:t>–</a:t>
              </a:r>
              <a:endParaRPr kumimoji="1" lang="en-US" altLang="zh-CN" sz="2400">
                <a:solidFill>
                  <a:srgbClr val="FFFF00"/>
                </a:solidFill>
                <a:latin typeface="Times New Roman" pitchFamily="18" charset="0"/>
              </a:endParaRPr>
            </a:p>
          </p:txBody>
        </p:sp>
        <p:sp>
          <p:nvSpPr>
            <p:cNvPr id="65581" name="Text Box 39"/>
            <p:cNvSpPr txBox="1">
              <a:spLocks noChangeArrowheads="1"/>
            </p:cNvSpPr>
            <p:nvPr/>
          </p:nvSpPr>
          <p:spPr bwMode="auto">
            <a:xfrm>
              <a:off x="960"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FFFF00"/>
                  </a:solidFill>
                  <a:latin typeface="Times New Roman" pitchFamily="18" charset="0"/>
                  <a:cs typeface="Times New Roman" pitchFamily="18" charset="0"/>
                </a:rPr>
                <a:t>–</a:t>
              </a:r>
              <a:endParaRPr kumimoji="1" lang="en-US" altLang="zh-CN" sz="2400">
                <a:solidFill>
                  <a:srgbClr val="FFFF00"/>
                </a:solidFill>
                <a:latin typeface="Times New Roman" pitchFamily="18" charset="0"/>
              </a:endParaRPr>
            </a:p>
          </p:txBody>
        </p:sp>
        <p:sp>
          <p:nvSpPr>
            <p:cNvPr id="65582" name="Text Box 40"/>
            <p:cNvSpPr txBox="1">
              <a:spLocks noChangeArrowheads="1"/>
            </p:cNvSpPr>
            <p:nvPr/>
          </p:nvSpPr>
          <p:spPr bwMode="auto">
            <a:xfrm>
              <a:off x="1344"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FFFF00"/>
                  </a:solidFill>
                  <a:latin typeface="Times New Roman" pitchFamily="18" charset="0"/>
                  <a:cs typeface="Times New Roman" pitchFamily="18" charset="0"/>
                </a:rPr>
                <a:t>–</a:t>
              </a:r>
              <a:endParaRPr kumimoji="1" lang="en-US" altLang="zh-CN" sz="2400">
                <a:solidFill>
                  <a:srgbClr val="FFFF00"/>
                </a:solidFill>
                <a:latin typeface="Times New Roman" pitchFamily="18" charset="0"/>
              </a:endParaRPr>
            </a:p>
          </p:txBody>
        </p:sp>
        <p:sp>
          <p:nvSpPr>
            <p:cNvPr id="65583" name="Text Box 41"/>
            <p:cNvSpPr txBox="1">
              <a:spLocks noChangeArrowheads="1"/>
            </p:cNvSpPr>
            <p:nvPr/>
          </p:nvSpPr>
          <p:spPr bwMode="auto">
            <a:xfrm>
              <a:off x="1728"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a:solidFill>
                    <a:srgbClr val="FFFF00"/>
                  </a:solidFill>
                  <a:latin typeface="Times New Roman" pitchFamily="18" charset="0"/>
                  <a:cs typeface="Times New Roman" pitchFamily="18" charset="0"/>
                </a:rPr>
                <a:t>–</a:t>
              </a:r>
              <a:endParaRPr kumimoji="1" lang="en-US" altLang="zh-CN" sz="2400">
                <a:solidFill>
                  <a:srgbClr val="FFFF00"/>
                </a:solidFill>
                <a:latin typeface="Times New Roman" pitchFamily="18" charset="0"/>
              </a:endParaRPr>
            </a:p>
          </p:txBody>
        </p:sp>
      </p:grpSp>
      <p:sp>
        <p:nvSpPr>
          <p:cNvPr id="149546" name="Oval 42"/>
          <p:cNvSpPr>
            <a:spLocks noChangeArrowheads="1"/>
          </p:cNvSpPr>
          <p:nvPr/>
        </p:nvSpPr>
        <p:spPr bwMode="auto">
          <a:xfrm>
            <a:off x="2257425" y="4111625"/>
            <a:ext cx="304800" cy="304800"/>
          </a:xfrm>
          <a:prstGeom prst="ellipse">
            <a:avLst/>
          </a:prstGeom>
          <a:gradFill rotWithShape="0">
            <a:gsLst>
              <a:gs pos="0">
                <a:srgbClr val="FF00FF"/>
              </a:gs>
              <a:gs pos="100000">
                <a:srgbClr val="760076"/>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47" name="Line 43"/>
          <p:cNvSpPr>
            <a:spLocks noChangeShapeType="1"/>
          </p:cNvSpPr>
          <p:nvPr/>
        </p:nvSpPr>
        <p:spPr bwMode="auto">
          <a:xfrm flipH="1">
            <a:off x="1571625" y="4264025"/>
            <a:ext cx="685800" cy="0"/>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9548" name="Object 44"/>
          <p:cNvGraphicFramePr>
            <a:graphicFrameLocks/>
          </p:cNvGraphicFramePr>
          <p:nvPr/>
        </p:nvGraphicFramePr>
        <p:xfrm>
          <a:off x="1157288" y="5969000"/>
          <a:ext cx="989012" cy="431800"/>
        </p:xfrm>
        <a:graphic>
          <a:graphicData uri="http://schemas.openxmlformats.org/presentationml/2006/ole">
            <mc:AlternateContent xmlns:mc="http://schemas.openxmlformats.org/markup-compatibility/2006">
              <mc:Choice xmlns:v="urn:schemas-microsoft-com:vml" Requires="v">
                <p:oleObj spid="_x0000_s57352" name="Equation" r:id="rId15" imgW="876311" imgH="327672" progId="Equation.3">
                  <p:embed/>
                </p:oleObj>
              </mc:Choice>
              <mc:Fallback>
                <p:oleObj name="Equation" r:id="rId15" imgW="876311" imgH="327672" progId="Equation.3">
                  <p:embed/>
                  <p:pic>
                    <p:nvPicPr>
                      <p:cNvPr id="149548" name="Object 44"/>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57288" y="5969000"/>
                        <a:ext cx="9890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49" name="Line 45"/>
          <p:cNvSpPr>
            <a:spLocks noChangeShapeType="1"/>
          </p:cNvSpPr>
          <p:nvPr/>
        </p:nvSpPr>
        <p:spPr bwMode="auto">
          <a:xfrm flipV="1">
            <a:off x="3019425" y="3806825"/>
            <a:ext cx="0" cy="9906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9550" name="Object 46"/>
          <p:cNvGraphicFramePr>
            <a:graphicFrameLocks/>
          </p:cNvGraphicFramePr>
          <p:nvPr/>
        </p:nvGraphicFramePr>
        <p:xfrm>
          <a:off x="7464425" y="6038850"/>
          <a:ext cx="849313" cy="315913"/>
        </p:xfrm>
        <a:graphic>
          <a:graphicData uri="http://schemas.openxmlformats.org/presentationml/2006/ole">
            <mc:AlternateContent xmlns:mc="http://schemas.openxmlformats.org/markup-compatibility/2006">
              <mc:Choice xmlns:v="urn:schemas-microsoft-com:vml" Requires="v">
                <p:oleObj spid="_x0000_s57353" name="Equation" r:id="rId17" imgW="746864" imgH="213408" progId="Equation.3">
                  <p:embed/>
                </p:oleObj>
              </mc:Choice>
              <mc:Fallback>
                <p:oleObj name="Equation" r:id="rId17" imgW="746864" imgH="213408" progId="Equation.3">
                  <p:embed/>
                  <p:pic>
                    <p:nvPicPr>
                      <p:cNvPr id="149550" name="Object 46"/>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64425" y="6038850"/>
                        <a:ext cx="849313"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51" name="Object 47"/>
          <p:cNvGraphicFramePr>
            <a:graphicFrameLocks/>
          </p:cNvGraphicFramePr>
          <p:nvPr/>
        </p:nvGraphicFramePr>
        <p:xfrm>
          <a:off x="2808288" y="6062663"/>
          <a:ext cx="850900" cy="315912"/>
        </p:xfrm>
        <a:graphic>
          <a:graphicData uri="http://schemas.openxmlformats.org/presentationml/2006/ole">
            <mc:AlternateContent xmlns:mc="http://schemas.openxmlformats.org/markup-compatibility/2006">
              <mc:Choice xmlns:v="urn:schemas-microsoft-com:vml" Requires="v">
                <p:oleObj spid="_x0000_s57354" name="Equation" r:id="rId19" imgW="746864" imgH="213408" progId="Equation.3">
                  <p:embed/>
                </p:oleObj>
              </mc:Choice>
              <mc:Fallback>
                <p:oleObj name="Equation" r:id="rId19" imgW="746864" imgH="213408" progId="Equation.3">
                  <p:embed/>
                  <p:pic>
                    <p:nvPicPr>
                      <p:cNvPr id="149551" name="Object 47"/>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08288" y="6062663"/>
                        <a:ext cx="8509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52" name="Object 48"/>
          <p:cNvGraphicFramePr>
            <a:graphicFrameLocks/>
          </p:cNvGraphicFramePr>
          <p:nvPr/>
        </p:nvGraphicFramePr>
        <p:xfrm>
          <a:off x="3640138" y="4398963"/>
          <a:ext cx="201612" cy="292100"/>
        </p:xfrm>
        <a:graphic>
          <a:graphicData uri="http://schemas.openxmlformats.org/presentationml/2006/ole">
            <mc:AlternateContent xmlns:mc="http://schemas.openxmlformats.org/markup-compatibility/2006">
              <mc:Choice xmlns:v="urn:schemas-microsoft-com:vml" Requires="v">
                <p:oleObj spid="_x0000_s57355" name="Equation" r:id="rId21" imgW="98977" imgH="190512" progId="Equation.3">
                  <p:embed/>
                </p:oleObj>
              </mc:Choice>
              <mc:Fallback>
                <p:oleObj name="Equation" r:id="rId21" imgW="98977" imgH="190512" progId="Equation.3">
                  <p:embed/>
                  <p:pic>
                    <p:nvPicPr>
                      <p:cNvPr id="149552" name="Object 48"/>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40138" y="4398963"/>
                        <a:ext cx="201612"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53" name="Object 49"/>
          <p:cNvGraphicFramePr>
            <a:graphicFrameLocks/>
          </p:cNvGraphicFramePr>
          <p:nvPr/>
        </p:nvGraphicFramePr>
        <p:xfrm>
          <a:off x="8239125" y="4475163"/>
          <a:ext cx="201613" cy="292100"/>
        </p:xfrm>
        <a:graphic>
          <a:graphicData uri="http://schemas.openxmlformats.org/presentationml/2006/ole">
            <mc:AlternateContent xmlns:mc="http://schemas.openxmlformats.org/markup-compatibility/2006">
              <mc:Choice xmlns:v="urn:schemas-microsoft-com:vml" Requires="v">
                <p:oleObj spid="_x0000_s57356" name="Equation" r:id="rId23" imgW="98977" imgH="190512" progId="Equation.3">
                  <p:embed/>
                </p:oleObj>
              </mc:Choice>
              <mc:Fallback>
                <p:oleObj name="Equation" r:id="rId23" imgW="98977" imgH="190512" progId="Equation.3">
                  <p:embed/>
                  <p:pic>
                    <p:nvPicPr>
                      <p:cNvPr id="149553" name="Object 49"/>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239125" y="4475163"/>
                        <a:ext cx="201613"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54" name="Object 50"/>
          <p:cNvGraphicFramePr>
            <a:graphicFrameLocks/>
          </p:cNvGraphicFramePr>
          <p:nvPr/>
        </p:nvGraphicFramePr>
        <p:xfrm>
          <a:off x="1658938" y="3865563"/>
          <a:ext cx="230187" cy="241300"/>
        </p:xfrm>
        <a:graphic>
          <a:graphicData uri="http://schemas.openxmlformats.org/presentationml/2006/ole">
            <mc:AlternateContent xmlns:mc="http://schemas.openxmlformats.org/markup-compatibility/2006">
              <mc:Choice xmlns:v="urn:schemas-microsoft-com:vml" Requires="v">
                <p:oleObj spid="_x0000_s57357" name="Equation" r:id="rId25" imgW="114320" imgH="137160" progId="Equation.3">
                  <p:embed/>
                </p:oleObj>
              </mc:Choice>
              <mc:Fallback>
                <p:oleObj name="Equation" r:id="rId25" imgW="114320" imgH="137160" progId="Equation.3">
                  <p:embed/>
                  <p:pic>
                    <p:nvPicPr>
                      <p:cNvPr id="149554" name="Object 50"/>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658938" y="3865563"/>
                        <a:ext cx="230187"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55" name="Object 51"/>
          <p:cNvGraphicFramePr>
            <a:graphicFrameLocks/>
          </p:cNvGraphicFramePr>
          <p:nvPr/>
        </p:nvGraphicFramePr>
        <p:xfrm>
          <a:off x="2090738" y="4492625"/>
          <a:ext cx="482600" cy="306388"/>
        </p:xfrm>
        <a:graphic>
          <a:graphicData uri="http://schemas.openxmlformats.org/presentationml/2006/ole">
            <mc:AlternateContent xmlns:mc="http://schemas.openxmlformats.org/markup-compatibility/2006">
              <mc:Choice xmlns:v="urn:schemas-microsoft-com:vml" Requires="v">
                <p:oleObj spid="_x0000_s57358" name="Equation" r:id="rId27" imgW="380995" imgH="198072" progId="Equation.3">
                  <p:embed/>
                </p:oleObj>
              </mc:Choice>
              <mc:Fallback>
                <p:oleObj name="Equation" r:id="rId27" imgW="380995" imgH="198072" progId="Equation.3">
                  <p:embed/>
                  <p:pic>
                    <p:nvPicPr>
                      <p:cNvPr id="149555" name="Object 51"/>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090738" y="4492625"/>
                        <a:ext cx="482600"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56" name="Rectangle 52"/>
          <p:cNvSpPr>
            <a:spLocks noChangeArrowheads="1"/>
          </p:cNvSpPr>
          <p:nvPr/>
        </p:nvSpPr>
        <p:spPr bwMode="auto">
          <a:xfrm>
            <a:off x="1277938" y="5410200"/>
            <a:ext cx="2501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rgbClr val="66FFFF"/>
                </a:solidFill>
                <a:latin typeface="Times New Roman" pitchFamily="18" charset="0"/>
              </a:rPr>
              <a:t>N</a:t>
            </a:r>
            <a:r>
              <a:rPr kumimoji="1" lang="en-US" altLang="zh-CN" sz="2400" b="1">
                <a:solidFill>
                  <a:srgbClr val="66FFFF"/>
                </a:solidFill>
                <a:latin typeface="宋体" pitchFamily="2" charset="-122"/>
              </a:rPr>
              <a:t> </a:t>
            </a:r>
            <a:r>
              <a:rPr kumimoji="1" lang="zh-CN" altLang="en-US" sz="2400" b="1">
                <a:solidFill>
                  <a:schemeClr val="bg1"/>
                </a:solidFill>
                <a:latin typeface="楷体_GB2312" pitchFamily="49" charset="-122"/>
                <a:ea typeface="楷体_GB2312" pitchFamily="49" charset="-122"/>
              </a:rPr>
              <a:t>型半导体</a:t>
            </a:r>
          </a:p>
        </p:txBody>
      </p:sp>
      <p:sp>
        <p:nvSpPr>
          <p:cNvPr id="149557" name="Rectangle 53"/>
          <p:cNvSpPr>
            <a:spLocks noChangeArrowheads="1"/>
          </p:cNvSpPr>
          <p:nvPr/>
        </p:nvSpPr>
        <p:spPr bwMode="auto">
          <a:xfrm>
            <a:off x="6078538" y="5410200"/>
            <a:ext cx="2525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rgbClr val="66FFFF"/>
                </a:solidFill>
                <a:latin typeface="Times New Roman" pitchFamily="18" charset="0"/>
              </a:rPr>
              <a:t>P</a:t>
            </a:r>
            <a:r>
              <a:rPr kumimoji="1" lang="en-US" altLang="zh-CN" sz="2400" b="1">
                <a:solidFill>
                  <a:schemeClr val="bg1"/>
                </a:solidFill>
                <a:latin typeface="宋体" pitchFamily="2" charset="-122"/>
              </a:rPr>
              <a:t> </a:t>
            </a:r>
            <a:r>
              <a:rPr kumimoji="1" lang="zh-CN" altLang="en-US" sz="2400" b="1">
                <a:solidFill>
                  <a:schemeClr val="bg1"/>
                </a:solidFill>
                <a:latin typeface="楷体_GB2312" pitchFamily="49" charset="-122"/>
                <a:ea typeface="楷体_GB2312" pitchFamily="49" charset="-122"/>
              </a:rPr>
              <a:t>型半导体</a:t>
            </a:r>
          </a:p>
        </p:txBody>
      </p:sp>
      <p:sp>
        <p:nvSpPr>
          <p:cNvPr id="149558" name="Line 54"/>
          <p:cNvSpPr>
            <a:spLocks noChangeShapeType="1"/>
          </p:cNvSpPr>
          <p:nvPr/>
        </p:nvSpPr>
        <p:spPr bwMode="auto">
          <a:xfrm flipV="1">
            <a:off x="2409825" y="3730625"/>
            <a:ext cx="0" cy="381000"/>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559" name="Oval 55"/>
          <p:cNvSpPr>
            <a:spLocks noChangeArrowheads="1"/>
          </p:cNvSpPr>
          <p:nvPr/>
        </p:nvSpPr>
        <p:spPr bwMode="auto">
          <a:xfrm>
            <a:off x="6524625" y="4111625"/>
            <a:ext cx="304800" cy="304800"/>
          </a:xfrm>
          <a:prstGeom prst="ellipse">
            <a:avLst/>
          </a:prstGeom>
          <a:gradFill rotWithShape="0">
            <a:gsLst>
              <a:gs pos="0">
                <a:srgbClr val="00FFFF"/>
              </a:gs>
              <a:gs pos="100000">
                <a:srgbClr val="007676"/>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60" name="Line 56"/>
          <p:cNvSpPr>
            <a:spLocks noChangeShapeType="1"/>
          </p:cNvSpPr>
          <p:nvPr/>
        </p:nvSpPr>
        <p:spPr bwMode="auto">
          <a:xfrm>
            <a:off x="6829425" y="4264025"/>
            <a:ext cx="685800" cy="0"/>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561" name="Line 57"/>
          <p:cNvSpPr>
            <a:spLocks noChangeShapeType="1"/>
          </p:cNvSpPr>
          <p:nvPr/>
        </p:nvSpPr>
        <p:spPr bwMode="auto">
          <a:xfrm>
            <a:off x="6067425" y="3806825"/>
            <a:ext cx="0" cy="9906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9562" name="Object 58"/>
          <p:cNvGraphicFramePr>
            <a:graphicFrameLocks/>
          </p:cNvGraphicFramePr>
          <p:nvPr/>
        </p:nvGraphicFramePr>
        <p:xfrm>
          <a:off x="7143750" y="3865563"/>
          <a:ext cx="230188" cy="241300"/>
        </p:xfrm>
        <a:graphic>
          <a:graphicData uri="http://schemas.openxmlformats.org/presentationml/2006/ole">
            <mc:AlternateContent xmlns:mc="http://schemas.openxmlformats.org/markup-compatibility/2006">
              <mc:Choice xmlns:v="urn:schemas-microsoft-com:vml" Requires="v">
                <p:oleObj spid="_x0000_s57359" name="Equation" r:id="rId29" imgW="114320" imgH="137160" progId="Equation.3">
                  <p:embed/>
                </p:oleObj>
              </mc:Choice>
              <mc:Fallback>
                <p:oleObj name="Equation" r:id="rId29" imgW="114320" imgH="137160" progId="Equation.3">
                  <p:embed/>
                  <p:pic>
                    <p:nvPicPr>
                      <p:cNvPr id="149562" name="Object 58"/>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143750" y="3865563"/>
                        <a:ext cx="230188"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63" name="Object 59"/>
          <p:cNvGraphicFramePr>
            <a:graphicFrameLocks/>
          </p:cNvGraphicFramePr>
          <p:nvPr/>
        </p:nvGraphicFramePr>
        <p:xfrm>
          <a:off x="6472238" y="4448175"/>
          <a:ext cx="482600" cy="331788"/>
        </p:xfrm>
        <a:graphic>
          <a:graphicData uri="http://schemas.openxmlformats.org/presentationml/2006/ole">
            <mc:AlternateContent xmlns:mc="http://schemas.openxmlformats.org/markup-compatibility/2006">
              <mc:Choice xmlns:v="urn:schemas-microsoft-com:vml" Requires="v">
                <p:oleObj spid="_x0000_s57360" name="Equation" r:id="rId31" imgW="380995" imgH="228528" progId="Equation.3">
                  <p:embed/>
                </p:oleObj>
              </mc:Choice>
              <mc:Fallback>
                <p:oleObj name="Equation" r:id="rId31" imgW="380995" imgH="228528" progId="Equation.3">
                  <p:embed/>
                  <p:pic>
                    <p:nvPicPr>
                      <p:cNvPr id="149563" name="Object 59"/>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472238" y="4448175"/>
                        <a:ext cx="482600"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64" name="Line 60"/>
          <p:cNvSpPr>
            <a:spLocks noChangeShapeType="1"/>
          </p:cNvSpPr>
          <p:nvPr/>
        </p:nvSpPr>
        <p:spPr bwMode="auto">
          <a:xfrm flipV="1">
            <a:off x="6677025" y="3730625"/>
            <a:ext cx="0" cy="381000"/>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565" name="Rectangle 61"/>
          <p:cNvSpPr>
            <a:spLocks noChangeArrowheads="1"/>
          </p:cNvSpPr>
          <p:nvPr/>
        </p:nvSpPr>
        <p:spPr bwMode="auto">
          <a:xfrm>
            <a:off x="1168400" y="1203325"/>
            <a:ext cx="7747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pPr>
            <a:r>
              <a:rPr kumimoji="1" lang="zh-CN" altLang="en-US" sz="2400" b="1">
                <a:solidFill>
                  <a:schemeClr val="bg1"/>
                </a:solidFill>
                <a:latin typeface="楷体_GB2312" pitchFamily="49" charset="-122"/>
                <a:ea typeface="楷体_GB2312" pitchFamily="49" charset="-122"/>
              </a:rPr>
              <a:t>它是研究半导体材料性质的有效方法</a:t>
            </a:r>
            <a:r>
              <a:rPr kumimoji="1" lang="zh-CN" altLang="en-US" sz="2400" b="1">
                <a:solidFill>
                  <a:schemeClr val="bg1"/>
                </a:solidFill>
                <a:latin typeface="Times New Roman" pitchFamily="18" charset="0"/>
                <a:ea typeface="楷体_GB2312" pitchFamily="49" charset="-122"/>
              </a:rPr>
              <a:t>（</a:t>
            </a:r>
            <a:r>
              <a:rPr kumimoji="1" lang="zh-CN" altLang="en-US" sz="2400" b="1">
                <a:solidFill>
                  <a:schemeClr val="bg1"/>
                </a:solidFill>
                <a:latin typeface="楷体_GB2312" pitchFamily="49" charset="-122"/>
                <a:ea typeface="楷体_GB2312" pitchFamily="49" charset="-122"/>
              </a:rPr>
              <a:t>浓度随杂质、温度等变化</a:t>
            </a:r>
            <a:r>
              <a:rPr kumimoji="1" lang="zh-CN" altLang="en-US" sz="2400" b="1">
                <a:solidFill>
                  <a:schemeClr val="bg1"/>
                </a:solidFill>
                <a:latin typeface="Times New Roman" pitchFamily="18" charset="0"/>
                <a:ea typeface="楷体_GB2312" pitchFamily="49" charset="-122"/>
              </a:rPr>
              <a:t>）</a:t>
            </a:r>
            <a:r>
              <a:rPr kumimoji="1" lang="en-US" altLang="zh-CN" sz="2400" b="1">
                <a:solidFill>
                  <a:schemeClr val="bg1"/>
                </a:solidFill>
                <a:latin typeface="Times New Roman" pitchFamily="18" charset="0"/>
                <a:ea typeface="楷体_GB2312" pitchFamily="49" charset="-122"/>
              </a:rPr>
              <a:t>K</a:t>
            </a:r>
            <a:r>
              <a:rPr kumimoji="1" lang="zh-CN" altLang="en-US" sz="2400" b="1">
                <a:solidFill>
                  <a:schemeClr val="bg1"/>
                </a:solidFill>
                <a:latin typeface="Times New Roman" pitchFamily="18" charset="0"/>
                <a:ea typeface="楷体_GB2312" pitchFamily="49" charset="-122"/>
              </a:rPr>
              <a:t>与</a:t>
            </a:r>
            <a:r>
              <a:rPr kumimoji="1" lang="en-US" altLang="zh-CN" sz="2400" b="1">
                <a:solidFill>
                  <a:schemeClr val="bg1"/>
                </a:solidFill>
                <a:latin typeface="Times New Roman" pitchFamily="18" charset="0"/>
                <a:ea typeface="楷体_GB2312" pitchFamily="49" charset="-122"/>
              </a:rPr>
              <a:t>n</a:t>
            </a:r>
            <a:r>
              <a:rPr kumimoji="1" lang="zh-CN" altLang="en-US" sz="2400" b="1">
                <a:solidFill>
                  <a:schemeClr val="bg1"/>
                </a:solidFill>
                <a:latin typeface="Times New Roman" pitchFamily="18" charset="0"/>
                <a:ea typeface="楷体_GB2312" pitchFamily="49" charset="-122"/>
              </a:rPr>
              <a:t>成反比</a:t>
            </a:r>
          </a:p>
        </p:txBody>
      </p:sp>
      <p:graphicFrame>
        <p:nvGraphicFramePr>
          <p:cNvPr id="149566" name="Object 62"/>
          <p:cNvGraphicFramePr>
            <a:graphicFrameLocks/>
          </p:cNvGraphicFramePr>
          <p:nvPr/>
        </p:nvGraphicFramePr>
        <p:xfrm>
          <a:off x="3876675" y="3654425"/>
          <a:ext cx="280988" cy="341313"/>
        </p:xfrm>
        <a:graphic>
          <a:graphicData uri="http://schemas.openxmlformats.org/presentationml/2006/ole">
            <mc:AlternateContent xmlns:mc="http://schemas.openxmlformats.org/markup-compatibility/2006">
              <mc:Choice xmlns:v="urn:schemas-microsoft-com:vml" Requires="v">
                <p:oleObj spid="_x0000_s57361" name="Equation" r:id="rId33" imgW="175262" imgH="236304" progId="Equation.3">
                  <p:embed/>
                </p:oleObj>
              </mc:Choice>
              <mc:Fallback>
                <p:oleObj name="Equation" r:id="rId33" imgW="175262" imgH="236304" progId="Equation.3">
                  <p:embed/>
                  <p:pic>
                    <p:nvPicPr>
                      <p:cNvPr id="149566" name="Object 62"/>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876675" y="3654425"/>
                        <a:ext cx="280988"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9567" name="Rectangle 63"/>
          <p:cNvSpPr>
            <a:spLocks noChangeArrowheads="1"/>
          </p:cNvSpPr>
          <p:nvPr/>
        </p:nvSpPr>
        <p:spPr bwMode="auto">
          <a:xfrm>
            <a:off x="768350" y="363538"/>
            <a:ext cx="1643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400" b="1">
                <a:solidFill>
                  <a:srgbClr val="FFFF00"/>
                </a:solidFill>
                <a:latin typeface="宋体" pitchFamily="2" charset="-122"/>
              </a:rPr>
              <a:t>讨论</a:t>
            </a:r>
          </a:p>
        </p:txBody>
      </p:sp>
      <p:sp>
        <p:nvSpPr>
          <p:cNvPr id="149568" name="Rectangle 64"/>
          <p:cNvSpPr>
            <a:spLocks noChangeArrowheads="1"/>
          </p:cNvSpPr>
          <p:nvPr/>
        </p:nvSpPr>
        <p:spPr bwMode="auto">
          <a:xfrm>
            <a:off x="762000" y="838200"/>
            <a:ext cx="830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400" b="1">
                <a:solidFill>
                  <a:schemeClr val="bg1"/>
                </a:solidFill>
                <a:latin typeface="Times New Roman" pitchFamily="18" charset="0"/>
                <a:ea typeface="楷体_GB2312" pitchFamily="49" charset="-122"/>
              </a:rPr>
              <a:t>(1) </a:t>
            </a:r>
            <a:r>
              <a:rPr kumimoji="1" lang="zh-CN" altLang="en-US" sz="2400" b="1">
                <a:solidFill>
                  <a:schemeClr val="bg1"/>
                </a:solidFill>
                <a:latin typeface="楷体_GB2312" pitchFamily="49" charset="-122"/>
                <a:ea typeface="楷体_GB2312" pitchFamily="49" charset="-122"/>
              </a:rPr>
              <a:t>通过测量霍尔系数可以确定导电体中载流子浓度</a:t>
            </a:r>
          </a:p>
        </p:txBody>
      </p:sp>
      <p:sp>
        <p:nvSpPr>
          <p:cNvPr id="149569" name="AutoShape 65"/>
          <p:cNvSpPr>
            <a:spLocks noChangeArrowheads="1"/>
          </p:cNvSpPr>
          <p:nvPr/>
        </p:nvSpPr>
        <p:spPr bwMode="auto">
          <a:xfrm>
            <a:off x="395288" y="333375"/>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90296993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9568"/>
                                        </p:tgtEl>
                                        <p:attrNameLst>
                                          <p:attrName>style.visibility</p:attrName>
                                        </p:attrNameLst>
                                      </p:cBhvr>
                                      <p:to>
                                        <p:strVal val="visible"/>
                                      </p:to>
                                    </p:set>
                                    <p:animEffect transition="in" filter="wipe(left)">
                                      <p:cBhvr>
                                        <p:cTn id="7" dur="500"/>
                                        <p:tgtEl>
                                          <p:spTgt spid="1495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9565"/>
                                        </p:tgtEl>
                                        <p:attrNameLst>
                                          <p:attrName>style.visibility</p:attrName>
                                        </p:attrNameLst>
                                      </p:cBhvr>
                                      <p:to>
                                        <p:strVal val="visible"/>
                                      </p:to>
                                    </p:set>
                                    <p:animEffect transition="in" filter="wipe(left)">
                                      <p:cBhvr>
                                        <p:cTn id="12" dur="500"/>
                                        <p:tgtEl>
                                          <p:spTgt spid="14956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9506"/>
                                        </p:tgtEl>
                                        <p:attrNameLst>
                                          <p:attrName>style.visibility</p:attrName>
                                        </p:attrNameLst>
                                      </p:cBhvr>
                                      <p:to>
                                        <p:strVal val="visible"/>
                                      </p:to>
                                    </p:set>
                                    <p:animEffect transition="in" filter="wipe(left)">
                                      <p:cBhvr>
                                        <p:cTn id="17" dur="500"/>
                                        <p:tgtEl>
                                          <p:spTgt spid="14950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9507"/>
                                        </p:tgtEl>
                                        <p:attrNameLst>
                                          <p:attrName>style.visibility</p:attrName>
                                        </p:attrNameLst>
                                      </p:cBhvr>
                                      <p:to>
                                        <p:strVal val="visible"/>
                                      </p:to>
                                    </p:set>
                                    <p:animEffect transition="in" filter="wipe(left)">
                                      <p:cBhvr>
                                        <p:cTn id="22" dur="500"/>
                                        <p:tgtEl>
                                          <p:spTgt spid="14950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950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95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95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95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95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95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95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95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954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954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95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95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95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95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955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95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95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956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4950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951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951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952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4953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4953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4953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953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4954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4955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955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4955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4955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4956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4956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4956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4956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49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6" grpId="0" autoUpdateAnimBg="0"/>
      <p:bldP spid="149507" grpId="0" autoUpdateAnimBg="0"/>
      <p:bldP spid="149508" grpId="0" animBg="1"/>
      <p:bldP spid="149509" grpId="0" animBg="1"/>
      <p:bldP spid="149519" grpId="0" animBg="1"/>
      <p:bldP spid="149520" grpId="0" animBg="1"/>
      <p:bldP spid="149546" grpId="0" animBg="1"/>
      <p:bldP spid="149547" grpId="0" animBg="1"/>
      <p:bldP spid="149549" grpId="0" animBg="1"/>
      <p:bldP spid="149556" grpId="0"/>
      <p:bldP spid="149557" grpId="0"/>
      <p:bldP spid="149558" grpId="0" animBg="1"/>
      <p:bldP spid="149559" grpId="0" animBg="1"/>
      <p:bldP spid="149560" grpId="0" animBg="1"/>
      <p:bldP spid="149561" grpId="0" animBg="1"/>
      <p:bldP spid="149564" grpId="0" animBg="1"/>
      <p:bldP spid="149565" grpId="0" autoUpdateAnimBg="0"/>
      <p:bldP spid="149568"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2"/>
          <p:cNvSpPr txBox="1">
            <a:spLocks noChangeArrowheads="1"/>
          </p:cNvSpPr>
          <p:nvPr/>
        </p:nvSpPr>
        <p:spPr bwMode="auto">
          <a:xfrm>
            <a:off x="228600" y="779463"/>
            <a:ext cx="388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800" b="1">
                <a:solidFill>
                  <a:srgbClr val="FFFF00"/>
                </a:solidFill>
                <a:latin typeface="Times New Roman" pitchFamily="18" charset="0"/>
              </a:rPr>
              <a:t>一</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磁介质的分类</a:t>
            </a:r>
          </a:p>
        </p:txBody>
      </p:sp>
      <p:sp>
        <p:nvSpPr>
          <p:cNvPr id="151555" name="Text Box 3"/>
          <p:cNvSpPr txBox="1">
            <a:spLocks noChangeArrowheads="1"/>
          </p:cNvSpPr>
          <p:nvPr/>
        </p:nvSpPr>
        <p:spPr bwMode="auto">
          <a:xfrm>
            <a:off x="457200" y="1295400"/>
            <a:ext cx="487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66FFFF"/>
                </a:solidFill>
                <a:latin typeface="Times New Roman" pitchFamily="18" charset="0"/>
                <a:cs typeface="Times New Roman" pitchFamily="18" charset="0"/>
              </a:rPr>
              <a:t>1.</a:t>
            </a:r>
            <a:r>
              <a:rPr kumimoji="1" lang="en-US" altLang="zh-CN" sz="2400" b="1">
                <a:solidFill>
                  <a:srgbClr val="FFFF00"/>
                </a:solidFill>
                <a:latin typeface="Times New Roman" pitchFamily="18" charset="0"/>
                <a:cs typeface="Times New Roman" pitchFamily="18" charset="0"/>
              </a:rPr>
              <a:t> </a:t>
            </a:r>
            <a:r>
              <a:rPr kumimoji="1" lang="zh-CN" altLang="en-US" sz="2400" b="1">
                <a:solidFill>
                  <a:srgbClr val="66FFFF"/>
                </a:solidFill>
                <a:latin typeface="Times New Roman" pitchFamily="18" charset="0"/>
              </a:rPr>
              <a:t>磁介质</a:t>
            </a:r>
            <a:r>
              <a:rPr kumimoji="1" lang="en-US" altLang="zh-CN" sz="2400" b="1">
                <a:solidFill>
                  <a:schemeClr val="bg1"/>
                </a:solidFill>
                <a:latin typeface="Times New Roman" pitchFamily="18" charset="0"/>
              </a:rPr>
              <a:t>—— </a:t>
            </a:r>
            <a:r>
              <a:rPr kumimoji="1" lang="zh-CN" altLang="en-US" sz="2400" b="1">
                <a:solidFill>
                  <a:schemeClr val="bg1"/>
                </a:solidFill>
                <a:latin typeface="Times New Roman" pitchFamily="18" charset="0"/>
              </a:rPr>
              <a:t>任何实物都是</a:t>
            </a:r>
            <a:r>
              <a:rPr kumimoji="1" lang="zh-CN" altLang="en-US" sz="2400" b="1">
                <a:solidFill>
                  <a:schemeClr val="bg1"/>
                </a:solidFill>
              </a:rPr>
              <a:t>磁介质</a:t>
            </a:r>
          </a:p>
        </p:txBody>
      </p:sp>
      <p:graphicFrame>
        <p:nvGraphicFramePr>
          <p:cNvPr id="151556" name="Object 4"/>
          <p:cNvGraphicFramePr>
            <a:graphicFrameLocks/>
          </p:cNvGraphicFramePr>
          <p:nvPr/>
        </p:nvGraphicFramePr>
        <p:xfrm>
          <a:off x="3065463" y="1887538"/>
          <a:ext cx="366712" cy="442912"/>
        </p:xfrm>
        <a:graphic>
          <a:graphicData uri="http://schemas.openxmlformats.org/presentationml/2006/ole">
            <mc:AlternateContent xmlns:mc="http://schemas.openxmlformats.org/markup-compatibility/2006">
              <mc:Choice xmlns:v="urn:schemas-microsoft-com:vml" Requires="v">
                <p:oleObj spid="_x0000_s58370" name="Equation" r:id="rId3" imgW="266675" imgH="343008" progId="Equation.3">
                  <p:embed/>
                </p:oleObj>
              </mc:Choice>
              <mc:Fallback>
                <p:oleObj name="Equation" r:id="rId3" imgW="266675" imgH="343008" progId="Equation.3">
                  <p:embed/>
                  <p:pic>
                    <p:nvPicPr>
                      <p:cNvPr id="151556"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5463" y="1887538"/>
                        <a:ext cx="366712"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1557" name="Object 5"/>
          <p:cNvGraphicFramePr>
            <a:graphicFrameLocks/>
          </p:cNvGraphicFramePr>
          <p:nvPr/>
        </p:nvGraphicFramePr>
        <p:xfrm>
          <a:off x="4302125" y="1870075"/>
          <a:ext cx="1636713" cy="442913"/>
        </p:xfrm>
        <a:graphic>
          <a:graphicData uri="http://schemas.openxmlformats.org/presentationml/2006/ole">
            <mc:AlternateContent xmlns:mc="http://schemas.openxmlformats.org/markup-compatibility/2006">
              <mc:Choice xmlns:v="urn:schemas-microsoft-com:vml" Requires="v">
                <p:oleObj spid="_x0000_s58371" name="Equation" r:id="rId5" imgW="1531546" imgH="343008" progId="Equation.3">
                  <p:embed/>
                </p:oleObj>
              </mc:Choice>
              <mc:Fallback>
                <p:oleObj name="Equation" r:id="rId5" imgW="1531546" imgH="343008" progId="Equation.3">
                  <p:embed/>
                  <p:pic>
                    <p:nvPicPr>
                      <p:cNvPr id="151557"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2125" y="1870075"/>
                        <a:ext cx="16367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1558" name="Text Box 6"/>
          <p:cNvSpPr txBox="1">
            <a:spLocks noChangeArrowheads="1"/>
          </p:cNvSpPr>
          <p:nvPr/>
        </p:nvSpPr>
        <p:spPr bwMode="auto">
          <a:xfrm>
            <a:off x="738188" y="1811338"/>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电介质放入外场</a:t>
            </a:r>
          </a:p>
        </p:txBody>
      </p:sp>
      <p:sp>
        <p:nvSpPr>
          <p:cNvPr id="151559" name="AutoShape 7"/>
          <p:cNvSpPr>
            <a:spLocks noChangeArrowheads="1"/>
          </p:cNvSpPr>
          <p:nvPr/>
        </p:nvSpPr>
        <p:spPr bwMode="auto">
          <a:xfrm>
            <a:off x="3622675" y="1928813"/>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51560" name="Object 8"/>
          <p:cNvGraphicFramePr>
            <a:graphicFrameLocks/>
          </p:cNvGraphicFramePr>
          <p:nvPr/>
        </p:nvGraphicFramePr>
        <p:xfrm>
          <a:off x="6934200" y="1846263"/>
          <a:ext cx="1155700" cy="482600"/>
        </p:xfrm>
        <a:graphic>
          <a:graphicData uri="http://schemas.openxmlformats.org/presentationml/2006/ole">
            <mc:AlternateContent xmlns:mc="http://schemas.openxmlformats.org/markup-compatibility/2006">
              <mc:Choice xmlns:v="urn:schemas-microsoft-com:vml" Requires="v">
                <p:oleObj spid="_x0000_s58372" name="Equation" r:id="rId7" imgW="1051574" imgH="381024" progId="Equation.3">
                  <p:embed/>
                </p:oleObj>
              </mc:Choice>
              <mc:Fallback>
                <p:oleObj name="Equation" r:id="rId7" imgW="1051574" imgH="381024" progId="Equation.3">
                  <p:embed/>
                  <p:pic>
                    <p:nvPicPr>
                      <p:cNvPr id="151560" name="Object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4200" y="1846263"/>
                        <a:ext cx="11557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1561" name="AutoShape 9"/>
          <p:cNvSpPr>
            <a:spLocks noChangeArrowheads="1"/>
          </p:cNvSpPr>
          <p:nvPr/>
        </p:nvSpPr>
        <p:spPr bwMode="auto">
          <a:xfrm>
            <a:off x="6248400" y="1922463"/>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62" name="Text Box 10"/>
          <p:cNvSpPr txBox="1">
            <a:spLocks noChangeArrowheads="1"/>
          </p:cNvSpPr>
          <p:nvPr/>
        </p:nvSpPr>
        <p:spPr bwMode="auto">
          <a:xfrm>
            <a:off x="779463" y="2419350"/>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磁介质放入外场</a:t>
            </a:r>
          </a:p>
        </p:txBody>
      </p:sp>
      <p:graphicFrame>
        <p:nvGraphicFramePr>
          <p:cNvPr id="151563" name="Object 11"/>
          <p:cNvGraphicFramePr>
            <a:graphicFrameLocks/>
          </p:cNvGraphicFramePr>
          <p:nvPr/>
        </p:nvGraphicFramePr>
        <p:xfrm>
          <a:off x="3082925" y="2462213"/>
          <a:ext cx="366713" cy="442912"/>
        </p:xfrm>
        <a:graphic>
          <a:graphicData uri="http://schemas.openxmlformats.org/presentationml/2006/ole">
            <mc:AlternateContent xmlns:mc="http://schemas.openxmlformats.org/markup-compatibility/2006">
              <mc:Choice xmlns:v="urn:schemas-microsoft-com:vml" Requires="v">
                <p:oleObj spid="_x0000_s58373" name="Equation" r:id="rId9" imgW="266675" imgH="343008" progId="Equation.3">
                  <p:embed/>
                </p:oleObj>
              </mc:Choice>
              <mc:Fallback>
                <p:oleObj name="Equation" r:id="rId9" imgW="266675" imgH="343008" progId="Equation.3">
                  <p:embed/>
                  <p:pic>
                    <p:nvPicPr>
                      <p:cNvPr id="151563" name="Object 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82925" y="2462213"/>
                        <a:ext cx="366713"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1564" name="Object 12"/>
          <p:cNvGraphicFramePr>
            <a:graphicFrameLocks/>
          </p:cNvGraphicFramePr>
          <p:nvPr/>
        </p:nvGraphicFramePr>
        <p:xfrm>
          <a:off x="4313238" y="2471738"/>
          <a:ext cx="1435100" cy="431800"/>
        </p:xfrm>
        <a:graphic>
          <a:graphicData uri="http://schemas.openxmlformats.org/presentationml/2006/ole">
            <mc:AlternateContent xmlns:mc="http://schemas.openxmlformats.org/markup-compatibility/2006">
              <mc:Choice xmlns:v="urn:schemas-microsoft-com:vml" Requires="v">
                <p:oleObj spid="_x0000_s58374" name="Equation" r:id="rId11" imgW="1333592" imgH="327672" progId="Equation.3">
                  <p:embed/>
                </p:oleObj>
              </mc:Choice>
              <mc:Fallback>
                <p:oleObj name="Equation" r:id="rId11" imgW="1333592" imgH="327672" progId="Equation.3">
                  <p:embed/>
                  <p:pic>
                    <p:nvPicPr>
                      <p:cNvPr id="151564"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13238" y="2471738"/>
                        <a:ext cx="14351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1565" name="Object 13"/>
          <p:cNvGraphicFramePr>
            <a:graphicFrameLocks/>
          </p:cNvGraphicFramePr>
          <p:nvPr/>
        </p:nvGraphicFramePr>
        <p:xfrm>
          <a:off x="3146425" y="3048000"/>
          <a:ext cx="366713" cy="419100"/>
        </p:xfrm>
        <a:graphic>
          <a:graphicData uri="http://schemas.openxmlformats.org/presentationml/2006/ole">
            <mc:AlternateContent xmlns:mc="http://schemas.openxmlformats.org/markup-compatibility/2006">
              <mc:Choice xmlns:v="urn:schemas-microsoft-com:vml" Requires="v">
                <p:oleObj spid="_x0000_s58375" name="Equation" r:id="rId13" imgW="266675" imgH="304776" progId="Equation.3">
                  <p:embed/>
                </p:oleObj>
              </mc:Choice>
              <mc:Fallback>
                <p:oleObj name="Equation" r:id="rId13" imgW="266675" imgH="304776" progId="Equation.3">
                  <p:embed/>
                  <p:pic>
                    <p:nvPicPr>
                      <p:cNvPr id="151565" name="Object 1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46425" y="3048000"/>
                        <a:ext cx="36671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1566" name="Text Box 14"/>
          <p:cNvSpPr txBox="1">
            <a:spLocks noChangeArrowheads="1"/>
          </p:cNvSpPr>
          <p:nvPr/>
        </p:nvSpPr>
        <p:spPr bwMode="auto">
          <a:xfrm>
            <a:off x="5861050" y="2454275"/>
            <a:ext cx="2486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rPr>
              <a:t>—— </a:t>
            </a:r>
            <a:r>
              <a:rPr kumimoji="1" lang="zh-CN" altLang="en-US" sz="2400" b="1">
                <a:solidFill>
                  <a:schemeClr val="bg1"/>
                </a:solidFill>
                <a:latin typeface="Times New Roman" pitchFamily="18" charset="0"/>
                <a:ea typeface="楷体_GB2312" pitchFamily="49" charset="-122"/>
              </a:rPr>
              <a:t>相对磁导率</a:t>
            </a:r>
            <a:r>
              <a:rPr kumimoji="1" lang="zh-CN" altLang="en-US" sz="2400" b="1">
                <a:solidFill>
                  <a:schemeClr val="bg1"/>
                </a:solidFill>
                <a:latin typeface="Times New Roman" pitchFamily="18" charset="0"/>
              </a:rPr>
              <a:t> </a:t>
            </a:r>
          </a:p>
        </p:txBody>
      </p:sp>
      <p:sp>
        <p:nvSpPr>
          <p:cNvPr id="151567" name="Text Box 15"/>
          <p:cNvSpPr txBox="1">
            <a:spLocks noChangeArrowheads="1"/>
          </p:cNvSpPr>
          <p:nvPr/>
        </p:nvSpPr>
        <p:spPr bwMode="auto">
          <a:xfrm>
            <a:off x="3429000" y="3048000"/>
            <a:ext cx="464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 反映磁介质对原场的影响程度</a:t>
            </a:r>
            <a:r>
              <a:rPr kumimoji="1" lang="zh-CN" altLang="en-US" sz="2400" b="1">
                <a:solidFill>
                  <a:schemeClr val="hlink"/>
                </a:solidFill>
                <a:latin typeface="Times New Roman" pitchFamily="18" charset="0"/>
              </a:rPr>
              <a:t> </a:t>
            </a:r>
          </a:p>
        </p:txBody>
      </p:sp>
      <p:sp>
        <p:nvSpPr>
          <p:cNvPr id="151568" name="Text Box 16"/>
          <p:cNvSpPr txBox="1">
            <a:spLocks noChangeArrowheads="1"/>
          </p:cNvSpPr>
          <p:nvPr/>
        </p:nvSpPr>
        <p:spPr bwMode="auto">
          <a:xfrm>
            <a:off x="0" y="265113"/>
            <a:ext cx="914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3200" b="1">
                <a:solidFill>
                  <a:srgbClr val="00FF00"/>
                </a:solidFill>
                <a:latin typeface="Times New Roman" pitchFamily="18" charset="0"/>
                <a:ea typeface="黑体" pitchFamily="49" charset="-122"/>
              </a:rPr>
              <a:t>10.7  </a:t>
            </a:r>
            <a:r>
              <a:rPr kumimoji="1" lang="zh-CN" altLang="en-US" sz="3200" b="1">
                <a:solidFill>
                  <a:srgbClr val="00FF00"/>
                </a:solidFill>
                <a:latin typeface="Times New Roman" pitchFamily="18" charset="0"/>
                <a:ea typeface="黑体" pitchFamily="49" charset="-122"/>
              </a:rPr>
              <a:t>物质的磁性</a:t>
            </a:r>
          </a:p>
        </p:txBody>
      </p:sp>
      <p:sp>
        <p:nvSpPr>
          <p:cNvPr id="151584" name="AutoShape 32"/>
          <p:cNvSpPr>
            <a:spLocks noChangeArrowheads="1"/>
          </p:cNvSpPr>
          <p:nvPr/>
        </p:nvSpPr>
        <p:spPr bwMode="auto">
          <a:xfrm>
            <a:off x="3657600" y="2524125"/>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6694" name="Picture 13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18280" y="3789040"/>
            <a:ext cx="45434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5678679"/>
      </p:ext>
    </p:extLst>
  </p:cSld>
  <p:clrMapOvr>
    <a:masterClrMapping/>
  </p:clrMapOvr>
  <p:transition spd="slow">
    <p:wipe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7"/>
          <p:cNvSpPr txBox="1">
            <a:spLocks noChangeArrowheads="1"/>
          </p:cNvSpPr>
          <p:nvPr/>
        </p:nvSpPr>
        <p:spPr bwMode="auto">
          <a:xfrm>
            <a:off x="457200" y="476672"/>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66FFFF"/>
                </a:solidFill>
                <a:latin typeface="Times New Roman" pitchFamily="18" charset="0"/>
                <a:cs typeface="Times New Roman" pitchFamily="18" charset="0"/>
              </a:rPr>
              <a:t>2.</a:t>
            </a:r>
            <a:r>
              <a:rPr kumimoji="1" lang="en-US" altLang="zh-CN" sz="2400" b="1">
                <a:solidFill>
                  <a:srgbClr val="FFFF00"/>
                </a:solidFill>
                <a:latin typeface="Times New Roman" pitchFamily="18" charset="0"/>
                <a:cs typeface="Times New Roman" pitchFamily="18" charset="0"/>
              </a:rPr>
              <a:t> </a:t>
            </a:r>
            <a:r>
              <a:rPr kumimoji="1" lang="zh-CN" altLang="en-US" sz="2400" b="1">
                <a:solidFill>
                  <a:srgbClr val="66FFFF"/>
                </a:solidFill>
                <a:latin typeface="Times New Roman" pitchFamily="18" charset="0"/>
              </a:rPr>
              <a:t>磁介质的分类</a:t>
            </a:r>
          </a:p>
        </p:txBody>
      </p:sp>
      <p:sp>
        <p:nvSpPr>
          <p:cNvPr id="3" name="Text Box 18"/>
          <p:cNvSpPr txBox="1">
            <a:spLocks noChangeArrowheads="1"/>
          </p:cNvSpPr>
          <p:nvPr/>
        </p:nvSpPr>
        <p:spPr bwMode="auto">
          <a:xfrm>
            <a:off x="762000" y="205941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顺磁质</a:t>
            </a:r>
          </a:p>
        </p:txBody>
      </p:sp>
      <p:sp>
        <p:nvSpPr>
          <p:cNvPr id="4" name="Text Box 19"/>
          <p:cNvSpPr txBox="1">
            <a:spLocks noChangeArrowheads="1"/>
          </p:cNvSpPr>
          <p:nvPr/>
        </p:nvSpPr>
        <p:spPr bwMode="auto">
          <a:xfrm>
            <a:off x="762000" y="957685"/>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抗磁质</a:t>
            </a:r>
          </a:p>
        </p:txBody>
      </p:sp>
      <p:graphicFrame>
        <p:nvGraphicFramePr>
          <p:cNvPr id="5" name="Object 20"/>
          <p:cNvGraphicFramePr>
            <a:graphicFrameLocks/>
          </p:cNvGraphicFramePr>
          <p:nvPr/>
        </p:nvGraphicFramePr>
        <p:xfrm>
          <a:off x="2133600" y="997372"/>
          <a:ext cx="849313" cy="417513"/>
        </p:xfrm>
        <a:graphic>
          <a:graphicData uri="http://schemas.openxmlformats.org/presentationml/2006/ole">
            <mc:AlternateContent xmlns:mc="http://schemas.openxmlformats.org/markup-compatibility/2006">
              <mc:Choice xmlns:v="urn:schemas-microsoft-com:vml" Requires="v">
                <p:oleObj spid="_x0000_s59394" name="Equation" r:id="rId3" imgW="746864" imgH="304776" progId="Equation.3">
                  <p:embed/>
                </p:oleObj>
              </mc:Choice>
              <mc:Fallback>
                <p:oleObj name="Equation" r:id="rId3" imgW="746864" imgH="304776" progId="Equation.3">
                  <p:embed/>
                  <p:pic>
                    <p:nvPicPr>
                      <p:cNvPr id="5" name="Object 2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997372"/>
                        <a:ext cx="849313"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21"/>
          <p:cNvSpPr txBox="1">
            <a:spLocks noChangeArrowheads="1"/>
          </p:cNvSpPr>
          <p:nvPr/>
        </p:nvSpPr>
        <p:spPr bwMode="auto">
          <a:xfrm>
            <a:off x="5662613" y="957685"/>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减弱原场</a:t>
            </a:r>
          </a:p>
        </p:txBody>
      </p:sp>
      <p:graphicFrame>
        <p:nvGraphicFramePr>
          <p:cNvPr id="7" name="Object 22"/>
          <p:cNvGraphicFramePr>
            <a:graphicFrameLocks/>
          </p:cNvGraphicFramePr>
          <p:nvPr/>
        </p:nvGraphicFramePr>
        <p:xfrm>
          <a:off x="4460875" y="2114972"/>
          <a:ext cx="954088" cy="431800"/>
        </p:xfrm>
        <a:graphic>
          <a:graphicData uri="http://schemas.openxmlformats.org/presentationml/2006/ole">
            <mc:AlternateContent xmlns:mc="http://schemas.openxmlformats.org/markup-compatibility/2006">
              <mc:Choice xmlns:v="urn:schemas-microsoft-com:vml" Requires="v">
                <p:oleObj spid="_x0000_s59395" name="Equation" r:id="rId5" imgW="845840" imgH="327672" progId="Equation.3">
                  <p:embed/>
                </p:oleObj>
              </mc:Choice>
              <mc:Fallback>
                <p:oleObj name="Equation" r:id="rId5" imgW="845840" imgH="327672" progId="Equation.3">
                  <p:embed/>
                  <p:pic>
                    <p:nvPicPr>
                      <p:cNvPr id="7" name="Object 2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0875" y="2114972"/>
                        <a:ext cx="9540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23"/>
          <p:cNvGraphicFramePr>
            <a:graphicFrameLocks/>
          </p:cNvGraphicFramePr>
          <p:nvPr/>
        </p:nvGraphicFramePr>
        <p:xfrm>
          <a:off x="2209800" y="2076872"/>
          <a:ext cx="863600" cy="417513"/>
        </p:xfrm>
        <a:graphic>
          <a:graphicData uri="http://schemas.openxmlformats.org/presentationml/2006/ole">
            <mc:AlternateContent xmlns:mc="http://schemas.openxmlformats.org/markup-compatibility/2006">
              <mc:Choice xmlns:v="urn:schemas-microsoft-com:vml" Requires="v">
                <p:oleObj spid="_x0000_s59396" name="Equation" r:id="rId7" imgW="761991" imgH="304776" progId="Equation.3">
                  <p:embed/>
                </p:oleObj>
              </mc:Choice>
              <mc:Fallback>
                <p:oleObj name="Equation" r:id="rId7" imgW="761991" imgH="304776" progId="Equation.3">
                  <p:embed/>
                  <p:pic>
                    <p:nvPicPr>
                      <p:cNvPr id="8" name="Object 2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9800" y="2076872"/>
                        <a:ext cx="8636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24"/>
          <p:cNvSpPr txBox="1">
            <a:spLocks noChangeArrowheads="1"/>
          </p:cNvSpPr>
          <p:nvPr/>
        </p:nvSpPr>
        <p:spPr bwMode="auto">
          <a:xfrm>
            <a:off x="5756275" y="2024485"/>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增强原场</a:t>
            </a:r>
          </a:p>
        </p:txBody>
      </p:sp>
      <p:sp>
        <p:nvSpPr>
          <p:cNvPr id="10" name="AutoShape 25"/>
          <p:cNvSpPr>
            <a:spLocks noChangeArrowheads="1"/>
          </p:cNvSpPr>
          <p:nvPr/>
        </p:nvSpPr>
        <p:spPr bwMode="auto">
          <a:xfrm>
            <a:off x="3429000" y="1068810"/>
            <a:ext cx="685800" cy="304800"/>
          </a:xfrm>
          <a:prstGeom prst="rightArrow">
            <a:avLst>
              <a:gd name="adj1" fmla="val 50000"/>
              <a:gd name="adj2" fmla="val 562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AutoShape 26"/>
          <p:cNvSpPr>
            <a:spLocks noChangeArrowheads="1"/>
          </p:cNvSpPr>
          <p:nvPr/>
        </p:nvSpPr>
        <p:spPr bwMode="auto">
          <a:xfrm>
            <a:off x="3463925" y="2135610"/>
            <a:ext cx="685800" cy="304800"/>
          </a:xfrm>
          <a:prstGeom prst="rightArrow">
            <a:avLst>
              <a:gd name="adj1" fmla="val 50000"/>
              <a:gd name="adj2" fmla="val 562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 name="Object 27"/>
          <p:cNvGraphicFramePr>
            <a:graphicFrameLocks/>
          </p:cNvGraphicFramePr>
          <p:nvPr/>
        </p:nvGraphicFramePr>
        <p:xfrm>
          <a:off x="4419600" y="1030710"/>
          <a:ext cx="954088" cy="431800"/>
        </p:xfrm>
        <a:graphic>
          <a:graphicData uri="http://schemas.openxmlformats.org/presentationml/2006/ole">
            <mc:AlternateContent xmlns:mc="http://schemas.openxmlformats.org/markup-compatibility/2006">
              <mc:Choice xmlns:v="urn:schemas-microsoft-com:vml" Requires="v">
                <p:oleObj spid="_x0000_s59397" name="Equation" r:id="rId9" imgW="845840" imgH="327672" progId="Equation.3">
                  <p:embed/>
                </p:oleObj>
              </mc:Choice>
              <mc:Fallback>
                <p:oleObj name="Equation" r:id="rId9" imgW="845840" imgH="327672" progId="Equation.3">
                  <p:embed/>
                  <p:pic>
                    <p:nvPicPr>
                      <p:cNvPr id="12" name="Object 2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9600" y="1030710"/>
                        <a:ext cx="9540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28"/>
          <p:cNvSpPr txBox="1">
            <a:spLocks noChangeArrowheads="1"/>
          </p:cNvSpPr>
          <p:nvPr/>
        </p:nvSpPr>
        <p:spPr bwMode="auto">
          <a:xfrm>
            <a:off x="2039938" y="1543472"/>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如 锌、铜、水银、铅等</a:t>
            </a:r>
          </a:p>
        </p:txBody>
      </p:sp>
      <p:sp>
        <p:nvSpPr>
          <p:cNvPr id="14" name="Text Box 29"/>
          <p:cNvSpPr txBox="1">
            <a:spLocks noChangeArrowheads="1"/>
          </p:cNvSpPr>
          <p:nvPr/>
        </p:nvSpPr>
        <p:spPr bwMode="auto">
          <a:xfrm>
            <a:off x="2081213" y="2592810"/>
            <a:ext cx="396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如 锰、铬、铂、氧等</a:t>
            </a:r>
          </a:p>
        </p:txBody>
      </p:sp>
      <p:sp>
        <p:nvSpPr>
          <p:cNvPr id="15" name="AutoShape 30"/>
          <p:cNvSpPr>
            <a:spLocks/>
          </p:cNvSpPr>
          <p:nvPr/>
        </p:nvSpPr>
        <p:spPr bwMode="auto">
          <a:xfrm>
            <a:off x="7239000" y="1076747"/>
            <a:ext cx="152400" cy="1333500"/>
          </a:xfrm>
          <a:prstGeom prst="rightBrace">
            <a:avLst>
              <a:gd name="adj1" fmla="val 72917"/>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31"/>
          <p:cNvSpPr txBox="1">
            <a:spLocks noChangeArrowheads="1"/>
          </p:cNvSpPr>
          <p:nvPr/>
        </p:nvSpPr>
        <p:spPr bwMode="auto">
          <a:xfrm>
            <a:off x="7543800" y="840210"/>
            <a:ext cx="609600" cy="1917700"/>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rPr>
              <a:t>弱磁性物质</a:t>
            </a:r>
          </a:p>
        </p:txBody>
      </p:sp>
      <p:sp>
        <p:nvSpPr>
          <p:cNvPr id="17" name="Text Box 33"/>
          <p:cNvSpPr txBox="1">
            <a:spLocks noChangeArrowheads="1"/>
          </p:cNvSpPr>
          <p:nvPr/>
        </p:nvSpPr>
        <p:spPr bwMode="auto">
          <a:xfrm>
            <a:off x="762000" y="3124622"/>
            <a:ext cx="670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顺磁质和抗磁质的相对磁导率都非常接近于</a:t>
            </a:r>
            <a:r>
              <a:rPr kumimoji="1" lang="en-US" altLang="zh-CN" sz="2400" b="1">
                <a:solidFill>
                  <a:schemeClr val="bg1"/>
                </a:solidFill>
                <a:latin typeface="Times New Roman" pitchFamily="18" charset="0"/>
              </a:rPr>
              <a:t>1</a:t>
            </a:r>
            <a:r>
              <a:rPr kumimoji="1" lang="zh-CN" altLang="en-US" sz="2400" b="1">
                <a:solidFill>
                  <a:schemeClr val="bg1"/>
                </a:solidFill>
                <a:latin typeface="Times New Roman" pitchFamily="18" charset="0"/>
              </a:rPr>
              <a:t>。</a:t>
            </a:r>
          </a:p>
        </p:txBody>
      </p:sp>
      <p:sp>
        <p:nvSpPr>
          <p:cNvPr id="18" name="Text Box 2"/>
          <p:cNvSpPr txBox="1">
            <a:spLocks noChangeArrowheads="1"/>
          </p:cNvSpPr>
          <p:nvPr/>
        </p:nvSpPr>
        <p:spPr bwMode="auto">
          <a:xfrm>
            <a:off x="633413" y="3861048"/>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铁磁质</a:t>
            </a:r>
          </a:p>
        </p:txBody>
      </p:sp>
      <p:graphicFrame>
        <p:nvGraphicFramePr>
          <p:cNvPr id="19" name="Object 3"/>
          <p:cNvGraphicFramePr>
            <a:graphicFrameLocks/>
          </p:cNvGraphicFramePr>
          <p:nvPr/>
        </p:nvGraphicFramePr>
        <p:xfrm>
          <a:off x="3681413" y="3837236"/>
          <a:ext cx="1573213" cy="471487"/>
        </p:xfrm>
        <a:graphic>
          <a:graphicData uri="http://schemas.openxmlformats.org/presentationml/2006/ole">
            <mc:AlternateContent xmlns:mc="http://schemas.openxmlformats.org/markup-compatibility/2006">
              <mc:Choice xmlns:v="urn:schemas-microsoft-com:vml" Requires="v">
                <p:oleObj spid="_x0000_s59398" name="Equation" r:id="rId11" imgW="1470604" imgH="365688" progId="Equation.3">
                  <p:embed/>
                </p:oleObj>
              </mc:Choice>
              <mc:Fallback>
                <p:oleObj name="Equation" r:id="rId11" imgW="1470604" imgH="365688" progId="Equation.3">
                  <p:embed/>
                  <p:pic>
                    <p:nvPicPr>
                      <p:cNvPr id="19" name="Object 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81413" y="3837236"/>
                        <a:ext cx="1573213"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4"/>
          <p:cNvGraphicFramePr>
            <a:graphicFrameLocks/>
          </p:cNvGraphicFramePr>
          <p:nvPr/>
        </p:nvGraphicFramePr>
        <p:xfrm>
          <a:off x="1928813" y="3861048"/>
          <a:ext cx="1054100" cy="417513"/>
        </p:xfrm>
        <a:graphic>
          <a:graphicData uri="http://schemas.openxmlformats.org/presentationml/2006/ole">
            <mc:AlternateContent xmlns:mc="http://schemas.openxmlformats.org/markup-compatibility/2006">
              <mc:Choice xmlns:v="urn:schemas-microsoft-com:vml" Requires="v">
                <p:oleObj spid="_x0000_s59399" name="Equation" r:id="rId13" imgW="952597" imgH="304776" progId="Equation.3">
                  <p:embed/>
                </p:oleObj>
              </mc:Choice>
              <mc:Fallback>
                <p:oleObj name="Equation" r:id="rId13" imgW="952597" imgH="304776" progId="Equation.3">
                  <p:embed/>
                  <p:pic>
                    <p:nvPicPr>
                      <p:cNvPr id="20" name="Object 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28813" y="3861048"/>
                        <a:ext cx="10541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 Box 5"/>
          <p:cNvSpPr txBox="1">
            <a:spLocks noChangeArrowheads="1"/>
          </p:cNvSpPr>
          <p:nvPr/>
        </p:nvSpPr>
        <p:spPr bwMode="auto">
          <a:xfrm>
            <a:off x="5708651" y="3843586"/>
            <a:ext cx="220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通常不是常数</a:t>
            </a:r>
          </a:p>
        </p:txBody>
      </p:sp>
      <p:sp>
        <p:nvSpPr>
          <p:cNvPr id="22" name="Text Box 6"/>
          <p:cNvSpPr txBox="1">
            <a:spLocks noChangeArrowheads="1"/>
          </p:cNvSpPr>
          <p:nvPr/>
        </p:nvSpPr>
        <p:spPr bwMode="auto">
          <a:xfrm>
            <a:off x="1852613" y="4359523"/>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具有显著的增强原磁场的性质</a:t>
            </a:r>
          </a:p>
        </p:txBody>
      </p:sp>
      <p:sp>
        <p:nvSpPr>
          <p:cNvPr id="23" name="Text Box 7"/>
          <p:cNvSpPr txBox="1">
            <a:spLocks noChangeArrowheads="1"/>
          </p:cNvSpPr>
          <p:nvPr/>
        </p:nvSpPr>
        <p:spPr bwMode="auto">
          <a:xfrm>
            <a:off x="6005513" y="4359523"/>
            <a:ext cx="2568575" cy="457200"/>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b="1">
                <a:solidFill>
                  <a:schemeClr val="bg1"/>
                </a:solidFill>
              </a:rPr>
              <a:t>——</a:t>
            </a:r>
            <a:r>
              <a:rPr kumimoji="1" lang="zh-CN" altLang="en-US" sz="2400" b="1">
                <a:solidFill>
                  <a:srgbClr val="66FFFF"/>
                </a:solidFill>
                <a:latin typeface="Times New Roman" pitchFamily="18" charset="0"/>
              </a:rPr>
              <a:t>强磁性物质</a:t>
            </a:r>
          </a:p>
        </p:txBody>
      </p:sp>
    </p:spTree>
    <p:extLst>
      <p:ext uri="{BB962C8B-B14F-4D97-AF65-F5344CB8AC3E}">
        <p14:creationId xmlns:p14="http://schemas.microsoft.com/office/powerpoint/2010/main" val="518726083"/>
      </p:ext>
    </p:extLst>
  </p:cSld>
  <p:clrMapOvr>
    <a:masterClrMapping/>
  </p:clrMapOvr>
  <p:transition spd="slow">
    <p:wipe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4" name="Text Box 8"/>
          <p:cNvSpPr txBox="1">
            <a:spLocks noChangeArrowheads="1"/>
          </p:cNvSpPr>
          <p:nvPr/>
        </p:nvSpPr>
        <p:spPr bwMode="auto">
          <a:xfrm>
            <a:off x="304800" y="188640"/>
            <a:ext cx="21558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800" b="1">
                <a:solidFill>
                  <a:srgbClr val="FFFF00"/>
                </a:solidFill>
                <a:latin typeface="Times New Roman" pitchFamily="18" charset="0"/>
              </a:rPr>
              <a:t>二</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磁化机理</a:t>
            </a:r>
          </a:p>
        </p:txBody>
      </p:sp>
      <p:sp>
        <p:nvSpPr>
          <p:cNvPr id="152585" name="Text Box 9"/>
          <p:cNvSpPr txBox="1">
            <a:spLocks noChangeArrowheads="1"/>
          </p:cNvSpPr>
          <p:nvPr/>
        </p:nvSpPr>
        <p:spPr bwMode="auto">
          <a:xfrm>
            <a:off x="844550" y="1261790"/>
            <a:ext cx="325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原子中电子的轨道磁矩</a:t>
            </a:r>
          </a:p>
        </p:txBody>
      </p:sp>
      <p:sp>
        <p:nvSpPr>
          <p:cNvPr id="152586" name="Text Box 10"/>
          <p:cNvSpPr txBox="1">
            <a:spLocks noChangeArrowheads="1"/>
          </p:cNvSpPr>
          <p:nvPr/>
        </p:nvSpPr>
        <p:spPr bwMode="auto">
          <a:xfrm>
            <a:off x="533400" y="707752"/>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66FFFF"/>
                </a:solidFill>
                <a:latin typeface="Times New Roman" pitchFamily="18" charset="0"/>
                <a:cs typeface="Times New Roman" pitchFamily="18" charset="0"/>
              </a:rPr>
              <a:t>1.</a:t>
            </a:r>
            <a:r>
              <a:rPr kumimoji="1" lang="en-US" altLang="zh-CN" sz="2400" b="1">
                <a:solidFill>
                  <a:srgbClr val="FFFF00"/>
                </a:solidFill>
                <a:latin typeface="Times New Roman" pitchFamily="18" charset="0"/>
                <a:cs typeface="Times New Roman" pitchFamily="18" charset="0"/>
              </a:rPr>
              <a:t> </a:t>
            </a:r>
            <a:r>
              <a:rPr kumimoji="1" lang="zh-CN" altLang="en-US" sz="2400" b="1">
                <a:solidFill>
                  <a:srgbClr val="66FFFF"/>
                </a:solidFill>
                <a:latin typeface="Times New Roman" pitchFamily="18" charset="0"/>
              </a:rPr>
              <a:t>安培分子环流的概念和方法</a:t>
            </a:r>
          </a:p>
        </p:txBody>
      </p:sp>
      <p:graphicFrame>
        <p:nvGraphicFramePr>
          <p:cNvPr id="152587" name="Object 11"/>
          <p:cNvGraphicFramePr>
            <a:graphicFrameLocks/>
          </p:cNvGraphicFramePr>
          <p:nvPr/>
        </p:nvGraphicFramePr>
        <p:xfrm>
          <a:off x="4311650" y="1103040"/>
          <a:ext cx="1624013" cy="823912"/>
        </p:xfrm>
        <a:graphic>
          <a:graphicData uri="http://schemas.openxmlformats.org/presentationml/2006/ole">
            <mc:AlternateContent xmlns:mc="http://schemas.openxmlformats.org/markup-compatibility/2006">
              <mc:Choice xmlns:v="urn:schemas-microsoft-com:vml" Requires="v">
                <p:oleObj spid="_x0000_s60418" name="公式" r:id="rId3" imgW="1523982" imgH="723816" progId="Equation.3">
                  <p:embed/>
                </p:oleObj>
              </mc:Choice>
              <mc:Fallback>
                <p:oleObj name="公式" r:id="rId3" imgW="1523982" imgH="723816" progId="Equation.3">
                  <p:embed/>
                  <p:pic>
                    <p:nvPicPr>
                      <p:cNvPr id="152587" name="Object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1650" y="1103040"/>
                        <a:ext cx="1624013"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2588" name="Text Box 12"/>
          <p:cNvSpPr txBox="1">
            <a:spLocks noChangeArrowheads="1"/>
          </p:cNvSpPr>
          <p:nvPr/>
        </p:nvSpPr>
        <p:spPr bwMode="auto">
          <a:xfrm>
            <a:off x="814388" y="2093640"/>
            <a:ext cx="2333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dirty="0">
                <a:solidFill>
                  <a:schemeClr val="bg1"/>
                </a:solidFill>
                <a:latin typeface="Times New Roman" pitchFamily="18" charset="0"/>
              </a:rPr>
              <a:t>电子的自旋磁矩</a:t>
            </a:r>
          </a:p>
        </p:txBody>
      </p:sp>
      <p:graphicFrame>
        <p:nvGraphicFramePr>
          <p:cNvPr id="152589" name="Object 13"/>
          <p:cNvGraphicFramePr>
            <a:graphicFrameLocks/>
          </p:cNvGraphicFramePr>
          <p:nvPr/>
        </p:nvGraphicFramePr>
        <p:xfrm>
          <a:off x="3313113" y="1941240"/>
          <a:ext cx="1471612" cy="823912"/>
        </p:xfrm>
        <a:graphic>
          <a:graphicData uri="http://schemas.openxmlformats.org/presentationml/2006/ole">
            <mc:AlternateContent xmlns:mc="http://schemas.openxmlformats.org/markup-compatibility/2006">
              <mc:Choice xmlns:v="urn:schemas-microsoft-com:vml" Requires="v">
                <p:oleObj spid="_x0000_s60419" name="Equation" r:id="rId5" imgW="1371627" imgH="723816" progId="Equation.3">
                  <p:embed/>
                </p:oleObj>
              </mc:Choice>
              <mc:Fallback>
                <p:oleObj name="Equation" r:id="rId5" imgW="1371627" imgH="723816" progId="Equation.3">
                  <p:embed/>
                  <p:pic>
                    <p:nvPicPr>
                      <p:cNvPr id="152589" name="Object 1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3113" y="1941240"/>
                        <a:ext cx="1471612"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2590" name="Text Box 14"/>
          <p:cNvSpPr txBox="1">
            <a:spLocks noChangeArrowheads="1"/>
          </p:cNvSpPr>
          <p:nvPr/>
        </p:nvSpPr>
        <p:spPr bwMode="auto">
          <a:xfrm>
            <a:off x="6705600" y="1404665"/>
            <a:ext cx="20574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ea typeface="楷体_GB2312" pitchFamily="49" charset="-122"/>
              </a:rPr>
              <a:t>电子自旋磁矩与轨道磁矩有相同的数量级</a:t>
            </a:r>
          </a:p>
        </p:txBody>
      </p:sp>
      <p:sp>
        <p:nvSpPr>
          <p:cNvPr id="152591" name="Text Box 15"/>
          <p:cNvSpPr txBox="1">
            <a:spLocks noChangeArrowheads="1"/>
          </p:cNvSpPr>
          <p:nvPr/>
        </p:nvSpPr>
        <p:spPr bwMode="auto">
          <a:xfrm>
            <a:off x="844550" y="2927077"/>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rPr>
              <a:t>分子磁矩</a:t>
            </a:r>
          </a:p>
        </p:txBody>
      </p:sp>
      <p:sp>
        <p:nvSpPr>
          <p:cNvPr id="152592" name="Text Box 16"/>
          <p:cNvSpPr txBox="1">
            <a:spLocks noChangeArrowheads="1"/>
          </p:cNvSpPr>
          <p:nvPr/>
        </p:nvSpPr>
        <p:spPr bwMode="auto">
          <a:xfrm>
            <a:off x="2292350" y="2927077"/>
            <a:ext cx="373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rPr>
              <a:t>—— </a:t>
            </a:r>
            <a:r>
              <a:rPr kumimoji="1" lang="zh-CN" altLang="en-US" sz="2400" b="1">
                <a:solidFill>
                  <a:schemeClr val="bg1"/>
                </a:solidFill>
                <a:latin typeface="Times New Roman" pitchFamily="18" charset="0"/>
              </a:rPr>
              <a:t>所有电子磁矩的总和</a:t>
            </a:r>
          </a:p>
        </p:txBody>
      </p:sp>
      <p:graphicFrame>
        <p:nvGraphicFramePr>
          <p:cNvPr id="152593" name="Object 17"/>
          <p:cNvGraphicFramePr>
            <a:graphicFrameLocks/>
          </p:cNvGraphicFramePr>
          <p:nvPr/>
        </p:nvGraphicFramePr>
        <p:xfrm>
          <a:off x="6043613" y="2900090"/>
          <a:ext cx="1600200" cy="722312"/>
        </p:xfrm>
        <a:graphic>
          <a:graphicData uri="http://schemas.openxmlformats.org/presentationml/2006/ole">
            <mc:AlternateContent xmlns:mc="http://schemas.openxmlformats.org/markup-compatibility/2006">
              <mc:Choice xmlns:v="urn:schemas-microsoft-com:vml" Requires="v">
                <p:oleObj spid="_x0000_s60420" name="Equation" r:id="rId7" imgW="1485947" imgH="609552" progId="Equation.3">
                  <p:embed/>
                </p:oleObj>
              </mc:Choice>
              <mc:Fallback>
                <p:oleObj name="Equation" r:id="rId7" imgW="1485947" imgH="609552" progId="Equation.3">
                  <p:embed/>
                  <p:pic>
                    <p:nvPicPr>
                      <p:cNvPr id="152593" name="Object 1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3613" y="2900090"/>
                        <a:ext cx="1600200" cy="722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2594" name="Text Box 18"/>
          <p:cNvSpPr txBox="1">
            <a:spLocks noChangeArrowheads="1"/>
          </p:cNvSpPr>
          <p:nvPr/>
        </p:nvSpPr>
        <p:spPr bwMode="auto">
          <a:xfrm>
            <a:off x="844550" y="3620815"/>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rPr>
              <a:t>抗磁质</a:t>
            </a:r>
          </a:p>
        </p:txBody>
      </p:sp>
      <p:graphicFrame>
        <p:nvGraphicFramePr>
          <p:cNvPr id="152595" name="Object 19"/>
          <p:cNvGraphicFramePr>
            <a:graphicFrameLocks/>
          </p:cNvGraphicFramePr>
          <p:nvPr/>
        </p:nvGraphicFramePr>
        <p:xfrm>
          <a:off x="2339975" y="3655740"/>
          <a:ext cx="928688" cy="442912"/>
        </p:xfrm>
        <a:graphic>
          <a:graphicData uri="http://schemas.openxmlformats.org/presentationml/2006/ole">
            <mc:AlternateContent xmlns:mc="http://schemas.openxmlformats.org/markup-compatibility/2006">
              <mc:Choice xmlns:v="urn:schemas-microsoft-com:vml" Requires="v">
                <p:oleObj spid="_x0000_s60421" name="Equation" r:id="rId9" imgW="822933" imgH="343008" progId="Equation.3">
                  <p:embed/>
                </p:oleObj>
              </mc:Choice>
              <mc:Fallback>
                <p:oleObj name="Equation" r:id="rId9" imgW="822933" imgH="343008" progId="Equation.3">
                  <p:embed/>
                  <p:pic>
                    <p:nvPicPr>
                      <p:cNvPr id="152595" name="Object 1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9975" y="3655740"/>
                        <a:ext cx="928688"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2596" name="Text Box 20"/>
          <p:cNvSpPr txBox="1">
            <a:spLocks noChangeArrowheads="1"/>
          </p:cNvSpPr>
          <p:nvPr/>
        </p:nvSpPr>
        <p:spPr bwMode="auto">
          <a:xfrm>
            <a:off x="3733800" y="3609702"/>
            <a:ext cx="419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无外场作用时，对外不显磁性</a:t>
            </a:r>
          </a:p>
        </p:txBody>
      </p:sp>
      <p:sp>
        <p:nvSpPr>
          <p:cNvPr id="152597" name="Text Box 21"/>
          <p:cNvSpPr txBox="1">
            <a:spLocks noChangeArrowheads="1"/>
          </p:cNvSpPr>
          <p:nvPr/>
        </p:nvSpPr>
        <p:spPr bwMode="auto">
          <a:xfrm>
            <a:off x="855663" y="416374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rPr>
              <a:t>顺磁质</a:t>
            </a:r>
          </a:p>
        </p:txBody>
      </p:sp>
      <p:graphicFrame>
        <p:nvGraphicFramePr>
          <p:cNvPr id="152598" name="Object 22"/>
          <p:cNvGraphicFramePr>
            <a:graphicFrameLocks/>
          </p:cNvGraphicFramePr>
          <p:nvPr/>
        </p:nvGraphicFramePr>
        <p:xfrm>
          <a:off x="2344738" y="4200252"/>
          <a:ext cx="939800" cy="442913"/>
        </p:xfrm>
        <a:graphic>
          <a:graphicData uri="http://schemas.openxmlformats.org/presentationml/2006/ole">
            <mc:AlternateContent xmlns:mc="http://schemas.openxmlformats.org/markup-compatibility/2006">
              <mc:Choice xmlns:v="urn:schemas-microsoft-com:vml" Requires="v">
                <p:oleObj spid="_x0000_s60422" name="Equation" r:id="rId11" imgW="838277" imgH="343008" progId="Equation.3">
                  <p:embed/>
                </p:oleObj>
              </mc:Choice>
              <mc:Fallback>
                <p:oleObj name="Equation" r:id="rId11" imgW="838277" imgH="343008" progId="Equation.3">
                  <p:embed/>
                  <p:pic>
                    <p:nvPicPr>
                      <p:cNvPr id="152598" name="Object 2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44738" y="4200252"/>
                        <a:ext cx="939800"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2599" name="Text Box 23"/>
          <p:cNvSpPr txBox="1">
            <a:spLocks noChangeArrowheads="1"/>
          </p:cNvSpPr>
          <p:nvPr/>
        </p:nvSpPr>
        <p:spPr bwMode="auto">
          <a:xfrm>
            <a:off x="3733800" y="4082777"/>
            <a:ext cx="4191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zh-CN" altLang="en-US" sz="2400" b="1">
                <a:solidFill>
                  <a:schemeClr val="bg1"/>
                </a:solidFill>
                <a:latin typeface="Times New Roman" pitchFamily="18" charset="0"/>
              </a:rPr>
              <a:t>无外场作用时，由于热运动，对外也不显磁性</a:t>
            </a:r>
          </a:p>
        </p:txBody>
      </p:sp>
      <p:sp>
        <p:nvSpPr>
          <p:cNvPr id="152600" name="AutoShape 24"/>
          <p:cNvSpPr>
            <a:spLocks/>
          </p:cNvSpPr>
          <p:nvPr/>
        </p:nvSpPr>
        <p:spPr bwMode="auto">
          <a:xfrm>
            <a:off x="6400800" y="1466577"/>
            <a:ext cx="152400" cy="1066800"/>
          </a:xfrm>
          <a:prstGeom prst="rightBrace">
            <a:avLst>
              <a:gd name="adj1" fmla="val 58333"/>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66" name="Group 4"/>
          <p:cNvGrpSpPr>
            <a:grpSpLocks/>
          </p:cNvGrpSpPr>
          <p:nvPr/>
        </p:nvGrpSpPr>
        <p:grpSpPr bwMode="auto">
          <a:xfrm>
            <a:off x="1958581" y="5157192"/>
            <a:ext cx="2895600" cy="1271587"/>
            <a:chOff x="576" y="255"/>
            <a:chExt cx="2016" cy="901"/>
          </a:xfrm>
        </p:grpSpPr>
        <p:grpSp>
          <p:nvGrpSpPr>
            <p:cNvPr id="67" name="Group 5"/>
            <p:cNvGrpSpPr>
              <a:grpSpLocks/>
            </p:cNvGrpSpPr>
            <p:nvPr/>
          </p:nvGrpSpPr>
          <p:grpSpPr bwMode="auto">
            <a:xfrm>
              <a:off x="576" y="292"/>
              <a:ext cx="2016" cy="864"/>
              <a:chOff x="3456" y="240"/>
              <a:chExt cx="2016" cy="864"/>
            </a:xfrm>
          </p:grpSpPr>
          <p:sp>
            <p:nvSpPr>
              <p:cNvPr id="99" name="Oval 6"/>
              <p:cNvSpPr>
                <a:spLocks noChangeArrowheads="1"/>
              </p:cNvSpPr>
              <p:nvPr/>
            </p:nvSpPr>
            <p:spPr bwMode="auto">
              <a:xfrm>
                <a:off x="3460" y="240"/>
                <a:ext cx="528" cy="864"/>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0" name="Group 7"/>
              <p:cNvGrpSpPr>
                <a:grpSpLocks/>
              </p:cNvGrpSpPr>
              <p:nvPr/>
            </p:nvGrpSpPr>
            <p:grpSpPr bwMode="auto">
              <a:xfrm>
                <a:off x="3456" y="240"/>
                <a:ext cx="2016" cy="864"/>
                <a:chOff x="336" y="1200"/>
                <a:chExt cx="2640" cy="1200"/>
              </a:xfrm>
            </p:grpSpPr>
            <p:sp>
              <p:nvSpPr>
                <p:cNvPr id="101" name="Oval 8"/>
                <p:cNvSpPr>
                  <a:spLocks noChangeArrowheads="1"/>
                </p:cNvSpPr>
                <p:nvPr/>
              </p:nvSpPr>
              <p:spPr bwMode="auto">
                <a:xfrm>
                  <a:off x="2290" y="1200"/>
                  <a:ext cx="686" cy="1200"/>
                </a:xfrm>
                <a:prstGeom prst="ellipse">
                  <a:avLst/>
                </a:prstGeom>
                <a:noFill/>
                <a:ln w="222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Line 9"/>
                <p:cNvSpPr>
                  <a:spLocks noChangeShapeType="1"/>
                </p:cNvSpPr>
                <p:nvPr/>
              </p:nvSpPr>
              <p:spPr bwMode="auto">
                <a:xfrm>
                  <a:off x="653" y="1200"/>
                  <a:ext cx="1953"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Line 10"/>
                <p:cNvSpPr>
                  <a:spLocks noChangeShapeType="1"/>
                </p:cNvSpPr>
                <p:nvPr/>
              </p:nvSpPr>
              <p:spPr bwMode="auto">
                <a:xfrm>
                  <a:off x="653" y="2400"/>
                  <a:ext cx="1953" cy="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 name="Rectangle 11"/>
                <p:cNvSpPr>
                  <a:spLocks noChangeArrowheads="1"/>
                </p:cNvSpPr>
                <p:nvPr/>
              </p:nvSpPr>
              <p:spPr bwMode="auto">
                <a:xfrm>
                  <a:off x="653" y="1250"/>
                  <a:ext cx="475" cy="1100"/>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Oval 12"/>
                <p:cNvSpPr>
                  <a:spLocks noChangeArrowheads="1"/>
                </p:cNvSpPr>
                <p:nvPr/>
              </p:nvSpPr>
              <p:spPr bwMode="auto">
                <a:xfrm>
                  <a:off x="336" y="1200"/>
                  <a:ext cx="686" cy="1200"/>
                </a:xfrm>
                <a:prstGeom prst="ellipse">
                  <a:avLst/>
                </a:prstGeom>
                <a:noFill/>
                <a:ln w="19050">
                  <a:solidFill>
                    <a:schemeClr val="bg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68" name="Group 13"/>
            <p:cNvGrpSpPr>
              <a:grpSpLocks/>
            </p:cNvGrpSpPr>
            <p:nvPr/>
          </p:nvGrpSpPr>
          <p:grpSpPr bwMode="auto">
            <a:xfrm>
              <a:off x="679" y="255"/>
              <a:ext cx="1824" cy="868"/>
              <a:chOff x="528" y="2064"/>
              <a:chExt cx="2112" cy="1152"/>
            </a:xfrm>
          </p:grpSpPr>
          <p:grpSp>
            <p:nvGrpSpPr>
              <p:cNvPr id="69" name="Group 14"/>
              <p:cNvGrpSpPr>
                <a:grpSpLocks/>
              </p:cNvGrpSpPr>
              <p:nvPr/>
            </p:nvGrpSpPr>
            <p:grpSpPr bwMode="auto">
              <a:xfrm>
                <a:off x="528" y="2496"/>
                <a:ext cx="432" cy="384"/>
                <a:chOff x="3216" y="2784"/>
                <a:chExt cx="432" cy="384"/>
              </a:xfrm>
            </p:grpSpPr>
            <p:sp>
              <p:nvSpPr>
                <p:cNvPr id="97" name="Oval 15"/>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Line 16"/>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 name="Group 17"/>
              <p:cNvGrpSpPr>
                <a:grpSpLocks/>
              </p:cNvGrpSpPr>
              <p:nvPr/>
            </p:nvGrpSpPr>
            <p:grpSpPr bwMode="auto">
              <a:xfrm rot="-1934200">
                <a:off x="1248" y="2160"/>
                <a:ext cx="432" cy="384"/>
                <a:chOff x="3216" y="2784"/>
                <a:chExt cx="432" cy="384"/>
              </a:xfrm>
            </p:grpSpPr>
            <p:sp>
              <p:nvSpPr>
                <p:cNvPr id="95" name="Oval 18"/>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 name="Line 19"/>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1" name="Group 20"/>
              <p:cNvGrpSpPr>
                <a:grpSpLocks/>
              </p:cNvGrpSpPr>
              <p:nvPr/>
            </p:nvGrpSpPr>
            <p:grpSpPr bwMode="auto">
              <a:xfrm rot="9475952">
                <a:off x="672" y="2784"/>
                <a:ext cx="432" cy="384"/>
                <a:chOff x="3216" y="2784"/>
                <a:chExt cx="432" cy="384"/>
              </a:xfrm>
            </p:grpSpPr>
            <p:sp>
              <p:nvSpPr>
                <p:cNvPr id="93" name="Oval 21"/>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Line 22"/>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2" name="Group 23"/>
              <p:cNvGrpSpPr>
                <a:grpSpLocks/>
              </p:cNvGrpSpPr>
              <p:nvPr/>
            </p:nvGrpSpPr>
            <p:grpSpPr bwMode="auto">
              <a:xfrm rot="6755827">
                <a:off x="1128" y="2808"/>
                <a:ext cx="432" cy="384"/>
                <a:chOff x="3216" y="2784"/>
                <a:chExt cx="432" cy="384"/>
              </a:xfrm>
            </p:grpSpPr>
            <p:sp>
              <p:nvSpPr>
                <p:cNvPr id="91" name="Oval 24"/>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Line 25"/>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3" name="Group 26"/>
              <p:cNvGrpSpPr>
                <a:grpSpLocks/>
              </p:cNvGrpSpPr>
              <p:nvPr/>
            </p:nvGrpSpPr>
            <p:grpSpPr bwMode="auto">
              <a:xfrm rot="-7707881">
                <a:off x="648" y="2088"/>
                <a:ext cx="432" cy="384"/>
                <a:chOff x="3216" y="2784"/>
                <a:chExt cx="432" cy="384"/>
              </a:xfrm>
            </p:grpSpPr>
            <p:sp>
              <p:nvSpPr>
                <p:cNvPr id="89" name="Oval 27"/>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Line 28"/>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4" name="Group 29"/>
              <p:cNvGrpSpPr>
                <a:grpSpLocks/>
              </p:cNvGrpSpPr>
              <p:nvPr/>
            </p:nvGrpSpPr>
            <p:grpSpPr bwMode="auto">
              <a:xfrm rot="5526352">
                <a:off x="1512" y="2664"/>
                <a:ext cx="432" cy="384"/>
                <a:chOff x="3216" y="2784"/>
                <a:chExt cx="432" cy="384"/>
              </a:xfrm>
            </p:grpSpPr>
            <p:sp>
              <p:nvSpPr>
                <p:cNvPr id="87" name="Oval 30"/>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Line 31"/>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5" name="Group 32"/>
              <p:cNvGrpSpPr>
                <a:grpSpLocks/>
              </p:cNvGrpSpPr>
              <p:nvPr/>
            </p:nvGrpSpPr>
            <p:grpSpPr bwMode="auto">
              <a:xfrm rot="-7107660">
                <a:off x="1848" y="2760"/>
                <a:ext cx="432" cy="384"/>
                <a:chOff x="3216" y="2784"/>
                <a:chExt cx="432" cy="384"/>
              </a:xfrm>
            </p:grpSpPr>
            <p:sp>
              <p:nvSpPr>
                <p:cNvPr id="85" name="Oval 33"/>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Line 34"/>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 name="Group 35"/>
              <p:cNvGrpSpPr>
                <a:grpSpLocks/>
              </p:cNvGrpSpPr>
              <p:nvPr/>
            </p:nvGrpSpPr>
            <p:grpSpPr bwMode="auto">
              <a:xfrm rot="2340118">
                <a:off x="2208" y="2256"/>
                <a:ext cx="432" cy="384"/>
                <a:chOff x="3216" y="2784"/>
                <a:chExt cx="432" cy="384"/>
              </a:xfrm>
            </p:grpSpPr>
            <p:sp>
              <p:nvSpPr>
                <p:cNvPr id="83" name="Oval 36"/>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Line 37"/>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7" name="Group 38"/>
              <p:cNvGrpSpPr>
                <a:grpSpLocks/>
              </p:cNvGrpSpPr>
              <p:nvPr/>
            </p:nvGrpSpPr>
            <p:grpSpPr bwMode="auto">
              <a:xfrm rot="-2844206">
                <a:off x="1704" y="2088"/>
                <a:ext cx="432" cy="384"/>
                <a:chOff x="3216" y="2784"/>
                <a:chExt cx="432" cy="384"/>
              </a:xfrm>
            </p:grpSpPr>
            <p:sp>
              <p:nvSpPr>
                <p:cNvPr id="81" name="Oval 39"/>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Line 40"/>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8" name="Group 41"/>
              <p:cNvGrpSpPr>
                <a:grpSpLocks/>
              </p:cNvGrpSpPr>
              <p:nvPr/>
            </p:nvGrpSpPr>
            <p:grpSpPr bwMode="auto">
              <a:xfrm rot="10076379">
                <a:off x="2208" y="2640"/>
                <a:ext cx="432" cy="384"/>
                <a:chOff x="3216" y="2784"/>
                <a:chExt cx="432" cy="384"/>
              </a:xfrm>
            </p:grpSpPr>
            <p:sp>
              <p:nvSpPr>
                <p:cNvPr id="79" name="Oval 42"/>
                <p:cNvSpPr>
                  <a:spLocks noChangeArrowheads="1"/>
                </p:cNvSpPr>
                <p:nvPr/>
              </p:nvSpPr>
              <p:spPr bwMode="auto">
                <a:xfrm>
                  <a:off x="3216" y="2784"/>
                  <a:ext cx="192" cy="384"/>
                </a:xfrm>
                <a:prstGeom prst="ellipse">
                  <a:avLst/>
                </a:prstGeom>
                <a:noFill/>
                <a:ln w="254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Line 43"/>
                <p:cNvSpPr>
                  <a:spLocks noChangeShapeType="1"/>
                </p:cNvSpPr>
                <p:nvPr/>
              </p:nvSpPr>
              <p:spPr bwMode="auto">
                <a:xfrm>
                  <a:off x="3312" y="2976"/>
                  <a:ext cx="3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aphicFrame>
        <p:nvGraphicFramePr>
          <p:cNvPr id="106" name="Object 44"/>
          <p:cNvGraphicFramePr>
            <a:graphicFrameLocks/>
          </p:cNvGraphicFramePr>
          <p:nvPr/>
        </p:nvGraphicFramePr>
        <p:xfrm>
          <a:off x="5158981" y="5538192"/>
          <a:ext cx="1346200" cy="506412"/>
        </p:xfrm>
        <a:graphic>
          <a:graphicData uri="http://schemas.openxmlformats.org/presentationml/2006/ole">
            <mc:AlternateContent xmlns:mc="http://schemas.openxmlformats.org/markup-compatibility/2006">
              <mc:Choice xmlns:v="urn:schemas-microsoft-com:vml" Requires="v">
                <p:oleObj spid="_x0000_s60423" name="Equation" r:id="rId13" imgW="1241963" imgH="403920" progId="Equation.3">
                  <p:embed/>
                </p:oleObj>
              </mc:Choice>
              <mc:Fallback>
                <p:oleObj name="Equation" r:id="rId13" imgW="1241963" imgH="403920" progId="Equation.3">
                  <p:embed/>
                  <p:pic>
                    <p:nvPicPr>
                      <p:cNvPr id="106" name="Object 4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58981" y="5538192"/>
                        <a:ext cx="1346200"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48393707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2584"/>
                                        </p:tgtEl>
                                        <p:attrNameLst>
                                          <p:attrName>style.visibility</p:attrName>
                                        </p:attrNameLst>
                                      </p:cBhvr>
                                      <p:to>
                                        <p:strVal val="visible"/>
                                      </p:to>
                                    </p:set>
                                    <p:animEffect transition="in" filter="wipe(left)">
                                      <p:cBhvr>
                                        <p:cTn id="7" dur="500"/>
                                        <p:tgtEl>
                                          <p:spTgt spid="1525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2586"/>
                                        </p:tgtEl>
                                        <p:attrNameLst>
                                          <p:attrName>style.visibility</p:attrName>
                                        </p:attrNameLst>
                                      </p:cBhvr>
                                      <p:to>
                                        <p:strVal val="visible"/>
                                      </p:to>
                                    </p:set>
                                    <p:animEffect transition="in" filter="wipe(left)">
                                      <p:cBhvr>
                                        <p:cTn id="12" dur="500"/>
                                        <p:tgtEl>
                                          <p:spTgt spid="1525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2585"/>
                                        </p:tgtEl>
                                        <p:attrNameLst>
                                          <p:attrName>style.visibility</p:attrName>
                                        </p:attrNameLst>
                                      </p:cBhvr>
                                      <p:to>
                                        <p:strVal val="visible"/>
                                      </p:to>
                                    </p:set>
                                    <p:animEffect transition="in" filter="wipe(left)">
                                      <p:cBhvr>
                                        <p:cTn id="17" dur="500"/>
                                        <p:tgtEl>
                                          <p:spTgt spid="15258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52587"/>
                                        </p:tgtEl>
                                        <p:attrNameLst>
                                          <p:attrName>style.visibility</p:attrName>
                                        </p:attrNameLst>
                                      </p:cBhvr>
                                      <p:to>
                                        <p:strVal val="visible"/>
                                      </p:to>
                                    </p:set>
                                    <p:animEffect transition="in" filter="wipe(left)">
                                      <p:cBhvr>
                                        <p:cTn id="22" dur="500"/>
                                        <p:tgtEl>
                                          <p:spTgt spid="15258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2588"/>
                                        </p:tgtEl>
                                        <p:attrNameLst>
                                          <p:attrName>style.visibility</p:attrName>
                                        </p:attrNameLst>
                                      </p:cBhvr>
                                      <p:to>
                                        <p:strVal val="visible"/>
                                      </p:to>
                                    </p:set>
                                    <p:animEffect transition="in" filter="wipe(left)">
                                      <p:cBhvr>
                                        <p:cTn id="27" dur="500"/>
                                        <p:tgtEl>
                                          <p:spTgt spid="15258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52589"/>
                                        </p:tgtEl>
                                        <p:attrNameLst>
                                          <p:attrName>style.visibility</p:attrName>
                                        </p:attrNameLst>
                                      </p:cBhvr>
                                      <p:to>
                                        <p:strVal val="visible"/>
                                      </p:to>
                                    </p:set>
                                    <p:animEffect transition="in" filter="wipe(left)">
                                      <p:cBhvr>
                                        <p:cTn id="32" dur="500"/>
                                        <p:tgtEl>
                                          <p:spTgt spid="15258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42" fill="hold" grpId="0" nodeType="clickEffect">
                                  <p:stCondLst>
                                    <p:cond delay="0"/>
                                  </p:stCondLst>
                                  <p:childTnLst>
                                    <p:set>
                                      <p:cBhvr>
                                        <p:cTn id="36" dur="1" fill="hold">
                                          <p:stCondLst>
                                            <p:cond delay="0"/>
                                          </p:stCondLst>
                                        </p:cTn>
                                        <p:tgtEl>
                                          <p:spTgt spid="152600"/>
                                        </p:tgtEl>
                                        <p:attrNameLst>
                                          <p:attrName>style.visibility</p:attrName>
                                        </p:attrNameLst>
                                      </p:cBhvr>
                                      <p:to>
                                        <p:strVal val="visible"/>
                                      </p:to>
                                    </p:set>
                                    <p:animEffect transition="in" filter="barn(outHorizontal)">
                                      <p:cBhvr>
                                        <p:cTn id="37" dur="500"/>
                                        <p:tgtEl>
                                          <p:spTgt spid="15260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2590"/>
                                        </p:tgtEl>
                                        <p:attrNameLst>
                                          <p:attrName>style.visibility</p:attrName>
                                        </p:attrNameLst>
                                      </p:cBhvr>
                                      <p:to>
                                        <p:strVal val="visible"/>
                                      </p:to>
                                    </p:set>
                                    <p:animEffect transition="in" filter="wipe(left)">
                                      <p:cBhvr>
                                        <p:cTn id="42" dur="500"/>
                                        <p:tgtEl>
                                          <p:spTgt spid="15259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2591"/>
                                        </p:tgtEl>
                                        <p:attrNameLst>
                                          <p:attrName>style.visibility</p:attrName>
                                        </p:attrNameLst>
                                      </p:cBhvr>
                                      <p:to>
                                        <p:strVal val="visible"/>
                                      </p:to>
                                    </p:set>
                                    <p:animEffect transition="in" filter="wipe(left)">
                                      <p:cBhvr>
                                        <p:cTn id="47" dur="500"/>
                                        <p:tgtEl>
                                          <p:spTgt spid="15259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52592"/>
                                        </p:tgtEl>
                                        <p:attrNameLst>
                                          <p:attrName>style.visibility</p:attrName>
                                        </p:attrNameLst>
                                      </p:cBhvr>
                                      <p:to>
                                        <p:strVal val="visible"/>
                                      </p:to>
                                    </p:set>
                                    <p:animEffect transition="in" filter="wipe(left)">
                                      <p:cBhvr>
                                        <p:cTn id="52" dur="500"/>
                                        <p:tgtEl>
                                          <p:spTgt spid="15259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52593"/>
                                        </p:tgtEl>
                                        <p:attrNameLst>
                                          <p:attrName>style.visibility</p:attrName>
                                        </p:attrNameLst>
                                      </p:cBhvr>
                                      <p:to>
                                        <p:strVal val="visible"/>
                                      </p:to>
                                    </p:set>
                                    <p:animEffect transition="in" filter="wipe(left)">
                                      <p:cBhvr>
                                        <p:cTn id="57" dur="500"/>
                                        <p:tgtEl>
                                          <p:spTgt spid="15259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52594"/>
                                        </p:tgtEl>
                                        <p:attrNameLst>
                                          <p:attrName>style.visibility</p:attrName>
                                        </p:attrNameLst>
                                      </p:cBhvr>
                                      <p:to>
                                        <p:strVal val="visible"/>
                                      </p:to>
                                    </p:set>
                                    <p:animEffect transition="in" filter="wipe(left)">
                                      <p:cBhvr>
                                        <p:cTn id="62" dur="500"/>
                                        <p:tgtEl>
                                          <p:spTgt spid="15259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52595"/>
                                        </p:tgtEl>
                                        <p:attrNameLst>
                                          <p:attrName>style.visibility</p:attrName>
                                        </p:attrNameLst>
                                      </p:cBhvr>
                                      <p:to>
                                        <p:strVal val="visible"/>
                                      </p:to>
                                    </p:set>
                                    <p:animEffect transition="in" filter="wipe(left)">
                                      <p:cBhvr>
                                        <p:cTn id="67" dur="500"/>
                                        <p:tgtEl>
                                          <p:spTgt spid="15259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52596"/>
                                        </p:tgtEl>
                                        <p:attrNameLst>
                                          <p:attrName>style.visibility</p:attrName>
                                        </p:attrNameLst>
                                      </p:cBhvr>
                                      <p:to>
                                        <p:strVal val="visible"/>
                                      </p:to>
                                    </p:set>
                                    <p:animEffect transition="in" filter="wipe(left)">
                                      <p:cBhvr>
                                        <p:cTn id="72" dur="500"/>
                                        <p:tgtEl>
                                          <p:spTgt spid="15259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52597"/>
                                        </p:tgtEl>
                                        <p:attrNameLst>
                                          <p:attrName>style.visibility</p:attrName>
                                        </p:attrNameLst>
                                      </p:cBhvr>
                                      <p:to>
                                        <p:strVal val="visible"/>
                                      </p:to>
                                    </p:set>
                                    <p:animEffect transition="in" filter="wipe(left)">
                                      <p:cBhvr>
                                        <p:cTn id="77" dur="500"/>
                                        <p:tgtEl>
                                          <p:spTgt spid="152597"/>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152598"/>
                                        </p:tgtEl>
                                        <p:attrNameLst>
                                          <p:attrName>style.visibility</p:attrName>
                                        </p:attrNameLst>
                                      </p:cBhvr>
                                      <p:to>
                                        <p:strVal val="visible"/>
                                      </p:to>
                                    </p:set>
                                    <p:animEffect transition="in" filter="wipe(left)">
                                      <p:cBhvr>
                                        <p:cTn id="82" dur="500"/>
                                        <p:tgtEl>
                                          <p:spTgt spid="152598"/>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52599"/>
                                        </p:tgtEl>
                                        <p:attrNameLst>
                                          <p:attrName>style.visibility</p:attrName>
                                        </p:attrNameLst>
                                      </p:cBhvr>
                                      <p:to>
                                        <p:strVal val="visible"/>
                                      </p:to>
                                    </p:set>
                                    <p:animEffect transition="in" filter="wipe(left)">
                                      <p:cBhvr>
                                        <p:cTn id="87" dur="500"/>
                                        <p:tgtEl>
                                          <p:spTgt spid="152599"/>
                                        </p:tgtEl>
                                      </p:cBhvr>
                                    </p:animEffect>
                                  </p:childTnLst>
                                </p:cTn>
                              </p:par>
                            </p:childTnLst>
                          </p:cTn>
                        </p:par>
                      </p:childTnLst>
                    </p:cTn>
                  </p:par>
                  <p:par>
                    <p:cTn id="88" fill="hold">
                      <p:stCondLst>
                        <p:cond delay="indefinite"/>
                      </p:stCondLst>
                      <p:childTnLst>
                        <p:par>
                          <p:cTn id="89" fill="hold">
                            <p:stCondLst>
                              <p:cond delay="0"/>
                            </p:stCondLst>
                            <p:childTnLst>
                              <p:par>
                                <p:cTn id="90" presetID="4" presetClass="entr" presetSubtype="32" fill="hold" nodeType="clickEffect">
                                  <p:stCondLst>
                                    <p:cond delay="0"/>
                                  </p:stCondLst>
                                  <p:childTnLst>
                                    <p:set>
                                      <p:cBhvr>
                                        <p:cTn id="91" dur="1" fill="hold">
                                          <p:stCondLst>
                                            <p:cond delay="0"/>
                                          </p:stCondLst>
                                        </p:cTn>
                                        <p:tgtEl>
                                          <p:spTgt spid="66"/>
                                        </p:tgtEl>
                                        <p:attrNameLst>
                                          <p:attrName>style.visibility</p:attrName>
                                        </p:attrNameLst>
                                      </p:cBhvr>
                                      <p:to>
                                        <p:strVal val="visible"/>
                                      </p:to>
                                    </p:set>
                                    <p:animEffect transition="in" filter="box(out)">
                                      <p:cBhvr>
                                        <p:cTn id="92" dur="500"/>
                                        <p:tgtEl>
                                          <p:spTgt spid="6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106"/>
                                        </p:tgtEl>
                                        <p:attrNameLst>
                                          <p:attrName>style.visibility</p:attrName>
                                        </p:attrNameLst>
                                      </p:cBhvr>
                                      <p:to>
                                        <p:strVal val="visible"/>
                                      </p:to>
                                    </p:set>
                                    <p:animEffect transition="in" filter="wipe(left)">
                                      <p:cBhvr>
                                        <p:cTn id="97"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4" grpId="0" autoUpdateAnimBg="0"/>
      <p:bldP spid="152585" grpId="0" autoUpdateAnimBg="0"/>
      <p:bldP spid="152586" grpId="0" autoUpdateAnimBg="0"/>
      <p:bldP spid="152588" grpId="0" autoUpdateAnimBg="0"/>
      <p:bldP spid="152590" grpId="0" autoUpdateAnimBg="0"/>
      <p:bldP spid="152591" grpId="0" autoUpdateAnimBg="0"/>
      <p:bldP spid="152592" grpId="0" autoUpdateAnimBg="0"/>
      <p:bldP spid="152594" grpId="0" autoUpdateAnimBg="0"/>
      <p:bldP spid="152596" grpId="0" autoUpdateAnimBg="0"/>
      <p:bldP spid="152597" grpId="0" autoUpdateAnimBg="0"/>
      <p:bldP spid="152599" grpId="0" autoUpdateAnimBg="0"/>
      <p:bldP spid="15260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Line 2"/>
          <p:cNvSpPr>
            <a:spLocks noChangeShapeType="1"/>
          </p:cNvSpPr>
          <p:nvPr/>
        </p:nvSpPr>
        <p:spPr bwMode="auto">
          <a:xfrm>
            <a:off x="7086600" y="1416224"/>
            <a:ext cx="0" cy="83820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03" name="Line 3"/>
          <p:cNvSpPr>
            <a:spLocks noChangeShapeType="1"/>
          </p:cNvSpPr>
          <p:nvPr/>
        </p:nvSpPr>
        <p:spPr bwMode="auto">
          <a:xfrm>
            <a:off x="7162800" y="3932312"/>
            <a:ext cx="0" cy="8382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45" name="Rectangle 45"/>
          <p:cNvSpPr>
            <a:spLocks noChangeArrowheads="1"/>
          </p:cNvSpPr>
          <p:nvPr/>
        </p:nvSpPr>
        <p:spPr bwMode="auto">
          <a:xfrm>
            <a:off x="463550" y="476672"/>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66FFFF"/>
                </a:solidFill>
                <a:latin typeface="Times New Roman" pitchFamily="18" charset="0"/>
                <a:cs typeface="Times New Roman" pitchFamily="18" charset="0"/>
              </a:rPr>
              <a:t>2.</a:t>
            </a:r>
            <a:r>
              <a:rPr kumimoji="1" lang="en-US" altLang="zh-CN" sz="2400" b="1">
                <a:solidFill>
                  <a:srgbClr val="FFFF00"/>
                </a:solidFill>
                <a:latin typeface="Times New Roman" pitchFamily="18" charset="0"/>
                <a:cs typeface="Times New Roman" pitchFamily="18" charset="0"/>
              </a:rPr>
              <a:t> </a:t>
            </a:r>
            <a:r>
              <a:rPr kumimoji="1" lang="zh-CN" altLang="en-US" sz="2400" b="1">
                <a:solidFill>
                  <a:srgbClr val="66FFFF"/>
                </a:solidFill>
                <a:latin typeface="Times New Roman" pitchFamily="18" charset="0"/>
              </a:rPr>
              <a:t>磁介质的磁化</a:t>
            </a:r>
          </a:p>
        </p:txBody>
      </p:sp>
      <p:sp>
        <p:nvSpPr>
          <p:cNvPr id="153646" name="Oval 46"/>
          <p:cNvSpPr>
            <a:spLocks noChangeArrowheads="1"/>
          </p:cNvSpPr>
          <p:nvPr/>
        </p:nvSpPr>
        <p:spPr bwMode="auto">
          <a:xfrm>
            <a:off x="5715000" y="882824"/>
            <a:ext cx="2667000" cy="1143000"/>
          </a:xfrm>
          <a:prstGeom prst="ellipse">
            <a:avLst/>
          </a:pr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47" name="Line 47"/>
          <p:cNvSpPr>
            <a:spLocks noChangeShapeType="1"/>
          </p:cNvSpPr>
          <p:nvPr/>
        </p:nvSpPr>
        <p:spPr bwMode="auto">
          <a:xfrm flipV="1">
            <a:off x="7086600" y="120824"/>
            <a:ext cx="0" cy="1295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48" name="Line 48"/>
          <p:cNvSpPr>
            <a:spLocks noChangeShapeType="1"/>
          </p:cNvSpPr>
          <p:nvPr/>
        </p:nvSpPr>
        <p:spPr bwMode="auto">
          <a:xfrm>
            <a:off x="7086600" y="1416224"/>
            <a:ext cx="914400" cy="45720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49" name="Oval 49"/>
          <p:cNvSpPr>
            <a:spLocks noChangeArrowheads="1"/>
          </p:cNvSpPr>
          <p:nvPr/>
        </p:nvSpPr>
        <p:spPr bwMode="auto">
          <a:xfrm>
            <a:off x="7772400" y="1644824"/>
            <a:ext cx="381000" cy="381000"/>
          </a:xfrm>
          <a:prstGeom prst="ellipse">
            <a:avLst/>
          </a:prstGeom>
          <a:gradFill rotWithShape="0">
            <a:gsLst>
              <a:gs pos="0">
                <a:schemeClr val="hlink"/>
              </a:gs>
              <a:gs pos="100000">
                <a:schemeClr val="hlink">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宋体" charset="-122"/>
            </a:endParaRPr>
          </a:p>
        </p:txBody>
      </p:sp>
      <p:sp>
        <p:nvSpPr>
          <p:cNvPr id="153650" name="Line 50"/>
          <p:cNvSpPr>
            <a:spLocks noChangeShapeType="1"/>
          </p:cNvSpPr>
          <p:nvPr/>
        </p:nvSpPr>
        <p:spPr bwMode="auto">
          <a:xfrm flipH="1">
            <a:off x="7239000" y="1949624"/>
            <a:ext cx="609600" cy="38100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651" name="Object 51"/>
          <p:cNvGraphicFramePr>
            <a:graphicFrameLocks/>
          </p:cNvGraphicFramePr>
          <p:nvPr/>
        </p:nvGraphicFramePr>
        <p:xfrm>
          <a:off x="7710488" y="1338437"/>
          <a:ext cx="442912" cy="230187"/>
        </p:xfrm>
        <a:graphic>
          <a:graphicData uri="http://schemas.openxmlformats.org/presentationml/2006/ole">
            <mc:AlternateContent xmlns:mc="http://schemas.openxmlformats.org/markup-compatibility/2006">
              <mc:Choice xmlns:v="urn:schemas-microsoft-com:vml" Requires="v">
                <p:oleObj spid="_x0000_s61442" name="Equation" r:id="rId3" imgW="342961" imgH="114264" progId="Equation.3">
                  <p:embed/>
                </p:oleObj>
              </mc:Choice>
              <mc:Fallback>
                <p:oleObj name="Equation" r:id="rId3" imgW="342961" imgH="114264" progId="Equation.3">
                  <p:embed/>
                  <p:pic>
                    <p:nvPicPr>
                      <p:cNvPr id="153651" name="Object 5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0488" y="1338437"/>
                        <a:ext cx="442912"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52" name="Object 52"/>
          <p:cNvGraphicFramePr>
            <a:graphicFrameLocks/>
          </p:cNvGraphicFramePr>
          <p:nvPr/>
        </p:nvGraphicFramePr>
        <p:xfrm>
          <a:off x="7486650" y="2235374"/>
          <a:ext cx="230188" cy="292100"/>
        </p:xfrm>
        <a:graphic>
          <a:graphicData uri="http://schemas.openxmlformats.org/presentationml/2006/ole">
            <mc:AlternateContent xmlns:mc="http://schemas.openxmlformats.org/markup-compatibility/2006">
              <mc:Choice xmlns:v="urn:schemas-microsoft-com:vml" Requires="v">
                <p:oleObj spid="_x0000_s61443" name="Equation" r:id="rId5" imgW="114320" imgH="190512" progId="Equation.3">
                  <p:embed/>
                </p:oleObj>
              </mc:Choice>
              <mc:Fallback>
                <p:oleObj name="Equation" r:id="rId5" imgW="114320" imgH="190512" progId="Equation.3">
                  <p:embed/>
                  <p:pic>
                    <p:nvPicPr>
                      <p:cNvPr id="153652" name="Object 5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6650" y="2235374"/>
                        <a:ext cx="23018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53" name="Object 53"/>
          <p:cNvGraphicFramePr>
            <a:graphicFrameLocks/>
          </p:cNvGraphicFramePr>
          <p:nvPr/>
        </p:nvGraphicFramePr>
        <p:xfrm>
          <a:off x="7315200" y="44624"/>
          <a:ext cx="366713" cy="442913"/>
        </p:xfrm>
        <a:graphic>
          <a:graphicData uri="http://schemas.openxmlformats.org/presentationml/2006/ole">
            <mc:AlternateContent xmlns:mc="http://schemas.openxmlformats.org/markup-compatibility/2006">
              <mc:Choice xmlns:v="urn:schemas-microsoft-com:vml" Requires="v">
                <p:oleObj spid="_x0000_s61444" name="Equation" r:id="rId7" imgW="266675" imgH="343008" progId="Equation.3">
                  <p:embed/>
                </p:oleObj>
              </mc:Choice>
              <mc:Fallback>
                <p:oleObj name="Equation" r:id="rId7" imgW="266675" imgH="343008" progId="Equation.3">
                  <p:embed/>
                  <p:pic>
                    <p:nvPicPr>
                      <p:cNvPr id="153653" name="Object 5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5200" y="44624"/>
                        <a:ext cx="3667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54" name="Object 54"/>
          <p:cNvGraphicFramePr>
            <a:graphicFrameLocks/>
          </p:cNvGraphicFramePr>
          <p:nvPr/>
        </p:nvGraphicFramePr>
        <p:xfrm>
          <a:off x="7286625" y="1657524"/>
          <a:ext cx="190500" cy="215900"/>
        </p:xfrm>
        <a:graphic>
          <a:graphicData uri="http://schemas.openxmlformats.org/presentationml/2006/ole">
            <mc:AlternateContent xmlns:mc="http://schemas.openxmlformats.org/markup-compatibility/2006">
              <mc:Choice xmlns:v="urn:schemas-microsoft-com:vml" Requires="v">
                <p:oleObj spid="_x0000_s61445" name="Equation" r:id="rId9" imgW="76286" imgH="114264" progId="Equation.3">
                  <p:embed/>
                </p:oleObj>
              </mc:Choice>
              <mc:Fallback>
                <p:oleObj name="Equation" r:id="rId9" imgW="76286" imgH="114264" progId="Equation.3">
                  <p:embed/>
                  <p:pic>
                    <p:nvPicPr>
                      <p:cNvPr id="153654" name="Object 5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6625" y="1657524"/>
                        <a:ext cx="1905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55" name="Line 55"/>
          <p:cNvSpPr>
            <a:spLocks noChangeShapeType="1"/>
          </p:cNvSpPr>
          <p:nvPr/>
        </p:nvSpPr>
        <p:spPr bwMode="auto">
          <a:xfrm flipV="1">
            <a:off x="6858000" y="349424"/>
            <a:ext cx="0" cy="9144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656" name="Object 56"/>
          <p:cNvGraphicFramePr>
            <a:graphicFrameLocks/>
          </p:cNvGraphicFramePr>
          <p:nvPr/>
        </p:nvGraphicFramePr>
        <p:xfrm>
          <a:off x="6359525" y="349424"/>
          <a:ext cx="366713" cy="442913"/>
        </p:xfrm>
        <a:graphic>
          <a:graphicData uri="http://schemas.openxmlformats.org/presentationml/2006/ole">
            <mc:AlternateContent xmlns:mc="http://schemas.openxmlformats.org/markup-compatibility/2006">
              <mc:Choice xmlns:v="urn:schemas-microsoft-com:vml" Requires="v">
                <p:oleObj spid="_x0000_s61446" name="Equation" r:id="rId11" imgW="266675" imgH="343008" progId="Equation.3">
                  <p:embed/>
                </p:oleObj>
              </mc:Choice>
              <mc:Fallback>
                <p:oleObj name="Equation" r:id="rId11" imgW="266675" imgH="343008" progId="Equation.3">
                  <p:embed/>
                  <p:pic>
                    <p:nvPicPr>
                      <p:cNvPr id="153656" name="Object 5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59525" y="349424"/>
                        <a:ext cx="3667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57" name="Line 57"/>
          <p:cNvSpPr>
            <a:spLocks noChangeShapeType="1"/>
          </p:cNvSpPr>
          <p:nvPr/>
        </p:nvSpPr>
        <p:spPr bwMode="auto">
          <a:xfrm>
            <a:off x="8001000" y="1873424"/>
            <a:ext cx="609600" cy="3048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658" name="Object 58"/>
          <p:cNvGraphicFramePr>
            <a:graphicFrameLocks/>
          </p:cNvGraphicFramePr>
          <p:nvPr/>
        </p:nvGraphicFramePr>
        <p:xfrm>
          <a:off x="8382000" y="1582912"/>
          <a:ext cx="280988" cy="442912"/>
        </p:xfrm>
        <a:graphic>
          <a:graphicData uri="http://schemas.openxmlformats.org/presentationml/2006/ole">
            <mc:AlternateContent xmlns:mc="http://schemas.openxmlformats.org/markup-compatibility/2006">
              <mc:Choice xmlns:v="urn:schemas-microsoft-com:vml" Requires="v">
                <p:oleObj spid="_x0000_s61447" name="Equation" r:id="rId13" imgW="175262" imgH="343008" progId="Equation.3">
                  <p:embed/>
                </p:oleObj>
              </mc:Choice>
              <mc:Fallback>
                <p:oleObj name="Equation" r:id="rId13" imgW="175262" imgH="343008" progId="Equation.3">
                  <p:embed/>
                  <p:pic>
                    <p:nvPicPr>
                      <p:cNvPr id="153658" name="Object 5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82000" y="1582912"/>
                        <a:ext cx="280988"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59" name="Object 59"/>
          <p:cNvGraphicFramePr>
            <a:graphicFrameLocks/>
          </p:cNvGraphicFramePr>
          <p:nvPr/>
        </p:nvGraphicFramePr>
        <p:xfrm>
          <a:off x="847725" y="1708572"/>
          <a:ext cx="280988" cy="442913"/>
        </p:xfrm>
        <a:graphic>
          <a:graphicData uri="http://schemas.openxmlformats.org/presentationml/2006/ole">
            <mc:AlternateContent xmlns:mc="http://schemas.openxmlformats.org/markup-compatibility/2006">
              <mc:Choice xmlns:v="urn:schemas-microsoft-com:vml" Requires="v">
                <p:oleObj spid="_x0000_s61448" name="Equation" r:id="rId15" imgW="175262" imgH="343008" progId="Equation.3">
                  <p:embed/>
                </p:oleObj>
              </mc:Choice>
              <mc:Fallback>
                <p:oleObj name="Equation" r:id="rId15" imgW="175262" imgH="343008" progId="Equation.3">
                  <p:embed/>
                  <p:pic>
                    <p:nvPicPr>
                      <p:cNvPr id="153659" name="Object 59"/>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7725" y="1708572"/>
                        <a:ext cx="280988"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60" name="AutoShape 60"/>
          <p:cNvSpPr>
            <a:spLocks noChangeArrowheads="1"/>
          </p:cNvSpPr>
          <p:nvPr/>
        </p:nvSpPr>
        <p:spPr bwMode="auto">
          <a:xfrm>
            <a:off x="1281113" y="1754610"/>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53661" name="Object 61"/>
          <p:cNvGraphicFramePr>
            <a:graphicFrameLocks noChangeAspect="1"/>
          </p:cNvGraphicFramePr>
          <p:nvPr/>
        </p:nvGraphicFramePr>
        <p:xfrm>
          <a:off x="6629400" y="1340024"/>
          <a:ext cx="428625" cy="401638"/>
        </p:xfrm>
        <a:graphic>
          <a:graphicData uri="http://schemas.openxmlformats.org/presentationml/2006/ole">
            <mc:AlternateContent xmlns:mc="http://schemas.openxmlformats.org/markup-compatibility/2006">
              <mc:Choice xmlns:v="urn:schemas-microsoft-com:vml" Requires="v">
                <p:oleObj spid="_x0000_s61449" name="Equation" r:id="rId17" imgW="22907" imgH="38016" progId="Equation.3">
                  <p:embed/>
                </p:oleObj>
              </mc:Choice>
              <mc:Fallback>
                <p:oleObj name="Equation" r:id="rId17" imgW="22907" imgH="38016" progId="Equation.3">
                  <p:embed/>
                  <p:pic>
                    <p:nvPicPr>
                      <p:cNvPr id="153661" name="Object 6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29400" y="1340024"/>
                        <a:ext cx="428625" cy="401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62" name="Object 62"/>
          <p:cNvGraphicFramePr>
            <a:graphicFrameLocks/>
          </p:cNvGraphicFramePr>
          <p:nvPr/>
        </p:nvGraphicFramePr>
        <p:xfrm>
          <a:off x="1887538" y="1678410"/>
          <a:ext cx="571500" cy="382587"/>
        </p:xfrm>
        <a:graphic>
          <a:graphicData uri="http://schemas.openxmlformats.org/presentationml/2006/ole">
            <mc:AlternateContent xmlns:mc="http://schemas.openxmlformats.org/markup-compatibility/2006">
              <mc:Choice xmlns:v="urn:schemas-microsoft-com:vml" Requires="v">
                <p:oleObj spid="_x0000_s61450" name="Equation" r:id="rId19" imgW="464845" imgH="274320" progId="Equation.3">
                  <p:embed/>
                </p:oleObj>
              </mc:Choice>
              <mc:Fallback>
                <p:oleObj name="Equation" r:id="rId19" imgW="464845" imgH="274320" progId="Equation.3">
                  <p:embed/>
                  <p:pic>
                    <p:nvPicPr>
                      <p:cNvPr id="153662" name="Object 62"/>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87538" y="1678410"/>
                        <a:ext cx="571500"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63" name="AutoShape 63"/>
          <p:cNvSpPr>
            <a:spLocks noChangeArrowheads="1"/>
          </p:cNvSpPr>
          <p:nvPr/>
        </p:nvSpPr>
        <p:spPr bwMode="auto">
          <a:xfrm>
            <a:off x="2573338" y="1778422"/>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53664" name="Object 64"/>
          <p:cNvGraphicFramePr>
            <a:graphicFrameLocks/>
          </p:cNvGraphicFramePr>
          <p:nvPr/>
        </p:nvGraphicFramePr>
        <p:xfrm>
          <a:off x="3182938" y="1702222"/>
          <a:ext cx="687387" cy="471488"/>
        </p:xfrm>
        <a:graphic>
          <a:graphicData uri="http://schemas.openxmlformats.org/presentationml/2006/ole">
            <mc:AlternateContent xmlns:mc="http://schemas.openxmlformats.org/markup-compatibility/2006">
              <mc:Choice xmlns:v="urn:schemas-microsoft-com:vml" Requires="v">
                <p:oleObj spid="_x0000_s61451" name="Equation" r:id="rId21" imgW="579165" imgH="365688" progId="Equation.3">
                  <p:embed/>
                </p:oleObj>
              </mc:Choice>
              <mc:Fallback>
                <p:oleObj name="Equation" r:id="rId21" imgW="579165" imgH="365688" progId="Equation.3">
                  <p:embed/>
                  <p:pic>
                    <p:nvPicPr>
                      <p:cNvPr id="153664" name="Object 64"/>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82938" y="1702222"/>
                        <a:ext cx="687387"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65" name="AutoShape 65"/>
          <p:cNvSpPr>
            <a:spLocks noChangeArrowheads="1"/>
          </p:cNvSpPr>
          <p:nvPr/>
        </p:nvSpPr>
        <p:spPr bwMode="auto">
          <a:xfrm>
            <a:off x="896938" y="2305472"/>
            <a:ext cx="2684462" cy="762000"/>
          </a:xfrm>
          <a:prstGeom prst="upArrowCallout">
            <a:avLst>
              <a:gd name="adj1" fmla="val 88073"/>
              <a:gd name="adj2" fmla="val 88073"/>
              <a:gd name="adj3" fmla="val 16667"/>
              <a:gd name="adj4" fmla="val 66667"/>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zh-CN" altLang="en-US" sz="2000" b="1">
                <a:solidFill>
                  <a:schemeClr val="bg1"/>
                </a:solidFill>
                <a:latin typeface="Times New Roman" pitchFamily="18" charset="0"/>
                <a:ea typeface="楷体_GB2312" pitchFamily="49" charset="-122"/>
              </a:rPr>
              <a:t>电子轨道半径不变</a:t>
            </a:r>
          </a:p>
        </p:txBody>
      </p:sp>
      <p:graphicFrame>
        <p:nvGraphicFramePr>
          <p:cNvPr id="153666" name="Object 66"/>
          <p:cNvGraphicFramePr>
            <a:graphicFrameLocks/>
          </p:cNvGraphicFramePr>
          <p:nvPr/>
        </p:nvGraphicFramePr>
        <p:xfrm>
          <a:off x="3944938" y="1702222"/>
          <a:ext cx="849312" cy="442913"/>
        </p:xfrm>
        <a:graphic>
          <a:graphicData uri="http://schemas.openxmlformats.org/presentationml/2006/ole">
            <mc:AlternateContent xmlns:mc="http://schemas.openxmlformats.org/markup-compatibility/2006">
              <mc:Choice xmlns:v="urn:schemas-microsoft-com:vml" Requires="v">
                <p:oleObj spid="_x0000_s61452" name="Equation" r:id="rId23" imgW="746864" imgH="343008" progId="Equation.3">
                  <p:embed/>
                </p:oleObj>
              </mc:Choice>
              <mc:Fallback>
                <p:oleObj name="Equation" r:id="rId23" imgW="746864" imgH="343008" progId="Equation.3">
                  <p:embed/>
                  <p:pic>
                    <p:nvPicPr>
                      <p:cNvPr id="153666" name="Object 66"/>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44938" y="1702222"/>
                        <a:ext cx="849312"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67" name="Object 67"/>
          <p:cNvGraphicFramePr>
            <a:graphicFrameLocks/>
          </p:cNvGraphicFramePr>
          <p:nvPr/>
        </p:nvGraphicFramePr>
        <p:xfrm>
          <a:off x="6470650" y="2179812"/>
          <a:ext cx="584200" cy="442912"/>
        </p:xfrm>
        <a:graphic>
          <a:graphicData uri="http://schemas.openxmlformats.org/presentationml/2006/ole">
            <mc:AlternateContent xmlns:mc="http://schemas.openxmlformats.org/markup-compatibility/2006">
              <mc:Choice xmlns:v="urn:schemas-microsoft-com:vml" Requires="v">
                <p:oleObj spid="_x0000_s61453" name="Equation" r:id="rId25" imgW="479972" imgH="343008" progId="Equation.3">
                  <p:embed/>
                </p:oleObj>
              </mc:Choice>
              <mc:Fallback>
                <p:oleObj name="Equation" r:id="rId25" imgW="479972" imgH="343008" progId="Equation.3">
                  <p:embed/>
                  <p:pic>
                    <p:nvPicPr>
                      <p:cNvPr id="153667" name="Object 67"/>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470650" y="2179812"/>
                        <a:ext cx="584200"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68" name="Text Box 68"/>
          <p:cNvSpPr txBox="1">
            <a:spLocks noChangeArrowheads="1"/>
          </p:cNvSpPr>
          <p:nvPr/>
        </p:nvSpPr>
        <p:spPr bwMode="auto">
          <a:xfrm>
            <a:off x="762000" y="3372272"/>
            <a:ext cx="480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当外场方向与原子磁矩反方向时</a:t>
            </a:r>
            <a:endParaRPr kumimoji="1" lang="zh-CN" altLang="en-US" sz="2400" b="1">
              <a:solidFill>
                <a:schemeClr val="hlink"/>
              </a:solidFill>
              <a:latin typeface="Times New Roman" pitchFamily="18" charset="0"/>
            </a:endParaRPr>
          </a:p>
        </p:txBody>
      </p:sp>
      <p:sp>
        <p:nvSpPr>
          <p:cNvPr id="153669" name="Oval 69"/>
          <p:cNvSpPr>
            <a:spLocks noChangeArrowheads="1"/>
          </p:cNvSpPr>
          <p:nvPr/>
        </p:nvSpPr>
        <p:spPr bwMode="auto">
          <a:xfrm>
            <a:off x="5791200" y="3398912"/>
            <a:ext cx="2667000" cy="1143000"/>
          </a:xfrm>
          <a:prstGeom prst="ellipse">
            <a:avLst/>
          </a:pr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70" name="Line 70"/>
          <p:cNvSpPr>
            <a:spLocks noChangeShapeType="1"/>
          </p:cNvSpPr>
          <p:nvPr/>
        </p:nvSpPr>
        <p:spPr bwMode="auto">
          <a:xfrm flipV="1">
            <a:off x="7162800" y="2713112"/>
            <a:ext cx="0" cy="1219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71" name="Line 71"/>
          <p:cNvSpPr>
            <a:spLocks noChangeShapeType="1"/>
          </p:cNvSpPr>
          <p:nvPr/>
        </p:nvSpPr>
        <p:spPr bwMode="auto">
          <a:xfrm>
            <a:off x="7162800" y="3932312"/>
            <a:ext cx="914400" cy="4572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72" name="Oval 72"/>
          <p:cNvSpPr>
            <a:spLocks noChangeArrowheads="1"/>
          </p:cNvSpPr>
          <p:nvPr/>
        </p:nvSpPr>
        <p:spPr bwMode="auto">
          <a:xfrm>
            <a:off x="7848600" y="4160912"/>
            <a:ext cx="381000" cy="381000"/>
          </a:xfrm>
          <a:prstGeom prst="ellipse">
            <a:avLst/>
          </a:prstGeom>
          <a:gradFill rotWithShape="0">
            <a:gsLst>
              <a:gs pos="0">
                <a:schemeClr val="hlink"/>
              </a:gs>
              <a:gs pos="100000">
                <a:schemeClr val="hlink">
                  <a:gamma/>
                  <a:shade val="46275"/>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a typeface="宋体" charset="-122"/>
            </a:endParaRPr>
          </a:p>
        </p:txBody>
      </p:sp>
      <p:sp>
        <p:nvSpPr>
          <p:cNvPr id="153673" name="Line 73"/>
          <p:cNvSpPr>
            <a:spLocks noChangeShapeType="1"/>
          </p:cNvSpPr>
          <p:nvPr/>
        </p:nvSpPr>
        <p:spPr bwMode="auto">
          <a:xfrm flipH="1">
            <a:off x="7315200" y="4465712"/>
            <a:ext cx="609600" cy="38100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674" name="Object 74"/>
          <p:cNvGraphicFramePr>
            <a:graphicFrameLocks/>
          </p:cNvGraphicFramePr>
          <p:nvPr/>
        </p:nvGraphicFramePr>
        <p:xfrm>
          <a:off x="8001000" y="4616524"/>
          <a:ext cx="442913" cy="230188"/>
        </p:xfrm>
        <a:graphic>
          <a:graphicData uri="http://schemas.openxmlformats.org/presentationml/2006/ole">
            <mc:AlternateContent xmlns:mc="http://schemas.openxmlformats.org/markup-compatibility/2006">
              <mc:Choice xmlns:v="urn:schemas-microsoft-com:vml" Requires="v">
                <p:oleObj spid="_x0000_s61454" name="Equation" r:id="rId27" imgW="342961" imgH="114264" progId="Equation.3">
                  <p:embed/>
                </p:oleObj>
              </mc:Choice>
              <mc:Fallback>
                <p:oleObj name="Equation" r:id="rId27" imgW="342961" imgH="114264" progId="Equation.3">
                  <p:embed/>
                  <p:pic>
                    <p:nvPicPr>
                      <p:cNvPr id="153674" name="Object 74"/>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001000" y="4616524"/>
                        <a:ext cx="442913"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75" name="Object 75"/>
          <p:cNvGraphicFramePr>
            <a:graphicFrameLocks/>
          </p:cNvGraphicFramePr>
          <p:nvPr/>
        </p:nvGraphicFramePr>
        <p:xfrm>
          <a:off x="6629400" y="2636912"/>
          <a:ext cx="366713" cy="442912"/>
        </p:xfrm>
        <a:graphic>
          <a:graphicData uri="http://schemas.openxmlformats.org/presentationml/2006/ole">
            <mc:AlternateContent xmlns:mc="http://schemas.openxmlformats.org/markup-compatibility/2006">
              <mc:Choice xmlns:v="urn:schemas-microsoft-com:vml" Requires="v">
                <p:oleObj spid="_x0000_s61455" name="Equation" r:id="rId29" imgW="266675" imgH="343008" progId="Equation.3">
                  <p:embed/>
                </p:oleObj>
              </mc:Choice>
              <mc:Fallback>
                <p:oleObj name="Equation" r:id="rId29" imgW="266675" imgH="343008" progId="Equation.3">
                  <p:embed/>
                  <p:pic>
                    <p:nvPicPr>
                      <p:cNvPr id="153675" name="Object 75"/>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629400" y="2636912"/>
                        <a:ext cx="366713"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76" name="Object 76"/>
          <p:cNvGraphicFramePr>
            <a:graphicFrameLocks/>
          </p:cNvGraphicFramePr>
          <p:nvPr/>
        </p:nvGraphicFramePr>
        <p:xfrm>
          <a:off x="7429500" y="4249812"/>
          <a:ext cx="190500" cy="215900"/>
        </p:xfrm>
        <a:graphic>
          <a:graphicData uri="http://schemas.openxmlformats.org/presentationml/2006/ole">
            <mc:AlternateContent xmlns:mc="http://schemas.openxmlformats.org/markup-compatibility/2006">
              <mc:Choice xmlns:v="urn:schemas-microsoft-com:vml" Requires="v">
                <p:oleObj spid="_x0000_s61456" name="Equation" r:id="rId31" imgW="76286" imgH="114264" progId="Equation.3">
                  <p:embed/>
                </p:oleObj>
              </mc:Choice>
              <mc:Fallback>
                <p:oleObj name="Equation" r:id="rId31" imgW="76286" imgH="114264" progId="Equation.3">
                  <p:embed/>
                  <p:pic>
                    <p:nvPicPr>
                      <p:cNvPr id="153676" name="Object 76"/>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429500" y="4249812"/>
                        <a:ext cx="1905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77" name="Object 77"/>
          <p:cNvGraphicFramePr>
            <a:graphicFrameLocks/>
          </p:cNvGraphicFramePr>
          <p:nvPr/>
        </p:nvGraphicFramePr>
        <p:xfrm>
          <a:off x="6781800" y="4694312"/>
          <a:ext cx="366713" cy="442912"/>
        </p:xfrm>
        <a:graphic>
          <a:graphicData uri="http://schemas.openxmlformats.org/presentationml/2006/ole">
            <mc:AlternateContent xmlns:mc="http://schemas.openxmlformats.org/markup-compatibility/2006">
              <mc:Choice xmlns:v="urn:schemas-microsoft-com:vml" Requires="v">
                <p:oleObj spid="_x0000_s61457" name="Equation" r:id="rId33" imgW="266675" imgH="343008" progId="Equation.3">
                  <p:embed/>
                </p:oleObj>
              </mc:Choice>
              <mc:Fallback>
                <p:oleObj name="Equation" r:id="rId33" imgW="266675" imgH="343008" progId="Equation.3">
                  <p:embed/>
                  <p:pic>
                    <p:nvPicPr>
                      <p:cNvPr id="153677" name="Object 77"/>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781800" y="4694312"/>
                        <a:ext cx="366713"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78" name="Line 78"/>
          <p:cNvSpPr>
            <a:spLocks noChangeShapeType="1"/>
          </p:cNvSpPr>
          <p:nvPr/>
        </p:nvSpPr>
        <p:spPr bwMode="auto">
          <a:xfrm flipH="1" flipV="1">
            <a:off x="7315200" y="4008512"/>
            <a:ext cx="609600" cy="304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679" name="Object 79"/>
          <p:cNvGraphicFramePr>
            <a:graphicFrameLocks noChangeAspect="1"/>
          </p:cNvGraphicFramePr>
          <p:nvPr/>
        </p:nvGraphicFramePr>
        <p:xfrm>
          <a:off x="7620000" y="3703712"/>
          <a:ext cx="327025" cy="446087"/>
        </p:xfrm>
        <a:graphic>
          <a:graphicData uri="http://schemas.openxmlformats.org/presentationml/2006/ole">
            <mc:AlternateContent xmlns:mc="http://schemas.openxmlformats.org/markup-compatibility/2006">
              <mc:Choice xmlns:v="urn:schemas-microsoft-com:vml" Requires="v">
                <p:oleObj spid="_x0000_s61458" name="Equation" r:id="rId35" imgW="175262" imgH="343008" progId="Equation.3">
                  <p:embed/>
                </p:oleObj>
              </mc:Choice>
              <mc:Fallback>
                <p:oleObj name="Equation" r:id="rId35" imgW="175262" imgH="343008" progId="Equation.3">
                  <p:embed/>
                  <p:pic>
                    <p:nvPicPr>
                      <p:cNvPr id="153679" name="Object 79"/>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620000" y="3703712"/>
                        <a:ext cx="327025"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80" name="Object 80"/>
          <p:cNvGraphicFramePr>
            <a:graphicFrameLocks noChangeAspect="1"/>
          </p:cNvGraphicFramePr>
          <p:nvPr/>
        </p:nvGraphicFramePr>
        <p:xfrm>
          <a:off x="6705600" y="3703712"/>
          <a:ext cx="428625" cy="401637"/>
        </p:xfrm>
        <a:graphic>
          <a:graphicData uri="http://schemas.openxmlformats.org/presentationml/2006/ole">
            <mc:AlternateContent xmlns:mc="http://schemas.openxmlformats.org/markup-compatibility/2006">
              <mc:Choice xmlns:v="urn:schemas-microsoft-com:vml" Requires="v">
                <p:oleObj spid="_x0000_s61459" name="Equation" r:id="rId37" imgW="22907" imgH="38016" progId="Equation.3">
                  <p:embed/>
                </p:oleObj>
              </mc:Choice>
              <mc:Fallback>
                <p:oleObj name="Equation" r:id="rId37" imgW="22907" imgH="38016" progId="Equation.3">
                  <p:embed/>
                  <p:pic>
                    <p:nvPicPr>
                      <p:cNvPr id="153680" name="Object 80"/>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705600" y="3703712"/>
                        <a:ext cx="428625" cy="401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81" name="Line 81"/>
          <p:cNvSpPr>
            <a:spLocks noChangeShapeType="1"/>
          </p:cNvSpPr>
          <p:nvPr/>
        </p:nvSpPr>
        <p:spPr bwMode="auto">
          <a:xfrm flipV="1">
            <a:off x="7162800" y="3170312"/>
            <a:ext cx="0" cy="762000"/>
          </a:xfrm>
          <a:prstGeom prst="line">
            <a:avLst/>
          </a:prstGeom>
          <a:noFill/>
          <a:ln w="349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682" name="Object 82"/>
          <p:cNvGraphicFramePr>
            <a:graphicFrameLocks/>
          </p:cNvGraphicFramePr>
          <p:nvPr/>
        </p:nvGraphicFramePr>
        <p:xfrm>
          <a:off x="7280275" y="2982987"/>
          <a:ext cx="582613" cy="442912"/>
        </p:xfrm>
        <a:graphic>
          <a:graphicData uri="http://schemas.openxmlformats.org/presentationml/2006/ole">
            <mc:AlternateContent xmlns:mc="http://schemas.openxmlformats.org/markup-compatibility/2006">
              <mc:Choice xmlns:v="urn:schemas-microsoft-com:vml" Requires="v">
                <p:oleObj spid="_x0000_s61460" name="Equation" r:id="rId39" imgW="479972" imgH="343008" progId="Equation.3">
                  <p:embed/>
                </p:oleObj>
              </mc:Choice>
              <mc:Fallback>
                <p:oleObj name="Equation" r:id="rId39" imgW="479972" imgH="343008" progId="Equation.3">
                  <p:embed/>
                  <p:pic>
                    <p:nvPicPr>
                      <p:cNvPr id="153682" name="Object 82"/>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280275" y="2982987"/>
                        <a:ext cx="582613"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83" name="Object 83"/>
          <p:cNvGraphicFramePr>
            <a:graphicFrameLocks/>
          </p:cNvGraphicFramePr>
          <p:nvPr/>
        </p:nvGraphicFramePr>
        <p:xfrm>
          <a:off x="855663" y="4097760"/>
          <a:ext cx="280987" cy="442912"/>
        </p:xfrm>
        <a:graphic>
          <a:graphicData uri="http://schemas.openxmlformats.org/presentationml/2006/ole">
            <mc:AlternateContent xmlns:mc="http://schemas.openxmlformats.org/markup-compatibility/2006">
              <mc:Choice xmlns:v="urn:schemas-microsoft-com:vml" Requires="v">
                <p:oleObj spid="_x0000_s61461" name="Equation" r:id="rId41" imgW="175262" imgH="343008" progId="Equation.3">
                  <p:embed/>
                </p:oleObj>
              </mc:Choice>
              <mc:Fallback>
                <p:oleObj name="Equation" r:id="rId41" imgW="175262" imgH="343008" progId="Equation.3">
                  <p:embed/>
                  <p:pic>
                    <p:nvPicPr>
                      <p:cNvPr id="153683" name="Object 83"/>
                      <p:cNvPicPr>
                        <a:picLocks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855663" y="4097760"/>
                        <a:ext cx="280987"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84" name="AutoShape 84"/>
          <p:cNvSpPr>
            <a:spLocks noChangeArrowheads="1"/>
          </p:cNvSpPr>
          <p:nvPr/>
        </p:nvSpPr>
        <p:spPr bwMode="auto">
          <a:xfrm>
            <a:off x="1295400" y="4173960"/>
            <a:ext cx="609600" cy="304800"/>
          </a:xfrm>
          <a:prstGeom prst="rightArrow">
            <a:avLst>
              <a:gd name="adj1" fmla="val 50000"/>
              <a:gd name="adj2" fmla="val 50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53685" name="Object 85"/>
          <p:cNvGraphicFramePr>
            <a:graphicFrameLocks/>
          </p:cNvGraphicFramePr>
          <p:nvPr/>
        </p:nvGraphicFramePr>
        <p:xfrm>
          <a:off x="1974850" y="4097760"/>
          <a:ext cx="571500" cy="381000"/>
        </p:xfrm>
        <a:graphic>
          <a:graphicData uri="http://schemas.openxmlformats.org/presentationml/2006/ole">
            <mc:AlternateContent xmlns:mc="http://schemas.openxmlformats.org/markup-compatibility/2006">
              <mc:Choice xmlns:v="urn:schemas-microsoft-com:vml" Requires="v">
                <p:oleObj spid="_x0000_s61462" name="Equation" r:id="rId43" imgW="464845" imgH="274320" progId="Equation.3">
                  <p:embed/>
                </p:oleObj>
              </mc:Choice>
              <mc:Fallback>
                <p:oleObj name="Equation" r:id="rId43" imgW="464845" imgH="274320" progId="Equation.3">
                  <p:embed/>
                  <p:pic>
                    <p:nvPicPr>
                      <p:cNvPr id="153685" name="Object 85"/>
                      <p:cNvPicPr>
                        <a:picLocks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974850" y="4097760"/>
                        <a:ext cx="5715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86" name="Object 86"/>
          <p:cNvGraphicFramePr>
            <a:graphicFrameLocks/>
          </p:cNvGraphicFramePr>
          <p:nvPr/>
        </p:nvGraphicFramePr>
        <p:xfrm>
          <a:off x="3224213" y="4080297"/>
          <a:ext cx="687387" cy="471488"/>
        </p:xfrm>
        <a:graphic>
          <a:graphicData uri="http://schemas.openxmlformats.org/presentationml/2006/ole">
            <mc:AlternateContent xmlns:mc="http://schemas.openxmlformats.org/markup-compatibility/2006">
              <mc:Choice xmlns:v="urn:schemas-microsoft-com:vml" Requires="v">
                <p:oleObj spid="_x0000_s61463" name="Equation" r:id="rId45" imgW="579165" imgH="365688" progId="Equation.3">
                  <p:embed/>
                </p:oleObj>
              </mc:Choice>
              <mc:Fallback>
                <p:oleObj name="Equation" r:id="rId45" imgW="579165" imgH="365688" progId="Equation.3">
                  <p:embed/>
                  <p:pic>
                    <p:nvPicPr>
                      <p:cNvPr id="153686" name="Object 86"/>
                      <p:cNvPicPr>
                        <a:picLocks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224213" y="4080297"/>
                        <a:ext cx="687387"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87" name="Object 87"/>
          <p:cNvGraphicFramePr>
            <a:graphicFrameLocks/>
          </p:cNvGraphicFramePr>
          <p:nvPr/>
        </p:nvGraphicFramePr>
        <p:xfrm>
          <a:off x="3986213" y="4104110"/>
          <a:ext cx="849312" cy="442912"/>
        </p:xfrm>
        <a:graphic>
          <a:graphicData uri="http://schemas.openxmlformats.org/presentationml/2006/ole">
            <mc:AlternateContent xmlns:mc="http://schemas.openxmlformats.org/markup-compatibility/2006">
              <mc:Choice xmlns:v="urn:schemas-microsoft-com:vml" Requires="v">
                <p:oleObj spid="_x0000_s61464" name="Equation" r:id="rId47" imgW="746864" imgH="343008" progId="Equation.3">
                  <p:embed/>
                </p:oleObj>
              </mc:Choice>
              <mc:Fallback>
                <p:oleObj name="Equation" r:id="rId47" imgW="746864" imgH="343008" progId="Equation.3">
                  <p:embed/>
                  <p:pic>
                    <p:nvPicPr>
                      <p:cNvPr id="153687" name="Object 87"/>
                      <p:cNvPicPr>
                        <a:picLocks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3986213" y="4104110"/>
                        <a:ext cx="849312"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88" name="AutoShape 88"/>
          <p:cNvSpPr>
            <a:spLocks noChangeArrowheads="1"/>
          </p:cNvSpPr>
          <p:nvPr/>
        </p:nvSpPr>
        <p:spPr bwMode="auto">
          <a:xfrm>
            <a:off x="2549525" y="4173960"/>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89" name="Text Box 89"/>
          <p:cNvSpPr txBox="1">
            <a:spLocks noChangeArrowheads="1"/>
          </p:cNvSpPr>
          <p:nvPr/>
        </p:nvSpPr>
        <p:spPr bwMode="auto">
          <a:xfrm>
            <a:off x="750888" y="1056110"/>
            <a:ext cx="5260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当外场方向与原子磁矩方向相同时</a:t>
            </a:r>
            <a:endParaRPr kumimoji="1" lang="zh-CN" altLang="en-US" sz="2400" b="1">
              <a:solidFill>
                <a:schemeClr val="hlink"/>
              </a:solidFill>
              <a:latin typeface="Times New Roman" pitchFamily="18" charset="0"/>
            </a:endParaRPr>
          </a:p>
        </p:txBody>
      </p:sp>
      <p:sp>
        <p:nvSpPr>
          <p:cNvPr id="131" name="Text Box 10"/>
          <p:cNvSpPr txBox="1">
            <a:spLocks noChangeArrowheads="1"/>
          </p:cNvSpPr>
          <p:nvPr/>
        </p:nvSpPr>
        <p:spPr bwMode="auto">
          <a:xfrm>
            <a:off x="430461" y="5013176"/>
            <a:ext cx="835818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zh-CN" altLang="en-US" sz="2400" b="1">
                <a:solidFill>
                  <a:srgbClr val="66FFFF"/>
                </a:solidFill>
                <a:latin typeface="Times New Roman" pitchFamily="18" charset="0"/>
              </a:rPr>
              <a:t>结论：</a:t>
            </a:r>
            <a:r>
              <a:rPr kumimoji="1" lang="zh-CN" altLang="en-US" sz="2400" b="1">
                <a:solidFill>
                  <a:schemeClr val="bg1"/>
                </a:solidFill>
                <a:latin typeface="Times New Roman" pitchFamily="18" charset="0"/>
              </a:rPr>
              <a:t>在外场作用下，电子产生附加的转动，从而形成附加的</a:t>
            </a:r>
          </a:p>
        </p:txBody>
      </p:sp>
      <p:graphicFrame>
        <p:nvGraphicFramePr>
          <p:cNvPr id="132" name="Object 11"/>
          <p:cNvGraphicFramePr>
            <a:graphicFrameLocks/>
          </p:cNvGraphicFramePr>
          <p:nvPr/>
        </p:nvGraphicFramePr>
        <p:xfrm>
          <a:off x="940048" y="5564038"/>
          <a:ext cx="582613" cy="442913"/>
        </p:xfrm>
        <a:graphic>
          <a:graphicData uri="http://schemas.openxmlformats.org/presentationml/2006/ole">
            <mc:AlternateContent xmlns:mc="http://schemas.openxmlformats.org/markup-compatibility/2006">
              <mc:Choice xmlns:v="urn:schemas-microsoft-com:vml" Requires="v">
                <p:oleObj spid="_x0000_s61465" name="Equation" r:id="rId49" imgW="479972" imgH="343008" progId="Equation.3">
                  <p:embed/>
                </p:oleObj>
              </mc:Choice>
              <mc:Fallback>
                <p:oleObj name="Equation" r:id="rId49" imgW="479972" imgH="343008" progId="Equation.3">
                  <p:embed/>
                  <p:pic>
                    <p:nvPicPr>
                      <p:cNvPr id="132" name="Object 11"/>
                      <p:cNvPicPr>
                        <a:picLocks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40048" y="5564038"/>
                        <a:ext cx="582613" cy="442913"/>
                      </a:xfrm>
                      <a:prstGeom prst="rect">
                        <a:avLst/>
                      </a:prstGeom>
                      <a:noFill/>
                      <a:ln>
                        <a:noFill/>
                      </a:ln>
                      <a:effectLst/>
                    </p:spPr>
                  </p:pic>
                </p:oleObj>
              </mc:Fallback>
            </mc:AlternateContent>
          </a:graphicData>
        </a:graphic>
      </p:graphicFrame>
      <p:sp>
        <p:nvSpPr>
          <p:cNvPr id="133" name="Text Box 12"/>
          <p:cNvSpPr txBox="1">
            <a:spLocks noChangeArrowheads="1"/>
          </p:cNvSpPr>
          <p:nvPr/>
        </p:nvSpPr>
        <p:spPr bwMode="auto">
          <a:xfrm>
            <a:off x="1549648" y="5546576"/>
            <a:ext cx="640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rPr>
              <a:t>,  </a:t>
            </a:r>
            <a:r>
              <a:rPr kumimoji="1" lang="zh-CN" altLang="en-US" sz="2400" b="1">
                <a:solidFill>
                  <a:schemeClr val="bg1"/>
                </a:solidFill>
                <a:latin typeface="Times New Roman" pitchFamily="18" charset="0"/>
              </a:rPr>
              <a:t>附加磁矩（也称感应磁矩）总是与外场方向</a:t>
            </a:r>
          </a:p>
        </p:txBody>
      </p:sp>
      <p:graphicFrame>
        <p:nvGraphicFramePr>
          <p:cNvPr id="134" name="Object 13"/>
          <p:cNvGraphicFramePr>
            <a:graphicFrameLocks/>
          </p:cNvGraphicFramePr>
          <p:nvPr/>
        </p:nvGraphicFramePr>
        <p:xfrm>
          <a:off x="5791200" y="6102201"/>
          <a:ext cx="533400" cy="342900"/>
        </p:xfrm>
        <a:graphic>
          <a:graphicData uri="http://schemas.openxmlformats.org/presentationml/2006/ole">
            <mc:AlternateContent xmlns:mc="http://schemas.openxmlformats.org/markup-compatibility/2006">
              <mc:Choice xmlns:v="urn:schemas-microsoft-com:vml" Requires="v">
                <p:oleObj spid="_x0000_s61466" name="Equation" r:id="rId51" imgW="419030" imgH="236304" progId="Equation.3">
                  <p:embed/>
                </p:oleObj>
              </mc:Choice>
              <mc:Fallback>
                <p:oleObj name="Equation" r:id="rId51" imgW="419030" imgH="236304" progId="Equation.3">
                  <p:embed/>
                  <p:pic>
                    <p:nvPicPr>
                      <p:cNvPr id="134" name="Object 13"/>
                      <p:cNvPicPr>
                        <a:picLocks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5791200" y="6102201"/>
                        <a:ext cx="533400" cy="342900"/>
                      </a:xfrm>
                      <a:prstGeom prst="rect">
                        <a:avLst/>
                      </a:prstGeom>
                      <a:noFill/>
                      <a:ln>
                        <a:noFill/>
                      </a:ln>
                      <a:effectLst/>
                    </p:spPr>
                  </p:pic>
                </p:oleObj>
              </mc:Fallback>
            </mc:AlternateContent>
          </a:graphicData>
        </a:graphic>
      </p:graphicFrame>
      <p:graphicFrame>
        <p:nvGraphicFramePr>
          <p:cNvPr id="135" name="Object 14"/>
          <p:cNvGraphicFramePr>
            <a:graphicFrameLocks/>
          </p:cNvGraphicFramePr>
          <p:nvPr/>
        </p:nvGraphicFramePr>
        <p:xfrm>
          <a:off x="7767091" y="5602138"/>
          <a:ext cx="366713" cy="442913"/>
        </p:xfrm>
        <a:graphic>
          <a:graphicData uri="http://schemas.openxmlformats.org/presentationml/2006/ole">
            <mc:AlternateContent xmlns:mc="http://schemas.openxmlformats.org/markup-compatibility/2006">
              <mc:Choice xmlns:v="urn:schemas-microsoft-com:vml" Requires="v">
                <p:oleObj spid="_x0000_s61467" name="Equation" r:id="rId53" imgW="266675" imgH="343008" progId="Equation.3">
                  <p:embed/>
                </p:oleObj>
              </mc:Choice>
              <mc:Fallback>
                <p:oleObj name="Equation" r:id="rId53" imgW="266675" imgH="343008" progId="Equation.3">
                  <p:embed/>
                  <p:pic>
                    <p:nvPicPr>
                      <p:cNvPr id="135" name="Object 14"/>
                      <p:cNvPicPr>
                        <a:picLocks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7767091" y="5602138"/>
                        <a:ext cx="366713" cy="442913"/>
                      </a:xfrm>
                      <a:prstGeom prst="rect">
                        <a:avLst/>
                      </a:prstGeom>
                      <a:noFill/>
                      <a:ln>
                        <a:noFill/>
                      </a:ln>
                      <a:effectLst/>
                    </p:spPr>
                  </p:pic>
                </p:oleObj>
              </mc:Fallback>
            </mc:AlternateContent>
          </a:graphicData>
        </a:graphic>
      </p:graphicFrame>
      <p:sp>
        <p:nvSpPr>
          <p:cNvPr id="136" name="Rectangle 15"/>
          <p:cNvSpPr>
            <a:spLocks noChangeArrowheads="1"/>
          </p:cNvSpPr>
          <p:nvPr/>
        </p:nvSpPr>
        <p:spPr bwMode="auto">
          <a:xfrm>
            <a:off x="395536" y="6045051"/>
            <a:ext cx="5311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dirty="0">
                <a:solidFill>
                  <a:schemeClr val="bg1"/>
                </a:solidFill>
                <a:latin typeface="Times New Roman" pitchFamily="18" charset="0"/>
              </a:rPr>
              <a:t>反，即产生一个与外场反向的附加磁场</a:t>
            </a:r>
          </a:p>
        </p:txBody>
      </p:sp>
      <p:sp>
        <p:nvSpPr>
          <p:cNvPr id="137" name="Rectangle 16"/>
          <p:cNvSpPr>
            <a:spLocks noChangeArrowheads="1"/>
          </p:cNvSpPr>
          <p:nvPr/>
        </p:nvSpPr>
        <p:spPr bwMode="auto">
          <a:xfrm>
            <a:off x="8075861" y="4359200"/>
            <a:ext cx="492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chemeClr val="bg1"/>
                </a:solidFill>
                <a:latin typeface="Times New Roman" pitchFamily="18" charset="0"/>
              </a:rPr>
              <a:t>相</a:t>
            </a:r>
          </a:p>
        </p:txBody>
      </p:sp>
    </p:spTree>
    <p:extLst>
      <p:ext uri="{BB962C8B-B14F-4D97-AF65-F5344CB8AC3E}">
        <p14:creationId xmlns:p14="http://schemas.microsoft.com/office/powerpoint/2010/main" val="31907913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645"/>
                                        </p:tgtEl>
                                        <p:attrNameLst>
                                          <p:attrName>style.visibility</p:attrName>
                                        </p:attrNameLst>
                                      </p:cBhvr>
                                      <p:to>
                                        <p:strVal val="visible"/>
                                      </p:to>
                                    </p:set>
                                    <p:animEffect transition="in" filter="wipe(left)">
                                      <p:cBhvr>
                                        <p:cTn id="7" dur="500"/>
                                        <p:tgtEl>
                                          <p:spTgt spid="1536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3689"/>
                                        </p:tgtEl>
                                        <p:attrNameLst>
                                          <p:attrName>style.visibility</p:attrName>
                                        </p:attrNameLst>
                                      </p:cBhvr>
                                      <p:to>
                                        <p:strVal val="visible"/>
                                      </p:to>
                                    </p:set>
                                    <p:animEffect transition="in" filter="wipe(left)">
                                      <p:cBhvr>
                                        <p:cTn id="12" dur="500"/>
                                        <p:tgtEl>
                                          <p:spTgt spid="15368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153649"/>
                                        </p:tgtEl>
                                        <p:attrNameLst>
                                          <p:attrName>style.visibility</p:attrName>
                                        </p:attrNameLst>
                                      </p:cBhvr>
                                      <p:to>
                                        <p:strVal val="visible"/>
                                      </p:to>
                                    </p:set>
                                    <p:anim calcmode="lin" valueType="num">
                                      <p:cBhvr>
                                        <p:cTn id="17" dur="500" fill="hold"/>
                                        <p:tgtEl>
                                          <p:spTgt spid="153649"/>
                                        </p:tgtEl>
                                        <p:attrNameLst>
                                          <p:attrName>ppt_w</p:attrName>
                                        </p:attrNameLst>
                                      </p:cBhvr>
                                      <p:tavLst>
                                        <p:tav tm="0">
                                          <p:val>
                                            <p:fltVal val="0"/>
                                          </p:val>
                                        </p:tav>
                                        <p:tav tm="100000">
                                          <p:val>
                                            <p:strVal val="#ppt_w"/>
                                          </p:val>
                                        </p:tav>
                                      </p:tavLst>
                                    </p:anim>
                                    <p:anim calcmode="lin" valueType="num">
                                      <p:cBhvr>
                                        <p:cTn id="18" dur="500" fill="hold"/>
                                        <p:tgtEl>
                                          <p:spTgt spid="153649"/>
                                        </p:tgtEl>
                                        <p:attrNameLst>
                                          <p:attrName>ppt_h</p:attrName>
                                        </p:attrNameLst>
                                      </p:cBhvr>
                                      <p:tavLst>
                                        <p:tav tm="0">
                                          <p:val>
                                            <p:fltVal val="0"/>
                                          </p:val>
                                        </p:tav>
                                        <p:tav tm="100000">
                                          <p:val>
                                            <p:strVal val="#ppt_h"/>
                                          </p:val>
                                        </p:tav>
                                      </p:tavLst>
                                    </p:anim>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499"/>
                                          </p:stCondLst>
                                        </p:cTn>
                                        <p:tgtEl>
                                          <p:spTgt spid="153651"/>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3" presetClass="entr" presetSubtype="16" fill="hold" grpId="0" nodeType="clickEffect">
                                  <p:stCondLst>
                                    <p:cond delay="0"/>
                                  </p:stCondLst>
                                  <p:childTnLst>
                                    <p:set>
                                      <p:cBhvr>
                                        <p:cTn id="25" dur="1" fill="hold">
                                          <p:stCondLst>
                                            <p:cond delay="0"/>
                                          </p:stCondLst>
                                        </p:cTn>
                                        <p:tgtEl>
                                          <p:spTgt spid="153646"/>
                                        </p:tgtEl>
                                        <p:attrNameLst>
                                          <p:attrName>style.visibility</p:attrName>
                                        </p:attrNameLst>
                                      </p:cBhvr>
                                      <p:to>
                                        <p:strVal val="visible"/>
                                      </p:to>
                                    </p:set>
                                    <p:anim calcmode="lin" valueType="num">
                                      <p:cBhvr>
                                        <p:cTn id="26" dur="500" fill="hold"/>
                                        <p:tgtEl>
                                          <p:spTgt spid="153646"/>
                                        </p:tgtEl>
                                        <p:attrNameLst>
                                          <p:attrName>ppt_w</p:attrName>
                                        </p:attrNameLst>
                                      </p:cBhvr>
                                      <p:tavLst>
                                        <p:tav tm="0">
                                          <p:val>
                                            <p:fltVal val="0"/>
                                          </p:val>
                                        </p:tav>
                                        <p:tav tm="100000">
                                          <p:val>
                                            <p:strVal val="#ppt_w"/>
                                          </p:val>
                                        </p:tav>
                                      </p:tavLst>
                                    </p:anim>
                                    <p:anim calcmode="lin" valueType="num">
                                      <p:cBhvr>
                                        <p:cTn id="27" dur="500" fill="hold"/>
                                        <p:tgtEl>
                                          <p:spTgt spid="153646"/>
                                        </p:tgtEl>
                                        <p:attrNameLst>
                                          <p:attrName>ppt_h</p:attrName>
                                        </p:attrNameLst>
                                      </p:cBhvr>
                                      <p:tavLst>
                                        <p:tav tm="0">
                                          <p:val>
                                            <p:fltVal val="0"/>
                                          </p:val>
                                        </p:tav>
                                        <p:tav tm="100000">
                                          <p:val>
                                            <p:strVal val="#ppt_h"/>
                                          </p:val>
                                        </p:tav>
                                      </p:tavLst>
                                    </p:anim>
                                  </p:childTnLst>
                                </p:cTn>
                              </p:par>
                            </p:childTnLst>
                          </p:cTn>
                        </p:par>
                        <p:par>
                          <p:cTn id="28" fill="hold" nodeType="afterGroup">
                            <p:stCondLst>
                              <p:cond delay="500"/>
                            </p:stCondLst>
                            <p:childTnLst>
                              <p:par>
                                <p:cTn id="29" presetID="1" presetClass="entr" presetSubtype="0" fill="hold" nodeType="afterEffect">
                                  <p:stCondLst>
                                    <p:cond delay="0"/>
                                  </p:stCondLst>
                                  <p:childTnLst>
                                    <p:set>
                                      <p:cBhvr>
                                        <p:cTn id="30" dur="1" fill="hold">
                                          <p:stCondLst>
                                            <p:cond delay="499"/>
                                          </p:stCondLst>
                                        </p:cTn>
                                        <p:tgtEl>
                                          <p:spTgt spid="153661"/>
                                        </p:tgtEl>
                                        <p:attrNameLst>
                                          <p:attrName>style.visibility</p:attrName>
                                        </p:attrNameLst>
                                      </p:cBhvr>
                                      <p:to>
                                        <p:strVal val="visible"/>
                                      </p:to>
                                    </p:set>
                                  </p:childTnLst>
                                </p:cTn>
                              </p:par>
                            </p:childTnLst>
                          </p:cTn>
                        </p:par>
                        <p:par>
                          <p:cTn id="31" fill="hold" nodeType="afterGroup">
                            <p:stCondLst>
                              <p:cond delay="1000"/>
                            </p:stCondLst>
                            <p:childTnLst>
                              <p:par>
                                <p:cTn id="32" presetID="1" presetClass="entr" presetSubtype="0" fill="hold" grpId="0" nodeType="afterEffect">
                                  <p:stCondLst>
                                    <p:cond delay="0"/>
                                  </p:stCondLst>
                                  <p:childTnLst>
                                    <p:set>
                                      <p:cBhvr>
                                        <p:cTn id="33" dur="1" fill="hold">
                                          <p:stCondLst>
                                            <p:cond delay="499"/>
                                          </p:stCondLst>
                                        </p:cTn>
                                        <p:tgtEl>
                                          <p:spTgt spid="153648"/>
                                        </p:tgtEl>
                                        <p:attrNameLst>
                                          <p:attrName>style.visibility</p:attrName>
                                        </p:attrNameLst>
                                      </p:cBhvr>
                                      <p:to>
                                        <p:strVal val="visible"/>
                                      </p:to>
                                    </p:set>
                                  </p:childTnLst>
                                </p:cTn>
                              </p:par>
                            </p:childTnLst>
                          </p:cTn>
                        </p:par>
                        <p:par>
                          <p:cTn id="34" fill="hold" nodeType="afterGroup">
                            <p:stCondLst>
                              <p:cond delay="1500"/>
                            </p:stCondLst>
                            <p:childTnLst>
                              <p:par>
                                <p:cTn id="35" presetID="1" presetClass="entr" presetSubtype="0" fill="hold" nodeType="afterEffect">
                                  <p:stCondLst>
                                    <p:cond delay="0"/>
                                  </p:stCondLst>
                                  <p:childTnLst>
                                    <p:set>
                                      <p:cBhvr>
                                        <p:cTn id="36" dur="1" fill="hold">
                                          <p:stCondLst>
                                            <p:cond delay="499"/>
                                          </p:stCondLst>
                                        </p:cTn>
                                        <p:tgtEl>
                                          <p:spTgt spid="15365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153650"/>
                                        </p:tgtEl>
                                        <p:attrNameLst>
                                          <p:attrName>style.visibility</p:attrName>
                                        </p:attrNameLst>
                                      </p:cBhvr>
                                      <p:to>
                                        <p:strVal val="visible"/>
                                      </p:to>
                                    </p:set>
                                    <p:animEffect transition="in" filter="wipe(right)">
                                      <p:cBhvr>
                                        <p:cTn id="41" dur="500"/>
                                        <p:tgtEl>
                                          <p:spTgt spid="153650"/>
                                        </p:tgtEl>
                                      </p:cBhvr>
                                    </p:animEffect>
                                  </p:childTnLst>
                                </p:cTn>
                              </p:par>
                            </p:childTnLst>
                          </p:cTn>
                        </p:par>
                        <p:par>
                          <p:cTn id="42" fill="hold" nodeType="afterGroup">
                            <p:stCondLst>
                              <p:cond delay="500"/>
                            </p:stCondLst>
                            <p:childTnLst>
                              <p:par>
                                <p:cTn id="43" presetID="1" presetClass="entr" presetSubtype="0" fill="hold" nodeType="afterEffect">
                                  <p:stCondLst>
                                    <p:cond delay="0"/>
                                  </p:stCondLst>
                                  <p:childTnLst>
                                    <p:set>
                                      <p:cBhvr>
                                        <p:cTn id="44" dur="1" fill="hold">
                                          <p:stCondLst>
                                            <p:cond delay="499"/>
                                          </p:stCondLst>
                                        </p:cTn>
                                        <p:tgtEl>
                                          <p:spTgt spid="153652"/>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153647"/>
                                        </p:tgtEl>
                                        <p:attrNameLst>
                                          <p:attrName>style.visibility</p:attrName>
                                        </p:attrNameLst>
                                      </p:cBhvr>
                                      <p:to>
                                        <p:strVal val="visible"/>
                                      </p:to>
                                    </p:set>
                                    <p:animEffect transition="in" filter="slide(fromBottom)">
                                      <p:cBhvr>
                                        <p:cTn id="49" dur="500"/>
                                        <p:tgtEl>
                                          <p:spTgt spid="153647"/>
                                        </p:tgtEl>
                                      </p:cBhvr>
                                    </p:animEffect>
                                  </p:childTnLst>
                                </p:cTn>
                              </p:par>
                            </p:childTnLst>
                          </p:cTn>
                        </p:par>
                        <p:par>
                          <p:cTn id="50" fill="hold" nodeType="afterGroup">
                            <p:stCondLst>
                              <p:cond delay="500"/>
                            </p:stCondLst>
                            <p:childTnLst>
                              <p:par>
                                <p:cTn id="51" presetID="1" presetClass="entr" presetSubtype="0" fill="hold" nodeType="afterEffect">
                                  <p:stCondLst>
                                    <p:cond delay="0"/>
                                  </p:stCondLst>
                                  <p:childTnLst>
                                    <p:set>
                                      <p:cBhvr>
                                        <p:cTn id="52" dur="1" fill="hold">
                                          <p:stCondLst>
                                            <p:cond delay="499"/>
                                          </p:stCondLst>
                                        </p:cTn>
                                        <p:tgtEl>
                                          <p:spTgt spid="15365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2" presetClass="entr" presetSubtype="4" fill="hold" grpId="0" nodeType="clickEffect">
                                  <p:stCondLst>
                                    <p:cond delay="0"/>
                                  </p:stCondLst>
                                  <p:childTnLst>
                                    <p:set>
                                      <p:cBhvr>
                                        <p:cTn id="56" dur="1" fill="hold">
                                          <p:stCondLst>
                                            <p:cond delay="0"/>
                                          </p:stCondLst>
                                        </p:cTn>
                                        <p:tgtEl>
                                          <p:spTgt spid="153655"/>
                                        </p:tgtEl>
                                        <p:attrNameLst>
                                          <p:attrName>style.visibility</p:attrName>
                                        </p:attrNameLst>
                                      </p:cBhvr>
                                      <p:to>
                                        <p:strVal val="visible"/>
                                      </p:to>
                                    </p:set>
                                    <p:animEffect transition="in" filter="slide(fromBottom)">
                                      <p:cBhvr>
                                        <p:cTn id="57" dur="500"/>
                                        <p:tgtEl>
                                          <p:spTgt spid="153655"/>
                                        </p:tgtEl>
                                      </p:cBhvr>
                                    </p:animEffect>
                                  </p:childTnLst>
                                </p:cTn>
                              </p:par>
                            </p:childTnLst>
                          </p:cTn>
                        </p:par>
                        <p:par>
                          <p:cTn id="58" fill="hold" nodeType="afterGroup">
                            <p:stCondLst>
                              <p:cond delay="500"/>
                            </p:stCondLst>
                            <p:childTnLst>
                              <p:par>
                                <p:cTn id="59" presetID="1" presetClass="entr" presetSubtype="0" fill="hold" nodeType="afterEffect">
                                  <p:stCondLst>
                                    <p:cond delay="0"/>
                                  </p:stCondLst>
                                  <p:childTnLst>
                                    <p:set>
                                      <p:cBhvr>
                                        <p:cTn id="60" dur="1" fill="hold">
                                          <p:stCondLst>
                                            <p:cond delay="499"/>
                                          </p:stCondLst>
                                        </p:cTn>
                                        <p:tgtEl>
                                          <p:spTgt spid="153656"/>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53657"/>
                                        </p:tgtEl>
                                        <p:attrNameLst>
                                          <p:attrName>style.visibility</p:attrName>
                                        </p:attrNameLst>
                                      </p:cBhvr>
                                      <p:to>
                                        <p:strVal val="visible"/>
                                      </p:to>
                                    </p:set>
                                    <p:animEffect transition="in" filter="wipe(left)">
                                      <p:cBhvr>
                                        <p:cTn id="65" dur="500"/>
                                        <p:tgtEl>
                                          <p:spTgt spid="153657"/>
                                        </p:tgtEl>
                                      </p:cBhvr>
                                    </p:animEffect>
                                  </p:childTnLst>
                                </p:cTn>
                              </p:par>
                            </p:childTnLst>
                          </p:cTn>
                        </p:par>
                        <p:par>
                          <p:cTn id="66" fill="hold" nodeType="afterGroup">
                            <p:stCondLst>
                              <p:cond delay="500"/>
                            </p:stCondLst>
                            <p:childTnLst>
                              <p:par>
                                <p:cTn id="67" presetID="1" presetClass="entr" presetSubtype="0" fill="hold" nodeType="afterEffect">
                                  <p:stCondLst>
                                    <p:cond delay="0"/>
                                  </p:stCondLst>
                                  <p:childTnLst>
                                    <p:set>
                                      <p:cBhvr>
                                        <p:cTn id="68" dur="1" fill="hold">
                                          <p:stCondLst>
                                            <p:cond delay="499"/>
                                          </p:stCondLst>
                                        </p:cTn>
                                        <p:tgtEl>
                                          <p:spTgt spid="153658"/>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53659"/>
                                        </p:tgtEl>
                                        <p:attrNameLst>
                                          <p:attrName>style.visibility</p:attrName>
                                        </p:attrNameLst>
                                      </p:cBhvr>
                                      <p:to>
                                        <p:strVal val="visible"/>
                                      </p:to>
                                    </p:set>
                                    <p:animEffect transition="in" filter="wipe(left)">
                                      <p:cBhvr>
                                        <p:cTn id="73" dur="500"/>
                                        <p:tgtEl>
                                          <p:spTgt spid="153659"/>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53660"/>
                                        </p:tgtEl>
                                        <p:attrNameLst>
                                          <p:attrName>style.visibility</p:attrName>
                                        </p:attrNameLst>
                                      </p:cBhvr>
                                      <p:to>
                                        <p:strVal val="visible"/>
                                      </p:to>
                                    </p:set>
                                    <p:animEffect transition="in" filter="wipe(left)">
                                      <p:cBhvr>
                                        <p:cTn id="78" dur="500"/>
                                        <p:tgtEl>
                                          <p:spTgt spid="153660"/>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grpId="0" nodeType="clickEffect">
                                  <p:stCondLst>
                                    <p:cond delay="0"/>
                                  </p:stCondLst>
                                  <p:iterate type="wd">
                                    <p:tmPct val="100000"/>
                                  </p:iterate>
                                  <p:childTnLst>
                                    <p:set>
                                      <p:cBhvr>
                                        <p:cTn id="82" dur="1" fill="hold">
                                          <p:stCondLst>
                                            <p:cond delay="0"/>
                                          </p:stCondLst>
                                        </p:cTn>
                                        <p:tgtEl>
                                          <p:spTgt spid="153665"/>
                                        </p:tgtEl>
                                        <p:attrNameLst>
                                          <p:attrName>style.visibility</p:attrName>
                                        </p:attrNameLst>
                                      </p:cBhvr>
                                      <p:to>
                                        <p:strVal val="visible"/>
                                      </p:to>
                                    </p:set>
                                    <p:animEffect transition="in" filter="wipe(left)">
                                      <p:cBhvr>
                                        <p:cTn id="83" dur="300"/>
                                        <p:tgtEl>
                                          <p:spTgt spid="153665"/>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153662"/>
                                        </p:tgtEl>
                                        <p:attrNameLst>
                                          <p:attrName>style.visibility</p:attrName>
                                        </p:attrNameLst>
                                      </p:cBhvr>
                                      <p:to>
                                        <p:strVal val="visible"/>
                                      </p:to>
                                    </p:set>
                                    <p:animEffect transition="in" filter="wipe(left)">
                                      <p:cBhvr>
                                        <p:cTn id="88" dur="500"/>
                                        <p:tgtEl>
                                          <p:spTgt spid="153662"/>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153663"/>
                                        </p:tgtEl>
                                        <p:attrNameLst>
                                          <p:attrName>style.visibility</p:attrName>
                                        </p:attrNameLst>
                                      </p:cBhvr>
                                      <p:to>
                                        <p:strVal val="visible"/>
                                      </p:to>
                                    </p:set>
                                    <p:animEffect transition="in" filter="wipe(left)">
                                      <p:cBhvr>
                                        <p:cTn id="93" dur="500"/>
                                        <p:tgtEl>
                                          <p:spTgt spid="153663"/>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153664"/>
                                        </p:tgtEl>
                                        <p:attrNameLst>
                                          <p:attrName>style.visibility</p:attrName>
                                        </p:attrNameLst>
                                      </p:cBhvr>
                                      <p:to>
                                        <p:strVal val="visible"/>
                                      </p:to>
                                    </p:set>
                                    <p:animEffect transition="in" filter="wipe(left)">
                                      <p:cBhvr>
                                        <p:cTn id="98" dur="500"/>
                                        <p:tgtEl>
                                          <p:spTgt spid="153664"/>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nodeType="clickEffect">
                                  <p:stCondLst>
                                    <p:cond delay="0"/>
                                  </p:stCondLst>
                                  <p:childTnLst>
                                    <p:set>
                                      <p:cBhvr>
                                        <p:cTn id="102" dur="1" fill="hold">
                                          <p:stCondLst>
                                            <p:cond delay="0"/>
                                          </p:stCondLst>
                                        </p:cTn>
                                        <p:tgtEl>
                                          <p:spTgt spid="153666"/>
                                        </p:tgtEl>
                                        <p:attrNameLst>
                                          <p:attrName>style.visibility</p:attrName>
                                        </p:attrNameLst>
                                      </p:cBhvr>
                                      <p:to>
                                        <p:strVal val="visible"/>
                                      </p:to>
                                    </p:set>
                                    <p:animEffect transition="in" filter="wipe(left)">
                                      <p:cBhvr>
                                        <p:cTn id="103" dur="500"/>
                                        <p:tgtEl>
                                          <p:spTgt spid="153666"/>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2" presetClass="entr" presetSubtype="1" fill="hold" grpId="0" nodeType="clickEffect">
                                  <p:stCondLst>
                                    <p:cond delay="0"/>
                                  </p:stCondLst>
                                  <p:childTnLst>
                                    <p:set>
                                      <p:cBhvr>
                                        <p:cTn id="107" dur="1" fill="hold">
                                          <p:stCondLst>
                                            <p:cond delay="0"/>
                                          </p:stCondLst>
                                        </p:cTn>
                                        <p:tgtEl>
                                          <p:spTgt spid="153602"/>
                                        </p:tgtEl>
                                        <p:attrNameLst>
                                          <p:attrName>style.visibility</p:attrName>
                                        </p:attrNameLst>
                                      </p:cBhvr>
                                      <p:to>
                                        <p:strVal val="visible"/>
                                      </p:to>
                                    </p:set>
                                    <p:animEffect transition="in" filter="slide(fromTop)">
                                      <p:cBhvr>
                                        <p:cTn id="108" dur="500"/>
                                        <p:tgtEl>
                                          <p:spTgt spid="153602"/>
                                        </p:tgtEl>
                                      </p:cBhvr>
                                    </p:animEffect>
                                  </p:childTnLst>
                                </p:cTn>
                              </p:par>
                            </p:childTnLst>
                          </p:cTn>
                        </p:par>
                        <p:par>
                          <p:cTn id="109" fill="hold" nodeType="afterGroup">
                            <p:stCondLst>
                              <p:cond delay="500"/>
                            </p:stCondLst>
                            <p:childTnLst>
                              <p:par>
                                <p:cTn id="110" presetID="1" presetClass="entr" presetSubtype="0" fill="hold" nodeType="afterEffect">
                                  <p:stCondLst>
                                    <p:cond delay="0"/>
                                  </p:stCondLst>
                                  <p:childTnLst>
                                    <p:set>
                                      <p:cBhvr>
                                        <p:cTn id="111" dur="1" fill="hold">
                                          <p:stCondLst>
                                            <p:cond delay="499"/>
                                          </p:stCondLst>
                                        </p:cTn>
                                        <p:tgtEl>
                                          <p:spTgt spid="153667"/>
                                        </p:tgtEl>
                                        <p:attrNameLst>
                                          <p:attrName>style.visibility</p:attrName>
                                        </p:attrNameLst>
                                      </p:cBhvr>
                                      <p:to>
                                        <p:strVal val="visible"/>
                                      </p:to>
                                    </p:se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153668"/>
                                        </p:tgtEl>
                                        <p:attrNameLst>
                                          <p:attrName>style.visibility</p:attrName>
                                        </p:attrNameLst>
                                      </p:cBhvr>
                                      <p:to>
                                        <p:strVal val="visible"/>
                                      </p:to>
                                    </p:set>
                                    <p:animEffect transition="in" filter="wipe(left)">
                                      <p:cBhvr>
                                        <p:cTn id="116" dur="500"/>
                                        <p:tgtEl>
                                          <p:spTgt spid="153668"/>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3" presetClass="entr" presetSubtype="16" fill="hold" grpId="0" nodeType="clickEffect">
                                  <p:stCondLst>
                                    <p:cond delay="0"/>
                                  </p:stCondLst>
                                  <p:childTnLst>
                                    <p:set>
                                      <p:cBhvr>
                                        <p:cTn id="120" dur="1" fill="hold">
                                          <p:stCondLst>
                                            <p:cond delay="0"/>
                                          </p:stCondLst>
                                        </p:cTn>
                                        <p:tgtEl>
                                          <p:spTgt spid="153672"/>
                                        </p:tgtEl>
                                        <p:attrNameLst>
                                          <p:attrName>style.visibility</p:attrName>
                                        </p:attrNameLst>
                                      </p:cBhvr>
                                      <p:to>
                                        <p:strVal val="visible"/>
                                      </p:to>
                                    </p:set>
                                    <p:anim calcmode="lin" valueType="num">
                                      <p:cBhvr>
                                        <p:cTn id="121" dur="500" fill="hold"/>
                                        <p:tgtEl>
                                          <p:spTgt spid="153672"/>
                                        </p:tgtEl>
                                        <p:attrNameLst>
                                          <p:attrName>ppt_w</p:attrName>
                                        </p:attrNameLst>
                                      </p:cBhvr>
                                      <p:tavLst>
                                        <p:tav tm="0">
                                          <p:val>
                                            <p:fltVal val="0"/>
                                          </p:val>
                                        </p:tav>
                                        <p:tav tm="100000">
                                          <p:val>
                                            <p:strVal val="#ppt_w"/>
                                          </p:val>
                                        </p:tav>
                                      </p:tavLst>
                                    </p:anim>
                                    <p:anim calcmode="lin" valueType="num">
                                      <p:cBhvr>
                                        <p:cTn id="122" dur="500" fill="hold"/>
                                        <p:tgtEl>
                                          <p:spTgt spid="153672"/>
                                        </p:tgtEl>
                                        <p:attrNameLst>
                                          <p:attrName>ppt_h</p:attrName>
                                        </p:attrNameLst>
                                      </p:cBhvr>
                                      <p:tavLst>
                                        <p:tav tm="0">
                                          <p:val>
                                            <p:fltVal val="0"/>
                                          </p:val>
                                        </p:tav>
                                        <p:tav tm="100000">
                                          <p:val>
                                            <p:strVal val="#ppt_h"/>
                                          </p:val>
                                        </p:tav>
                                      </p:tavLst>
                                    </p:anim>
                                  </p:childTnLst>
                                </p:cTn>
                              </p:par>
                            </p:childTnLst>
                          </p:cTn>
                        </p:par>
                        <p:par>
                          <p:cTn id="123" fill="hold" nodeType="afterGroup">
                            <p:stCondLst>
                              <p:cond delay="500"/>
                            </p:stCondLst>
                            <p:childTnLst>
                              <p:par>
                                <p:cTn id="124" presetID="1" presetClass="entr" presetSubtype="0" fill="hold" nodeType="afterEffect">
                                  <p:stCondLst>
                                    <p:cond delay="0"/>
                                  </p:stCondLst>
                                  <p:childTnLst>
                                    <p:set>
                                      <p:cBhvr>
                                        <p:cTn id="125" dur="1" fill="hold">
                                          <p:stCondLst>
                                            <p:cond delay="499"/>
                                          </p:stCondLst>
                                        </p:cTn>
                                        <p:tgtEl>
                                          <p:spTgt spid="153674"/>
                                        </p:tgtEl>
                                        <p:attrNameLst>
                                          <p:attrName>style.visibility</p:attrName>
                                        </p:attrNameLst>
                                      </p:cBhvr>
                                      <p:to>
                                        <p:strVal val="visible"/>
                                      </p:to>
                                    </p:se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3" presetClass="entr" presetSubtype="16" fill="hold" grpId="0" nodeType="clickEffect">
                                  <p:stCondLst>
                                    <p:cond delay="0"/>
                                  </p:stCondLst>
                                  <p:childTnLst>
                                    <p:set>
                                      <p:cBhvr>
                                        <p:cTn id="129" dur="1" fill="hold">
                                          <p:stCondLst>
                                            <p:cond delay="0"/>
                                          </p:stCondLst>
                                        </p:cTn>
                                        <p:tgtEl>
                                          <p:spTgt spid="153669"/>
                                        </p:tgtEl>
                                        <p:attrNameLst>
                                          <p:attrName>style.visibility</p:attrName>
                                        </p:attrNameLst>
                                      </p:cBhvr>
                                      <p:to>
                                        <p:strVal val="visible"/>
                                      </p:to>
                                    </p:set>
                                    <p:anim calcmode="lin" valueType="num">
                                      <p:cBhvr>
                                        <p:cTn id="130" dur="500" fill="hold"/>
                                        <p:tgtEl>
                                          <p:spTgt spid="153669"/>
                                        </p:tgtEl>
                                        <p:attrNameLst>
                                          <p:attrName>ppt_w</p:attrName>
                                        </p:attrNameLst>
                                      </p:cBhvr>
                                      <p:tavLst>
                                        <p:tav tm="0">
                                          <p:val>
                                            <p:fltVal val="0"/>
                                          </p:val>
                                        </p:tav>
                                        <p:tav tm="100000">
                                          <p:val>
                                            <p:strVal val="#ppt_w"/>
                                          </p:val>
                                        </p:tav>
                                      </p:tavLst>
                                    </p:anim>
                                    <p:anim calcmode="lin" valueType="num">
                                      <p:cBhvr>
                                        <p:cTn id="131" dur="500" fill="hold"/>
                                        <p:tgtEl>
                                          <p:spTgt spid="153669"/>
                                        </p:tgtEl>
                                        <p:attrNameLst>
                                          <p:attrName>ppt_h</p:attrName>
                                        </p:attrNameLst>
                                      </p:cBhvr>
                                      <p:tavLst>
                                        <p:tav tm="0">
                                          <p:val>
                                            <p:fltVal val="0"/>
                                          </p:val>
                                        </p:tav>
                                        <p:tav tm="100000">
                                          <p:val>
                                            <p:strVal val="#ppt_h"/>
                                          </p:val>
                                        </p:tav>
                                      </p:tavLst>
                                    </p:anim>
                                  </p:childTnLst>
                                </p:cTn>
                              </p:par>
                            </p:childTnLst>
                          </p:cTn>
                        </p:par>
                        <p:par>
                          <p:cTn id="132" fill="hold" nodeType="afterGroup">
                            <p:stCondLst>
                              <p:cond delay="500"/>
                            </p:stCondLst>
                            <p:childTnLst>
                              <p:par>
                                <p:cTn id="133" presetID="1" presetClass="entr" presetSubtype="0" fill="hold" nodeType="afterEffect">
                                  <p:stCondLst>
                                    <p:cond delay="0"/>
                                  </p:stCondLst>
                                  <p:childTnLst>
                                    <p:set>
                                      <p:cBhvr>
                                        <p:cTn id="134" dur="1" fill="hold">
                                          <p:stCondLst>
                                            <p:cond delay="499"/>
                                          </p:stCondLst>
                                        </p:cTn>
                                        <p:tgtEl>
                                          <p:spTgt spid="153680"/>
                                        </p:tgtEl>
                                        <p:attrNameLst>
                                          <p:attrName>style.visibility</p:attrName>
                                        </p:attrNameLst>
                                      </p:cBhvr>
                                      <p:to>
                                        <p:strVal val="visible"/>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2" presetClass="entr" presetSubtype="1" fill="hold" grpId="0" nodeType="clickEffect">
                                  <p:stCondLst>
                                    <p:cond delay="0"/>
                                  </p:stCondLst>
                                  <p:childTnLst>
                                    <p:set>
                                      <p:cBhvr>
                                        <p:cTn id="138" dur="1" fill="hold">
                                          <p:stCondLst>
                                            <p:cond delay="0"/>
                                          </p:stCondLst>
                                        </p:cTn>
                                        <p:tgtEl>
                                          <p:spTgt spid="153671"/>
                                        </p:tgtEl>
                                        <p:attrNameLst>
                                          <p:attrName>style.visibility</p:attrName>
                                        </p:attrNameLst>
                                      </p:cBhvr>
                                      <p:to>
                                        <p:strVal val="visible"/>
                                      </p:to>
                                    </p:set>
                                    <p:animEffect transition="in" filter="slide(fromTop)">
                                      <p:cBhvr>
                                        <p:cTn id="139" dur="500"/>
                                        <p:tgtEl>
                                          <p:spTgt spid="153671"/>
                                        </p:tgtEl>
                                      </p:cBhvr>
                                    </p:animEffect>
                                  </p:childTnLst>
                                </p:cTn>
                              </p:par>
                            </p:childTnLst>
                          </p:cTn>
                        </p:par>
                        <p:par>
                          <p:cTn id="140" fill="hold" nodeType="afterGroup">
                            <p:stCondLst>
                              <p:cond delay="500"/>
                            </p:stCondLst>
                            <p:childTnLst>
                              <p:par>
                                <p:cTn id="141" presetID="1" presetClass="entr" presetSubtype="0" fill="hold" nodeType="afterEffect">
                                  <p:stCondLst>
                                    <p:cond delay="0"/>
                                  </p:stCondLst>
                                  <p:childTnLst>
                                    <p:set>
                                      <p:cBhvr>
                                        <p:cTn id="142" dur="1" fill="hold">
                                          <p:stCondLst>
                                            <p:cond delay="499"/>
                                          </p:stCondLst>
                                        </p:cTn>
                                        <p:tgtEl>
                                          <p:spTgt spid="153676"/>
                                        </p:tgtEl>
                                        <p:attrNameLst>
                                          <p:attrName>style.visibility</p:attrName>
                                        </p:attrNameLst>
                                      </p:cBhvr>
                                      <p:to>
                                        <p:strVal val="visible"/>
                                      </p:to>
                                    </p:se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2" fill="hold" grpId="0" nodeType="clickEffect">
                                  <p:stCondLst>
                                    <p:cond delay="0"/>
                                  </p:stCondLst>
                                  <p:childTnLst>
                                    <p:set>
                                      <p:cBhvr>
                                        <p:cTn id="146" dur="1" fill="hold">
                                          <p:stCondLst>
                                            <p:cond delay="0"/>
                                          </p:stCondLst>
                                        </p:cTn>
                                        <p:tgtEl>
                                          <p:spTgt spid="153673"/>
                                        </p:tgtEl>
                                        <p:attrNameLst>
                                          <p:attrName>style.visibility</p:attrName>
                                        </p:attrNameLst>
                                      </p:cBhvr>
                                      <p:to>
                                        <p:strVal val="visible"/>
                                      </p:to>
                                    </p:set>
                                    <p:animEffect transition="in" filter="wipe(right)">
                                      <p:cBhvr>
                                        <p:cTn id="147" dur="500"/>
                                        <p:tgtEl>
                                          <p:spTgt spid="153673"/>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12" presetClass="entr" presetSubtype="4" fill="hold" grpId="0" nodeType="clickEffect">
                                  <p:stCondLst>
                                    <p:cond delay="0"/>
                                  </p:stCondLst>
                                  <p:childTnLst>
                                    <p:set>
                                      <p:cBhvr>
                                        <p:cTn id="151" dur="1" fill="hold">
                                          <p:stCondLst>
                                            <p:cond delay="0"/>
                                          </p:stCondLst>
                                        </p:cTn>
                                        <p:tgtEl>
                                          <p:spTgt spid="153670"/>
                                        </p:tgtEl>
                                        <p:attrNameLst>
                                          <p:attrName>style.visibility</p:attrName>
                                        </p:attrNameLst>
                                      </p:cBhvr>
                                      <p:to>
                                        <p:strVal val="visible"/>
                                      </p:to>
                                    </p:set>
                                    <p:animEffect transition="in" filter="slide(fromBottom)">
                                      <p:cBhvr>
                                        <p:cTn id="152" dur="500"/>
                                        <p:tgtEl>
                                          <p:spTgt spid="153670"/>
                                        </p:tgtEl>
                                      </p:cBhvr>
                                    </p:animEffect>
                                  </p:childTnLst>
                                </p:cTn>
                              </p:par>
                            </p:childTnLst>
                          </p:cTn>
                        </p:par>
                        <p:par>
                          <p:cTn id="153" fill="hold" nodeType="afterGroup">
                            <p:stCondLst>
                              <p:cond delay="500"/>
                            </p:stCondLst>
                            <p:childTnLst>
                              <p:par>
                                <p:cTn id="154" presetID="1" presetClass="entr" presetSubtype="0" fill="hold" nodeType="afterEffect">
                                  <p:stCondLst>
                                    <p:cond delay="0"/>
                                  </p:stCondLst>
                                  <p:childTnLst>
                                    <p:set>
                                      <p:cBhvr>
                                        <p:cTn id="155" dur="1" fill="hold">
                                          <p:stCondLst>
                                            <p:cond delay="499"/>
                                          </p:stCondLst>
                                        </p:cTn>
                                        <p:tgtEl>
                                          <p:spTgt spid="153675"/>
                                        </p:tgtEl>
                                        <p:attrNameLst>
                                          <p:attrName>style.visibility</p:attrName>
                                        </p:attrNameLst>
                                      </p:cBhvr>
                                      <p:to>
                                        <p:strVal val="visible"/>
                                      </p:to>
                                    </p:se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12" presetClass="entr" presetSubtype="1" fill="hold" grpId="0" nodeType="clickEffect">
                                  <p:stCondLst>
                                    <p:cond delay="0"/>
                                  </p:stCondLst>
                                  <p:childTnLst>
                                    <p:set>
                                      <p:cBhvr>
                                        <p:cTn id="159" dur="1" fill="hold">
                                          <p:stCondLst>
                                            <p:cond delay="0"/>
                                          </p:stCondLst>
                                        </p:cTn>
                                        <p:tgtEl>
                                          <p:spTgt spid="153603"/>
                                        </p:tgtEl>
                                        <p:attrNameLst>
                                          <p:attrName>style.visibility</p:attrName>
                                        </p:attrNameLst>
                                      </p:cBhvr>
                                      <p:to>
                                        <p:strVal val="visible"/>
                                      </p:to>
                                    </p:set>
                                    <p:animEffect transition="in" filter="slide(fromTop)">
                                      <p:cBhvr>
                                        <p:cTn id="160" dur="500"/>
                                        <p:tgtEl>
                                          <p:spTgt spid="153603"/>
                                        </p:tgtEl>
                                      </p:cBhvr>
                                    </p:animEffect>
                                  </p:childTnLst>
                                </p:cTn>
                              </p:par>
                            </p:childTnLst>
                          </p:cTn>
                        </p:par>
                        <p:par>
                          <p:cTn id="161" fill="hold" nodeType="afterGroup">
                            <p:stCondLst>
                              <p:cond delay="500"/>
                            </p:stCondLst>
                            <p:childTnLst>
                              <p:par>
                                <p:cTn id="162" presetID="1" presetClass="entr" presetSubtype="0" fill="hold" nodeType="afterEffect">
                                  <p:stCondLst>
                                    <p:cond delay="0"/>
                                  </p:stCondLst>
                                  <p:childTnLst>
                                    <p:set>
                                      <p:cBhvr>
                                        <p:cTn id="163" dur="1" fill="hold">
                                          <p:stCondLst>
                                            <p:cond delay="499"/>
                                          </p:stCondLst>
                                        </p:cTn>
                                        <p:tgtEl>
                                          <p:spTgt spid="153677"/>
                                        </p:tgtEl>
                                        <p:attrNameLst>
                                          <p:attrName>style.visibility</p:attrName>
                                        </p:attrNameLst>
                                      </p:cBhvr>
                                      <p:to>
                                        <p:strVal val="visible"/>
                                      </p:to>
                                    </p:se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22" presetClass="entr" presetSubtype="4" fill="hold" grpId="0" nodeType="clickEffect">
                                  <p:stCondLst>
                                    <p:cond delay="0"/>
                                  </p:stCondLst>
                                  <p:childTnLst>
                                    <p:set>
                                      <p:cBhvr>
                                        <p:cTn id="167" dur="1" fill="hold">
                                          <p:stCondLst>
                                            <p:cond delay="0"/>
                                          </p:stCondLst>
                                        </p:cTn>
                                        <p:tgtEl>
                                          <p:spTgt spid="153678"/>
                                        </p:tgtEl>
                                        <p:attrNameLst>
                                          <p:attrName>style.visibility</p:attrName>
                                        </p:attrNameLst>
                                      </p:cBhvr>
                                      <p:to>
                                        <p:strVal val="visible"/>
                                      </p:to>
                                    </p:set>
                                    <p:animEffect transition="in" filter="wipe(down)">
                                      <p:cBhvr>
                                        <p:cTn id="168" dur="500"/>
                                        <p:tgtEl>
                                          <p:spTgt spid="153678"/>
                                        </p:tgtEl>
                                      </p:cBhvr>
                                    </p:animEffect>
                                  </p:childTnLst>
                                </p:cTn>
                              </p:par>
                            </p:childTnLst>
                          </p:cTn>
                        </p:par>
                        <p:par>
                          <p:cTn id="169" fill="hold" nodeType="afterGroup">
                            <p:stCondLst>
                              <p:cond delay="500"/>
                            </p:stCondLst>
                            <p:childTnLst>
                              <p:par>
                                <p:cTn id="170" presetID="1" presetClass="entr" presetSubtype="0" fill="hold" nodeType="afterEffect">
                                  <p:stCondLst>
                                    <p:cond delay="0"/>
                                  </p:stCondLst>
                                  <p:childTnLst>
                                    <p:set>
                                      <p:cBhvr>
                                        <p:cTn id="171" dur="1" fill="hold">
                                          <p:stCondLst>
                                            <p:cond delay="499"/>
                                          </p:stCondLst>
                                        </p:cTn>
                                        <p:tgtEl>
                                          <p:spTgt spid="153679"/>
                                        </p:tgtEl>
                                        <p:attrNameLst>
                                          <p:attrName>style.visibility</p:attrName>
                                        </p:attrNameLst>
                                      </p:cBhvr>
                                      <p:to>
                                        <p:strVal val="visible"/>
                                      </p:to>
                                    </p:set>
                                  </p:childTnLst>
                                </p:cTn>
                              </p:par>
                            </p:childTnLst>
                          </p:cTn>
                        </p:par>
                      </p:childTnLst>
                    </p:cTn>
                  </p:par>
                  <p:par>
                    <p:cTn id="172" fill="hold" nodeType="clickPar">
                      <p:stCondLst>
                        <p:cond delay="indefinite"/>
                      </p:stCondLst>
                      <p:childTnLst>
                        <p:par>
                          <p:cTn id="173" fill="hold" nodeType="withGroup">
                            <p:stCondLst>
                              <p:cond delay="0"/>
                            </p:stCondLst>
                            <p:childTnLst>
                              <p:par>
                                <p:cTn id="174" presetID="22" presetClass="entr" presetSubtype="8" fill="hold" nodeType="clickEffect">
                                  <p:stCondLst>
                                    <p:cond delay="0"/>
                                  </p:stCondLst>
                                  <p:childTnLst>
                                    <p:set>
                                      <p:cBhvr>
                                        <p:cTn id="175" dur="1" fill="hold">
                                          <p:stCondLst>
                                            <p:cond delay="0"/>
                                          </p:stCondLst>
                                        </p:cTn>
                                        <p:tgtEl>
                                          <p:spTgt spid="153683"/>
                                        </p:tgtEl>
                                        <p:attrNameLst>
                                          <p:attrName>style.visibility</p:attrName>
                                        </p:attrNameLst>
                                      </p:cBhvr>
                                      <p:to>
                                        <p:strVal val="visible"/>
                                      </p:to>
                                    </p:set>
                                    <p:animEffect transition="in" filter="wipe(left)">
                                      <p:cBhvr>
                                        <p:cTn id="176" dur="500"/>
                                        <p:tgtEl>
                                          <p:spTgt spid="153683"/>
                                        </p:tgtEl>
                                      </p:cBhvr>
                                    </p:animEffec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153684"/>
                                        </p:tgtEl>
                                        <p:attrNameLst>
                                          <p:attrName>style.visibility</p:attrName>
                                        </p:attrNameLst>
                                      </p:cBhvr>
                                      <p:to>
                                        <p:strVal val="visible"/>
                                      </p:to>
                                    </p:set>
                                    <p:animEffect transition="in" filter="wipe(left)">
                                      <p:cBhvr>
                                        <p:cTn id="181" dur="500"/>
                                        <p:tgtEl>
                                          <p:spTgt spid="153684"/>
                                        </p:tgtEl>
                                      </p:cBhvr>
                                    </p:animEffect>
                                  </p:childTnLst>
                                </p:cTn>
                              </p:par>
                            </p:childTnLst>
                          </p:cTn>
                        </p:par>
                      </p:childTnLst>
                    </p:cTn>
                  </p:par>
                  <p:par>
                    <p:cTn id="182" fill="hold" nodeType="clickPar">
                      <p:stCondLst>
                        <p:cond delay="indefinite"/>
                      </p:stCondLst>
                      <p:childTnLst>
                        <p:par>
                          <p:cTn id="183" fill="hold" nodeType="withGroup">
                            <p:stCondLst>
                              <p:cond delay="0"/>
                            </p:stCondLst>
                            <p:childTnLst>
                              <p:par>
                                <p:cTn id="184" presetID="22" presetClass="entr" presetSubtype="8" fill="hold" nodeType="clickEffect">
                                  <p:stCondLst>
                                    <p:cond delay="0"/>
                                  </p:stCondLst>
                                  <p:childTnLst>
                                    <p:set>
                                      <p:cBhvr>
                                        <p:cTn id="185" dur="1" fill="hold">
                                          <p:stCondLst>
                                            <p:cond delay="0"/>
                                          </p:stCondLst>
                                        </p:cTn>
                                        <p:tgtEl>
                                          <p:spTgt spid="153685"/>
                                        </p:tgtEl>
                                        <p:attrNameLst>
                                          <p:attrName>style.visibility</p:attrName>
                                        </p:attrNameLst>
                                      </p:cBhvr>
                                      <p:to>
                                        <p:strVal val="visible"/>
                                      </p:to>
                                    </p:set>
                                    <p:animEffect transition="in" filter="wipe(left)">
                                      <p:cBhvr>
                                        <p:cTn id="186" dur="500"/>
                                        <p:tgtEl>
                                          <p:spTgt spid="153685"/>
                                        </p:tgtEl>
                                      </p:cBhvr>
                                    </p:animEffect>
                                  </p:childTnLst>
                                </p:cTn>
                              </p:par>
                            </p:childTnLst>
                          </p:cTn>
                        </p:par>
                      </p:childTnLst>
                    </p:cTn>
                  </p:par>
                  <p:par>
                    <p:cTn id="187" fill="hold" nodeType="clickPar">
                      <p:stCondLst>
                        <p:cond delay="indefinite"/>
                      </p:stCondLst>
                      <p:childTnLst>
                        <p:par>
                          <p:cTn id="188" fill="hold" nodeType="withGroup">
                            <p:stCondLst>
                              <p:cond delay="0"/>
                            </p:stCondLst>
                            <p:childTnLst>
                              <p:par>
                                <p:cTn id="189" presetID="22" presetClass="entr" presetSubtype="8" fill="hold" grpId="0" nodeType="clickEffect">
                                  <p:stCondLst>
                                    <p:cond delay="0"/>
                                  </p:stCondLst>
                                  <p:childTnLst>
                                    <p:set>
                                      <p:cBhvr>
                                        <p:cTn id="190" dur="1" fill="hold">
                                          <p:stCondLst>
                                            <p:cond delay="0"/>
                                          </p:stCondLst>
                                        </p:cTn>
                                        <p:tgtEl>
                                          <p:spTgt spid="153688"/>
                                        </p:tgtEl>
                                        <p:attrNameLst>
                                          <p:attrName>style.visibility</p:attrName>
                                        </p:attrNameLst>
                                      </p:cBhvr>
                                      <p:to>
                                        <p:strVal val="visible"/>
                                      </p:to>
                                    </p:set>
                                    <p:animEffect transition="in" filter="wipe(left)">
                                      <p:cBhvr>
                                        <p:cTn id="191" dur="500"/>
                                        <p:tgtEl>
                                          <p:spTgt spid="153688"/>
                                        </p:tgtEl>
                                      </p:cBhvr>
                                    </p:animEffect>
                                  </p:childTnLst>
                                </p:cTn>
                              </p:par>
                            </p:childTnLst>
                          </p:cTn>
                        </p:par>
                      </p:childTnLst>
                    </p:cTn>
                  </p:par>
                  <p:par>
                    <p:cTn id="192" fill="hold" nodeType="clickPar">
                      <p:stCondLst>
                        <p:cond delay="indefinite"/>
                      </p:stCondLst>
                      <p:childTnLst>
                        <p:par>
                          <p:cTn id="193" fill="hold" nodeType="withGroup">
                            <p:stCondLst>
                              <p:cond delay="0"/>
                            </p:stCondLst>
                            <p:childTnLst>
                              <p:par>
                                <p:cTn id="194" presetID="22" presetClass="entr" presetSubtype="8" fill="hold" nodeType="clickEffect">
                                  <p:stCondLst>
                                    <p:cond delay="0"/>
                                  </p:stCondLst>
                                  <p:childTnLst>
                                    <p:set>
                                      <p:cBhvr>
                                        <p:cTn id="195" dur="1" fill="hold">
                                          <p:stCondLst>
                                            <p:cond delay="0"/>
                                          </p:stCondLst>
                                        </p:cTn>
                                        <p:tgtEl>
                                          <p:spTgt spid="153686"/>
                                        </p:tgtEl>
                                        <p:attrNameLst>
                                          <p:attrName>style.visibility</p:attrName>
                                        </p:attrNameLst>
                                      </p:cBhvr>
                                      <p:to>
                                        <p:strVal val="visible"/>
                                      </p:to>
                                    </p:set>
                                    <p:animEffect transition="in" filter="wipe(left)">
                                      <p:cBhvr>
                                        <p:cTn id="196" dur="500"/>
                                        <p:tgtEl>
                                          <p:spTgt spid="153686"/>
                                        </p:tgtEl>
                                      </p:cBhvr>
                                    </p:animEffect>
                                  </p:childTnLst>
                                </p:cTn>
                              </p:par>
                            </p:childTnLst>
                          </p:cTn>
                        </p:par>
                      </p:childTnLst>
                    </p:cTn>
                  </p:par>
                  <p:par>
                    <p:cTn id="197" fill="hold" nodeType="clickPar">
                      <p:stCondLst>
                        <p:cond delay="indefinite"/>
                      </p:stCondLst>
                      <p:childTnLst>
                        <p:par>
                          <p:cTn id="198" fill="hold" nodeType="withGroup">
                            <p:stCondLst>
                              <p:cond delay="0"/>
                            </p:stCondLst>
                            <p:childTnLst>
                              <p:par>
                                <p:cTn id="199" presetID="22" presetClass="entr" presetSubtype="8" fill="hold" nodeType="clickEffect">
                                  <p:stCondLst>
                                    <p:cond delay="0"/>
                                  </p:stCondLst>
                                  <p:childTnLst>
                                    <p:set>
                                      <p:cBhvr>
                                        <p:cTn id="200" dur="1" fill="hold">
                                          <p:stCondLst>
                                            <p:cond delay="0"/>
                                          </p:stCondLst>
                                        </p:cTn>
                                        <p:tgtEl>
                                          <p:spTgt spid="153687"/>
                                        </p:tgtEl>
                                        <p:attrNameLst>
                                          <p:attrName>style.visibility</p:attrName>
                                        </p:attrNameLst>
                                      </p:cBhvr>
                                      <p:to>
                                        <p:strVal val="visible"/>
                                      </p:to>
                                    </p:set>
                                    <p:animEffect transition="in" filter="wipe(left)">
                                      <p:cBhvr>
                                        <p:cTn id="201" dur="500"/>
                                        <p:tgtEl>
                                          <p:spTgt spid="153687"/>
                                        </p:tgtEl>
                                      </p:cBhvr>
                                    </p:animEffect>
                                  </p:childTnLst>
                                </p:cTn>
                              </p:par>
                            </p:childTnLst>
                          </p:cTn>
                        </p:par>
                      </p:childTnLst>
                    </p:cTn>
                  </p:par>
                  <p:par>
                    <p:cTn id="202" fill="hold" nodeType="clickPar">
                      <p:stCondLst>
                        <p:cond delay="indefinite"/>
                      </p:stCondLst>
                      <p:childTnLst>
                        <p:par>
                          <p:cTn id="203" fill="hold" nodeType="withGroup">
                            <p:stCondLst>
                              <p:cond delay="0"/>
                            </p:stCondLst>
                            <p:childTnLst>
                              <p:par>
                                <p:cTn id="204" presetID="12" presetClass="entr" presetSubtype="4" fill="hold" grpId="0" nodeType="clickEffect">
                                  <p:stCondLst>
                                    <p:cond delay="0"/>
                                  </p:stCondLst>
                                  <p:childTnLst>
                                    <p:set>
                                      <p:cBhvr>
                                        <p:cTn id="205" dur="1" fill="hold">
                                          <p:stCondLst>
                                            <p:cond delay="0"/>
                                          </p:stCondLst>
                                        </p:cTn>
                                        <p:tgtEl>
                                          <p:spTgt spid="153681"/>
                                        </p:tgtEl>
                                        <p:attrNameLst>
                                          <p:attrName>style.visibility</p:attrName>
                                        </p:attrNameLst>
                                      </p:cBhvr>
                                      <p:to>
                                        <p:strVal val="visible"/>
                                      </p:to>
                                    </p:set>
                                    <p:animEffect transition="in" filter="slide(fromBottom)">
                                      <p:cBhvr>
                                        <p:cTn id="206" dur="500"/>
                                        <p:tgtEl>
                                          <p:spTgt spid="153681"/>
                                        </p:tgtEl>
                                      </p:cBhvr>
                                    </p:animEffect>
                                  </p:childTnLst>
                                </p:cTn>
                              </p:par>
                            </p:childTnLst>
                          </p:cTn>
                        </p:par>
                        <p:par>
                          <p:cTn id="207" fill="hold" nodeType="afterGroup">
                            <p:stCondLst>
                              <p:cond delay="500"/>
                            </p:stCondLst>
                            <p:childTnLst>
                              <p:par>
                                <p:cTn id="208" presetID="1" presetClass="entr" presetSubtype="0" fill="hold" nodeType="afterEffect">
                                  <p:stCondLst>
                                    <p:cond delay="0"/>
                                  </p:stCondLst>
                                  <p:childTnLst>
                                    <p:set>
                                      <p:cBhvr>
                                        <p:cTn id="209" dur="1" fill="hold">
                                          <p:stCondLst>
                                            <p:cond delay="499"/>
                                          </p:stCondLst>
                                        </p:cTn>
                                        <p:tgtEl>
                                          <p:spTgt spid="153682"/>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22" presetClass="entr" presetSubtype="8" fill="hold" grpId="0" nodeType="clickEffect">
                                  <p:stCondLst>
                                    <p:cond delay="0"/>
                                  </p:stCondLst>
                                  <p:childTnLst>
                                    <p:set>
                                      <p:cBhvr>
                                        <p:cTn id="213" dur="1" fill="hold">
                                          <p:stCondLst>
                                            <p:cond delay="0"/>
                                          </p:stCondLst>
                                        </p:cTn>
                                        <p:tgtEl>
                                          <p:spTgt spid="131"/>
                                        </p:tgtEl>
                                        <p:attrNameLst>
                                          <p:attrName>style.visibility</p:attrName>
                                        </p:attrNameLst>
                                      </p:cBhvr>
                                      <p:to>
                                        <p:strVal val="visible"/>
                                      </p:to>
                                    </p:set>
                                    <p:animEffect transition="in" filter="wipe(left)">
                                      <p:cBhvr>
                                        <p:cTn id="214" dur="500"/>
                                        <p:tgtEl>
                                          <p:spTgt spid="131"/>
                                        </p:tgtEl>
                                      </p:cBhvr>
                                    </p:animEffect>
                                  </p:childTnLst>
                                </p:cTn>
                              </p:par>
                            </p:childTnLst>
                          </p:cTn>
                        </p:par>
                        <p:par>
                          <p:cTn id="215" fill="hold">
                            <p:stCondLst>
                              <p:cond delay="500"/>
                            </p:stCondLst>
                            <p:childTnLst>
                              <p:par>
                                <p:cTn id="216" presetID="22" presetClass="entr" presetSubtype="8" fill="hold" nodeType="afterEffect">
                                  <p:stCondLst>
                                    <p:cond delay="0"/>
                                  </p:stCondLst>
                                  <p:childTnLst>
                                    <p:set>
                                      <p:cBhvr>
                                        <p:cTn id="217" dur="1" fill="hold">
                                          <p:stCondLst>
                                            <p:cond delay="0"/>
                                          </p:stCondLst>
                                        </p:cTn>
                                        <p:tgtEl>
                                          <p:spTgt spid="132"/>
                                        </p:tgtEl>
                                        <p:attrNameLst>
                                          <p:attrName>style.visibility</p:attrName>
                                        </p:attrNameLst>
                                      </p:cBhvr>
                                      <p:to>
                                        <p:strVal val="visible"/>
                                      </p:to>
                                    </p:set>
                                    <p:animEffect transition="in" filter="wipe(left)">
                                      <p:cBhvr>
                                        <p:cTn id="218" dur="500"/>
                                        <p:tgtEl>
                                          <p:spTgt spid="132"/>
                                        </p:tgtEl>
                                      </p:cBhvr>
                                    </p:animEffect>
                                  </p:childTnLst>
                                </p:cTn>
                              </p:par>
                            </p:childTnLst>
                          </p:cTn>
                        </p:par>
                        <p:par>
                          <p:cTn id="219" fill="hold">
                            <p:stCondLst>
                              <p:cond delay="1000"/>
                            </p:stCondLst>
                            <p:childTnLst>
                              <p:par>
                                <p:cTn id="220" presetID="22" presetClass="entr" presetSubtype="8" fill="hold" grpId="0" nodeType="afterEffect">
                                  <p:stCondLst>
                                    <p:cond delay="0"/>
                                  </p:stCondLst>
                                  <p:childTnLst>
                                    <p:set>
                                      <p:cBhvr>
                                        <p:cTn id="221" dur="1" fill="hold">
                                          <p:stCondLst>
                                            <p:cond delay="0"/>
                                          </p:stCondLst>
                                        </p:cTn>
                                        <p:tgtEl>
                                          <p:spTgt spid="133"/>
                                        </p:tgtEl>
                                        <p:attrNameLst>
                                          <p:attrName>style.visibility</p:attrName>
                                        </p:attrNameLst>
                                      </p:cBhvr>
                                      <p:to>
                                        <p:strVal val="visible"/>
                                      </p:to>
                                    </p:set>
                                    <p:animEffect transition="in" filter="wipe(left)">
                                      <p:cBhvr>
                                        <p:cTn id="222" dur="500"/>
                                        <p:tgtEl>
                                          <p:spTgt spid="133"/>
                                        </p:tgtEl>
                                      </p:cBhvr>
                                    </p:animEffect>
                                  </p:childTnLst>
                                </p:cTn>
                              </p:par>
                            </p:childTnLst>
                          </p:cTn>
                        </p:par>
                        <p:par>
                          <p:cTn id="223" fill="hold">
                            <p:stCondLst>
                              <p:cond delay="1500"/>
                            </p:stCondLst>
                            <p:childTnLst>
                              <p:par>
                                <p:cTn id="224" presetID="22" presetClass="entr" presetSubtype="8" fill="hold" nodeType="afterEffect">
                                  <p:stCondLst>
                                    <p:cond delay="0"/>
                                  </p:stCondLst>
                                  <p:childTnLst>
                                    <p:set>
                                      <p:cBhvr>
                                        <p:cTn id="225" dur="1" fill="hold">
                                          <p:stCondLst>
                                            <p:cond delay="0"/>
                                          </p:stCondLst>
                                        </p:cTn>
                                        <p:tgtEl>
                                          <p:spTgt spid="135"/>
                                        </p:tgtEl>
                                        <p:attrNameLst>
                                          <p:attrName>style.visibility</p:attrName>
                                        </p:attrNameLst>
                                      </p:cBhvr>
                                      <p:to>
                                        <p:strVal val="visible"/>
                                      </p:to>
                                    </p:set>
                                    <p:animEffect transition="in" filter="wipe(left)">
                                      <p:cBhvr>
                                        <p:cTn id="226" dur="500"/>
                                        <p:tgtEl>
                                          <p:spTgt spid="135"/>
                                        </p:tgtEl>
                                      </p:cBhvr>
                                    </p:animEffect>
                                  </p:childTnLst>
                                </p:cTn>
                              </p:par>
                            </p:childTnLst>
                          </p:cTn>
                        </p:par>
                        <p:par>
                          <p:cTn id="227" fill="hold">
                            <p:stCondLst>
                              <p:cond delay="2000"/>
                            </p:stCondLst>
                            <p:childTnLst>
                              <p:par>
                                <p:cTn id="228" presetID="22" presetClass="entr" presetSubtype="8" fill="hold" grpId="0" nodeType="afterEffect">
                                  <p:stCondLst>
                                    <p:cond delay="0"/>
                                  </p:stCondLst>
                                  <p:childTnLst>
                                    <p:set>
                                      <p:cBhvr>
                                        <p:cTn id="229" dur="1" fill="hold">
                                          <p:stCondLst>
                                            <p:cond delay="0"/>
                                          </p:stCondLst>
                                        </p:cTn>
                                        <p:tgtEl>
                                          <p:spTgt spid="137"/>
                                        </p:tgtEl>
                                        <p:attrNameLst>
                                          <p:attrName>style.visibility</p:attrName>
                                        </p:attrNameLst>
                                      </p:cBhvr>
                                      <p:to>
                                        <p:strVal val="visible"/>
                                      </p:to>
                                    </p:set>
                                    <p:animEffect transition="in" filter="wipe(left)">
                                      <p:cBhvr>
                                        <p:cTn id="230" dur="500"/>
                                        <p:tgtEl>
                                          <p:spTgt spid="137"/>
                                        </p:tgtEl>
                                      </p:cBhvr>
                                    </p:animEffect>
                                  </p:childTnLst>
                                </p:cTn>
                              </p:par>
                            </p:childTnLst>
                          </p:cTn>
                        </p:par>
                        <p:par>
                          <p:cTn id="231" fill="hold">
                            <p:stCondLst>
                              <p:cond delay="2500"/>
                            </p:stCondLst>
                            <p:childTnLst>
                              <p:par>
                                <p:cTn id="232" presetID="22" presetClass="entr" presetSubtype="8" fill="hold" grpId="0" nodeType="afterEffect">
                                  <p:stCondLst>
                                    <p:cond delay="0"/>
                                  </p:stCondLst>
                                  <p:childTnLst>
                                    <p:set>
                                      <p:cBhvr>
                                        <p:cTn id="233" dur="1" fill="hold">
                                          <p:stCondLst>
                                            <p:cond delay="0"/>
                                          </p:stCondLst>
                                        </p:cTn>
                                        <p:tgtEl>
                                          <p:spTgt spid="136"/>
                                        </p:tgtEl>
                                        <p:attrNameLst>
                                          <p:attrName>style.visibility</p:attrName>
                                        </p:attrNameLst>
                                      </p:cBhvr>
                                      <p:to>
                                        <p:strVal val="visible"/>
                                      </p:to>
                                    </p:set>
                                    <p:animEffect transition="in" filter="wipe(left)">
                                      <p:cBhvr>
                                        <p:cTn id="234" dur="500"/>
                                        <p:tgtEl>
                                          <p:spTgt spid="136"/>
                                        </p:tgtEl>
                                      </p:cBhvr>
                                    </p:animEffect>
                                  </p:childTnLst>
                                </p:cTn>
                              </p:par>
                            </p:childTnLst>
                          </p:cTn>
                        </p:par>
                        <p:par>
                          <p:cTn id="235" fill="hold">
                            <p:stCondLst>
                              <p:cond delay="3000"/>
                            </p:stCondLst>
                            <p:childTnLst>
                              <p:par>
                                <p:cTn id="236" presetID="22" presetClass="entr" presetSubtype="8" fill="hold" nodeType="afterEffect">
                                  <p:stCondLst>
                                    <p:cond delay="0"/>
                                  </p:stCondLst>
                                  <p:childTnLst>
                                    <p:set>
                                      <p:cBhvr>
                                        <p:cTn id="237" dur="1" fill="hold">
                                          <p:stCondLst>
                                            <p:cond delay="0"/>
                                          </p:stCondLst>
                                        </p:cTn>
                                        <p:tgtEl>
                                          <p:spTgt spid="134"/>
                                        </p:tgtEl>
                                        <p:attrNameLst>
                                          <p:attrName>style.visibility</p:attrName>
                                        </p:attrNameLst>
                                      </p:cBhvr>
                                      <p:to>
                                        <p:strVal val="visible"/>
                                      </p:to>
                                    </p:set>
                                    <p:animEffect transition="in" filter="wipe(left)">
                                      <p:cBhvr>
                                        <p:cTn id="238"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2" grpId="0" animBg="1"/>
      <p:bldP spid="153603" grpId="0" animBg="1"/>
      <p:bldP spid="153645" grpId="0" autoUpdateAnimBg="0"/>
      <p:bldP spid="153646" grpId="0" animBg="1"/>
      <p:bldP spid="153647" grpId="0" animBg="1"/>
      <p:bldP spid="153648" grpId="0" animBg="1"/>
      <p:bldP spid="153649" grpId="0" animBg="1"/>
      <p:bldP spid="153650" grpId="0" animBg="1"/>
      <p:bldP spid="153655" grpId="0" animBg="1"/>
      <p:bldP spid="153657" grpId="0" animBg="1"/>
      <p:bldP spid="153660" grpId="0" animBg="1"/>
      <p:bldP spid="153663" grpId="0" animBg="1"/>
      <p:bldP spid="153665" grpId="0" animBg="1" autoUpdateAnimBg="0"/>
      <p:bldP spid="153668" grpId="0" autoUpdateAnimBg="0"/>
      <p:bldP spid="153669" grpId="0" animBg="1"/>
      <p:bldP spid="153670" grpId="0" animBg="1"/>
      <p:bldP spid="153671" grpId="0" animBg="1"/>
      <p:bldP spid="153672" grpId="0" animBg="1"/>
      <p:bldP spid="153673" grpId="0" animBg="1"/>
      <p:bldP spid="153678" grpId="0" animBg="1"/>
      <p:bldP spid="153681" grpId="0" animBg="1"/>
      <p:bldP spid="153684" grpId="0" animBg="1"/>
      <p:bldP spid="153688" grpId="0" animBg="1"/>
      <p:bldP spid="153689" grpId="0" autoUpdateAnimBg="0"/>
      <p:bldP spid="131" grpId="0" autoUpdateAnimBg="0"/>
      <p:bldP spid="133" grpId="0" autoUpdateAnimBg="0"/>
      <p:bldP spid="136" grpId="0" autoUpdateAnimBg="0"/>
      <p:bldP spid="137"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rrowheads="1"/>
          </p:cNvSpPr>
          <p:nvPr/>
        </p:nvSpPr>
        <p:spPr bwMode="auto">
          <a:xfrm rot="5400000">
            <a:off x="6480175" y="465138"/>
            <a:ext cx="1295400" cy="3048000"/>
          </a:xfrm>
          <a:prstGeom prst="can">
            <a:avLst>
              <a:gd name="adj" fmla="val 58824"/>
            </a:avLst>
          </a:prstGeom>
          <a:gradFill rotWithShape="0">
            <a:gsLst>
              <a:gs pos="0">
                <a:srgbClr val="454545"/>
              </a:gs>
              <a:gs pos="50000">
                <a:srgbClr val="969696"/>
              </a:gs>
              <a:gs pos="100000">
                <a:srgbClr val="454545"/>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Text Box 4"/>
          <p:cNvSpPr txBox="1">
            <a:spLocks noChangeArrowheads="1"/>
          </p:cNvSpPr>
          <p:nvPr/>
        </p:nvSpPr>
        <p:spPr bwMode="auto">
          <a:xfrm>
            <a:off x="504825" y="774459"/>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dirty="0">
                <a:solidFill>
                  <a:srgbClr val="66FFFF"/>
                </a:solidFill>
                <a:latin typeface="Times New Roman" pitchFamily="18" charset="0"/>
                <a:cs typeface="Times New Roman" pitchFamily="18" charset="0"/>
              </a:rPr>
              <a:t>3. </a:t>
            </a:r>
            <a:r>
              <a:rPr kumimoji="1" lang="zh-CN" altLang="en-US" sz="2400" b="1" dirty="0">
                <a:solidFill>
                  <a:srgbClr val="66FFFF"/>
                </a:solidFill>
                <a:latin typeface="Times New Roman" pitchFamily="18" charset="0"/>
              </a:rPr>
              <a:t>束缚电流</a:t>
            </a:r>
          </a:p>
        </p:txBody>
      </p:sp>
      <p:sp>
        <p:nvSpPr>
          <p:cNvPr id="5" name="Line 5"/>
          <p:cNvSpPr>
            <a:spLocks noChangeShapeType="1"/>
          </p:cNvSpPr>
          <p:nvPr/>
        </p:nvSpPr>
        <p:spPr bwMode="auto">
          <a:xfrm flipH="1">
            <a:off x="4841875" y="1951038"/>
            <a:ext cx="762000" cy="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 name="Object 6"/>
          <p:cNvGraphicFramePr>
            <a:graphicFrameLocks/>
          </p:cNvGraphicFramePr>
          <p:nvPr/>
        </p:nvGraphicFramePr>
        <p:xfrm>
          <a:off x="5105400" y="1404938"/>
          <a:ext cx="366713" cy="442912"/>
        </p:xfrm>
        <a:graphic>
          <a:graphicData uri="http://schemas.openxmlformats.org/presentationml/2006/ole">
            <mc:AlternateContent xmlns:mc="http://schemas.openxmlformats.org/markup-compatibility/2006">
              <mc:Choice xmlns:v="urn:schemas-microsoft-com:vml" Requires="v">
                <p:oleObj spid="_x0000_s62466" name="Equation" r:id="rId3" imgW="266675" imgH="343008" progId="Equation.3">
                  <p:embed/>
                </p:oleObj>
              </mc:Choice>
              <mc:Fallback>
                <p:oleObj name="Equation" r:id="rId3" imgW="266675" imgH="343008" progId="Equation.3">
                  <p:embed/>
                  <p:pic>
                    <p:nvPicPr>
                      <p:cNvPr id="6"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404938"/>
                        <a:ext cx="366713"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7"/>
          <p:cNvSpPr txBox="1">
            <a:spLocks noChangeArrowheads="1"/>
          </p:cNvSpPr>
          <p:nvPr/>
        </p:nvSpPr>
        <p:spPr bwMode="auto">
          <a:xfrm>
            <a:off x="733425" y="1819275"/>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以无限长螺线管为例</a:t>
            </a:r>
          </a:p>
        </p:txBody>
      </p:sp>
      <p:grpSp>
        <p:nvGrpSpPr>
          <p:cNvPr id="8" name="Group 11"/>
          <p:cNvGrpSpPr>
            <a:grpSpLocks/>
          </p:cNvGrpSpPr>
          <p:nvPr/>
        </p:nvGrpSpPr>
        <p:grpSpPr bwMode="auto">
          <a:xfrm>
            <a:off x="5622925" y="1341438"/>
            <a:ext cx="3024188" cy="1277937"/>
            <a:chOff x="3360" y="336"/>
            <a:chExt cx="1905" cy="805"/>
          </a:xfrm>
        </p:grpSpPr>
        <p:sp>
          <p:nvSpPr>
            <p:cNvPr id="9" name="AutoShape 12"/>
            <p:cNvSpPr>
              <a:spLocks noChangeArrowheads="1"/>
            </p:cNvSpPr>
            <p:nvPr/>
          </p:nvSpPr>
          <p:spPr bwMode="auto">
            <a:xfrm rot="5400000">
              <a:off x="3910" y="-214"/>
              <a:ext cx="805" cy="1905"/>
            </a:xfrm>
            <a:prstGeom prst="can">
              <a:avLst>
                <a:gd name="adj" fmla="val 59161"/>
              </a:avLst>
            </a:prstGeom>
            <a:gradFill rotWithShape="0">
              <a:gsLst>
                <a:gs pos="0">
                  <a:srgbClr val="182F76"/>
                </a:gs>
                <a:gs pos="50000">
                  <a:srgbClr val="3366FF"/>
                </a:gs>
                <a:gs pos="100000">
                  <a:srgbClr val="182F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13"/>
            <p:cNvSpPr txBox="1">
              <a:spLocks noChangeArrowheads="1"/>
            </p:cNvSpPr>
            <p:nvPr/>
          </p:nvSpPr>
          <p:spPr bwMode="auto">
            <a:xfrm>
              <a:off x="4915" y="439"/>
              <a:ext cx="321"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000" b="1">
                  <a:solidFill>
                    <a:schemeClr val="bg1"/>
                  </a:solidFill>
                  <a:latin typeface="Times New Roman" pitchFamily="18" charset="0"/>
                </a:rPr>
                <a:t>顺</a:t>
              </a:r>
            </a:p>
            <a:p>
              <a:pPr algn="l" eaLnBrk="1" hangingPunct="1"/>
              <a:r>
                <a:rPr kumimoji="1" lang="zh-CN" altLang="en-US" sz="2000" b="1">
                  <a:solidFill>
                    <a:schemeClr val="bg1"/>
                  </a:solidFill>
                  <a:latin typeface="Times New Roman" pitchFamily="18" charset="0"/>
                </a:rPr>
                <a:t>磁</a:t>
              </a:r>
            </a:p>
            <a:p>
              <a:pPr algn="l" eaLnBrk="1" hangingPunct="1"/>
              <a:r>
                <a:rPr kumimoji="1" lang="zh-CN" altLang="en-US" sz="2000" b="1">
                  <a:solidFill>
                    <a:schemeClr val="bg1"/>
                  </a:solidFill>
                  <a:latin typeface="Times New Roman" pitchFamily="18" charset="0"/>
                </a:rPr>
                <a:t>质</a:t>
              </a:r>
            </a:p>
          </p:txBody>
        </p:sp>
      </p:grpSp>
      <p:grpSp>
        <p:nvGrpSpPr>
          <p:cNvPr id="11" name="Group 14"/>
          <p:cNvGrpSpPr>
            <a:grpSpLocks/>
          </p:cNvGrpSpPr>
          <p:nvPr/>
        </p:nvGrpSpPr>
        <p:grpSpPr bwMode="auto">
          <a:xfrm>
            <a:off x="5795963" y="1341438"/>
            <a:ext cx="2246312" cy="1295400"/>
            <a:chOff x="3241" y="1488"/>
            <a:chExt cx="1415" cy="816"/>
          </a:xfrm>
        </p:grpSpPr>
        <p:grpSp>
          <p:nvGrpSpPr>
            <p:cNvPr id="12" name="Group 15"/>
            <p:cNvGrpSpPr>
              <a:grpSpLocks/>
            </p:cNvGrpSpPr>
            <p:nvPr/>
          </p:nvGrpSpPr>
          <p:grpSpPr bwMode="auto">
            <a:xfrm>
              <a:off x="3241" y="1488"/>
              <a:ext cx="1415" cy="816"/>
              <a:chOff x="3120" y="2016"/>
              <a:chExt cx="1680" cy="1008"/>
            </a:xfrm>
          </p:grpSpPr>
          <p:grpSp>
            <p:nvGrpSpPr>
              <p:cNvPr id="14" name="Group 16"/>
              <p:cNvGrpSpPr>
                <a:grpSpLocks/>
              </p:cNvGrpSpPr>
              <p:nvPr/>
            </p:nvGrpSpPr>
            <p:grpSpPr bwMode="auto">
              <a:xfrm>
                <a:off x="3696" y="2016"/>
                <a:ext cx="240" cy="1008"/>
                <a:chOff x="4080" y="2064"/>
                <a:chExt cx="240" cy="1008"/>
              </a:xfrm>
            </p:grpSpPr>
            <p:sp>
              <p:nvSpPr>
                <p:cNvPr id="56" name="Arc 17"/>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Arc 18"/>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 name="Group 19"/>
              <p:cNvGrpSpPr>
                <a:grpSpLocks/>
              </p:cNvGrpSpPr>
              <p:nvPr/>
            </p:nvGrpSpPr>
            <p:grpSpPr bwMode="auto">
              <a:xfrm>
                <a:off x="3552" y="2016"/>
                <a:ext cx="240" cy="1008"/>
                <a:chOff x="4080" y="2064"/>
                <a:chExt cx="240" cy="1008"/>
              </a:xfrm>
            </p:grpSpPr>
            <p:sp>
              <p:nvSpPr>
                <p:cNvPr id="54" name="Arc 20"/>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Arc 21"/>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 name="Group 22"/>
              <p:cNvGrpSpPr>
                <a:grpSpLocks/>
              </p:cNvGrpSpPr>
              <p:nvPr/>
            </p:nvGrpSpPr>
            <p:grpSpPr bwMode="auto">
              <a:xfrm>
                <a:off x="3840" y="2016"/>
                <a:ext cx="240" cy="1008"/>
                <a:chOff x="4080" y="2064"/>
                <a:chExt cx="240" cy="1008"/>
              </a:xfrm>
            </p:grpSpPr>
            <p:sp>
              <p:nvSpPr>
                <p:cNvPr id="52" name="Arc 23"/>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Arc 24"/>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7" name="Group 25"/>
              <p:cNvGrpSpPr>
                <a:grpSpLocks/>
              </p:cNvGrpSpPr>
              <p:nvPr/>
            </p:nvGrpSpPr>
            <p:grpSpPr bwMode="auto">
              <a:xfrm>
                <a:off x="3408" y="2016"/>
                <a:ext cx="240" cy="1008"/>
                <a:chOff x="4080" y="2064"/>
                <a:chExt cx="240" cy="1008"/>
              </a:xfrm>
            </p:grpSpPr>
            <p:sp>
              <p:nvSpPr>
                <p:cNvPr id="50" name="Arc 26"/>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Arc 27"/>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 name="Group 28"/>
              <p:cNvGrpSpPr>
                <a:grpSpLocks/>
              </p:cNvGrpSpPr>
              <p:nvPr/>
            </p:nvGrpSpPr>
            <p:grpSpPr bwMode="auto">
              <a:xfrm>
                <a:off x="3264" y="2016"/>
                <a:ext cx="240" cy="1008"/>
                <a:chOff x="4080" y="2064"/>
                <a:chExt cx="240" cy="1008"/>
              </a:xfrm>
            </p:grpSpPr>
            <p:sp>
              <p:nvSpPr>
                <p:cNvPr id="48" name="Arc 29"/>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Arc 30"/>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 name="Group 31"/>
              <p:cNvGrpSpPr>
                <a:grpSpLocks/>
              </p:cNvGrpSpPr>
              <p:nvPr/>
            </p:nvGrpSpPr>
            <p:grpSpPr bwMode="auto">
              <a:xfrm>
                <a:off x="3120" y="2016"/>
                <a:ext cx="240" cy="1008"/>
                <a:chOff x="4080" y="2064"/>
                <a:chExt cx="240" cy="1008"/>
              </a:xfrm>
            </p:grpSpPr>
            <p:sp>
              <p:nvSpPr>
                <p:cNvPr id="46" name="Arc 32"/>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Arc 33"/>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 name="Group 34"/>
              <p:cNvGrpSpPr>
                <a:grpSpLocks/>
              </p:cNvGrpSpPr>
              <p:nvPr/>
            </p:nvGrpSpPr>
            <p:grpSpPr bwMode="auto">
              <a:xfrm>
                <a:off x="3984" y="2016"/>
                <a:ext cx="240" cy="1008"/>
                <a:chOff x="4080" y="2064"/>
                <a:chExt cx="240" cy="1008"/>
              </a:xfrm>
            </p:grpSpPr>
            <p:sp>
              <p:nvSpPr>
                <p:cNvPr id="44" name="Arc 35"/>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Arc 36"/>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 name="Group 37"/>
              <p:cNvGrpSpPr>
                <a:grpSpLocks/>
              </p:cNvGrpSpPr>
              <p:nvPr/>
            </p:nvGrpSpPr>
            <p:grpSpPr bwMode="auto">
              <a:xfrm>
                <a:off x="4128" y="2016"/>
                <a:ext cx="240" cy="1008"/>
                <a:chOff x="4080" y="2064"/>
                <a:chExt cx="240" cy="1008"/>
              </a:xfrm>
            </p:grpSpPr>
            <p:sp>
              <p:nvSpPr>
                <p:cNvPr id="42" name="Arc 38"/>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Arc 39"/>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2" name="Group 40"/>
              <p:cNvGrpSpPr>
                <a:grpSpLocks/>
              </p:cNvGrpSpPr>
              <p:nvPr/>
            </p:nvGrpSpPr>
            <p:grpSpPr bwMode="auto">
              <a:xfrm>
                <a:off x="4272" y="2016"/>
                <a:ext cx="240" cy="1008"/>
                <a:chOff x="4080" y="2064"/>
                <a:chExt cx="240" cy="1008"/>
              </a:xfrm>
            </p:grpSpPr>
            <p:sp>
              <p:nvSpPr>
                <p:cNvPr id="40" name="Arc 41"/>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Arc 42"/>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3" name="Group 43"/>
              <p:cNvGrpSpPr>
                <a:grpSpLocks/>
              </p:cNvGrpSpPr>
              <p:nvPr/>
            </p:nvGrpSpPr>
            <p:grpSpPr bwMode="auto">
              <a:xfrm>
                <a:off x="4416" y="2016"/>
                <a:ext cx="240" cy="1008"/>
                <a:chOff x="4080" y="2064"/>
                <a:chExt cx="240" cy="1008"/>
              </a:xfrm>
            </p:grpSpPr>
            <p:sp>
              <p:nvSpPr>
                <p:cNvPr id="38" name="Arc 44"/>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Arc 45"/>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4" name="Group 46"/>
              <p:cNvGrpSpPr>
                <a:grpSpLocks/>
              </p:cNvGrpSpPr>
              <p:nvPr/>
            </p:nvGrpSpPr>
            <p:grpSpPr bwMode="auto">
              <a:xfrm>
                <a:off x="4560" y="2016"/>
                <a:ext cx="240" cy="1008"/>
                <a:chOff x="4080" y="2064"/>
                <a:chExt cx="240" cy="1008"/>
              </a:xfrm>
            </p:grpSpPr>
            <p:sp>
              <p:nvSpPr>
                <p:cNvPr id="36" name="Arc 47"/>
                <p:cNvSpPr>
                  <a:spLocks/>
                </p:cNvSpPr>
                <p:nvPr/>
              </p:nvSpPr>
              <p:spPr bwMode="auto">
                <a:xfrm flipH="1">
                  <a:off x="4080" y="2064"/>
                  <a:ext cx="24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Arc 48"/>
                <p:cNvSpPr>
                  <a:spLocks/>
                </p:cNvSpPr>
                <p:nvPr/>
              </p:nvSpPr>
              <p:spPr bwMode="auto">
                <a:xfrm flipH="1" flipV="1">
                  <a:off x="4080" y="2544"/>
                  <a:ext cx="24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5" name="Line 49"/>
              <p:cNvSpPr>
                <a:spLocks noChangeShapeType="1"/>
              </p:cNvSpPr>
              <p:nvPr/>
            </p:nvSpPr>
            <p:spPr bwMode="auto">
              <a:xfrm flipV="1">
                <a:off x="3120"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50"/>
              <p:cNvSpPr>
                <a:spLocks noChangeShapeType="1"/>
              </p:cNvSpPr>
              <p:nvPr/>
            </p:nvSpPr>
            <p:spPr bwMode="auto">
              <a:xfrm flipV="1">
                <a:off x="3264"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51"/>
              <p:cNvSpPr>
                <a:spLocks noChangeShapeType="1"/>
              </p:cNvSpPr>
              <p:nvPr/>
            </p:nvSpPr>
            <p:spPr bwMode="auto">
              <a:xfrm flipV="1">
                <a:off x="4128"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52"/>
              <p:cNvSpPr>
                <a:spLocks noChangeShapeType="1"/>
              </p:cNvSpPr>
              <p:nvPr/>
            </p:nvSpPr>
            <p:spPr bwMode="auto">
              <a:xfrm flipV="1">
                <a:off x="3408"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53"/>
              <p:cNvSpPr>
                <a:spLocks noChangeShapeType="1"/>
              </p:cNvSpPr>
              <p:nvPr/>
            </p:nvSpPr>
            <p:spPr bwMode="auto">
              <a:xfrm flipV="1">
                <a:off x="3552"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54"/>
              <p:cNvSpPr>
                <a:spLocks noChangeShapeType="1"/>
              </p:cNvSpPr>
              <p:nvPr/>
            </p:nvSpPr>
            <p:spPr bwMode="auto">
              <a:xfrm flipV="1">
                <a:off x="3696"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55"/>
              <p:cNvSpPr>
                <a:spLocks noChangeShapeType="1"/>
              </p:cNvSpPr>
              <p:nvPr/>
            </p:nvSpPr>
            <p:spPr bwMode="auto">
              <a:xfrm flipV="1">
                <a:off x="3840"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56"/>
              <p:cNvSpPr>
                <a:spLocks noChangeShapeType="1"/>
              </p:cNvSpPr>
              <p:nvPr/>
            </p:nvSpPr>
            <p:spPr bwMode="auto">
              <a:xfrm flipV="1">
                <a:off x="3984"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57"/>
              <p:cNvSpPr>
                <a:spLocks noChangeShapeType="1"/>
              </p:cNvSpPr>
              <p:nvPr/>
            </p:nvSpPr>
            <p:spPr bwMode="auto">
              <a:xfrm flipV="1">
                <a:off x="4272"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58"/>
              <p:cNvSpPr>
                <a:spLocks noChangeShapeType="1"/>
              </p:cNvSpPr>
              <p:nvPr/>
            </p:nvSpPr>
            <p:spPr bwMode="auto">
              <a:xfrm flipV="1">
                <a:off x="4416"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59"/>
              <p:cNvSpPr>
                <a:spLocks noChangeShapeType="1"/>
              </p:cNvSpPr>
              <p:nvPr/>
            </p:nvSpPr>
            <p:spPr bwMode="auto">
              <a:xfrm flipV="1">
                <a:off x="4560" y="2400"/>
                <a:ext cx="0" cy="19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3" name="Object 60"/>
            <p:cNvGraphicFramePr>
              <a:graphicFrameLocks noChangeAspect="1"/>
            </p:cNvGraphicFramePr>
            <p:nvPr/>
          </p:nvGraphicFramePr>
          <p:xfrm>
            <a:off x="3403" y="1488"/>
            <a:ext cx="263" cy="333"/>
          </p:xfrm>
          <a:graphic>
            <a:graphicData uri="http://schemas.openxmlformats.org/presentationml/2006/ole">
              <mc:AlternateContent xmlns:mc="http://schemas.openxmlformats.org/markup-compatibility/2006">
                <mc:Choice xmlns:v="urn:schemas-microsoft-com:vml" Requires="v">
                  <p:oleObj spid="_x0000_s62467" name="Equation" r:id="rId5" imgW="60942" imgH="114264" progId="Equation.3">
                    <p:embed/>
                  </p:oleObj>
                </mc:Choice>
                <mc:Fallback>
                  <p:oleObj name="Equation" r:id="rId5" imgW="60942" imgH="114264" progId="Equation.3">
                    <p:embed/>
                    <p:pic>
                      <p:nvPicPr>
                        <p:cNvPr id="13" name="Object 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3" y="1488"/>
                          <a:ext cx="263"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8" name="Oval 61"/>
          <p:cNvSpPr>
            <a:spLocks noChangeArrowheads="1"/>
          </p:cNvSpPr>
          <p:nvPr/>
        </p:nvSpPr>
        <p:spPr bwMode="auto">
          <a:xfrm>
            <a:off x="6245225" y="3429000"/>
            <a:ext cx="1905000" cy="1828800"/>
          </a:xfrm>
          <a:prstGeom prst="ellipse">
            <a:avLst/>
          </a:prstGeom>
          <a:noFill/>
          <a:ln w="381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9" name="Object 62"/>
          <p:cNvGraphicFramePr>
            <a:graphicFrameLocks/>
          </p:cNvGraphicFramePr>
          <p:nvPr/>
        </p:nvGraphicFramePr>
        <p:xfrm>
          <a:off x="8112125" y="4795838"/>
          <a:ext cx="292100" cy="431800"/>
        </p:xfrm>
        <a:graphic>
          <a:graphicData uri="http://schemas.openxmlformats.org/presentationml/2006/ole">
            <mc:AlternateContent xmlns:mc="http://schemas.openxmlformats.org/markup-compatibility/2006">
              <mc:Choice xmlns:v="urn:schemas-microsoft-com:vml" Requires="v">
                <p:oleObj spid="_x0000_s62468" name="Equation" r:id="rId7" imgW="190606" imgH="327672" progId="Equation.3">
                  <p:embed/>
                </p:oleObj>
              </mc:Choice>
              <mc:Fallback>
                <p:oleObj name="Equation" r:id="rId7" imgW="190606" imgH="327672" progId="Equation.3">
                  <p:embed/>
                  <p:pic>
                    <p:nvPicPr>
                      <p:cNvPr id="59" name="Object 6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2125" y="4795838"/>
                        <a:ext cx="2921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 name="Object 63"/>
          <p:cNvGraphicFramePr>
            <a:graphicFrameLocks/>
          </p:cNvGraphicFramePr>
          <p:nvPr/>
        </p:nvGraphicFramePr>
        <p:xfrm>
          <a:off x="5940425" y="3481388"/>
          <a:ext cx="317500" cy="434975"/>
        </p:xfrm>
        <a:graphic>
          <a:graphicData uri="http://schemas.openxmlformats.org/presentationml/2006/ole">
            <mc:AlternateContent xmlns:mc="http://schemas.openxmlformats.org/markup-compatibility/2006">
              <mc:Choice xmlns:v="urn:schemas-microsoft-com:vml" Requires="v">
                <p:oleObj spid="_x0000_s62469" name="Equation" r:id="rId9" imgW="213297" imgH="327672" progId="Equation.3">
                  <p:embed/>
                </p:oleObj>
              </mc:Choice>
              <mc:Fallback>
                <p:oleObj name="Equation" r:id="rId9" imgW="213297" imgH="327672" progId="Equation.3">
                  <p:embed/>
                  <p:pic>
                    <p:nvPicPr>
                      <p:cNvPr id="60" name="Object 6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0425" y="3481388"/>
                        <a:ext cx="317500"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 name="Text Box 64"/>
          <p:cNvSpPr txBox="1">
            <a:spLocks noChangeArrowheads="1"/>
          </p:cNvSpPr>
          <p:nvPr/>
        </p:nvSpPr>
        <p:spPr bwMode="auto">
          <a:xfrm>
            <a:off x="1120775" y="2622550"/>
            <a:ext cx="532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在磁介质内部的任一小区域：</a:t>
            </a:r>
          </a:p>
        </p:txBody>
      </p:sp>
      <p:sp>
        <p:nvSpPr>
          <p:cNvPr id="62" name="Text Box 65"/>
          <p:cNvSpPr txBox="1">
            <a:spLocks noChangeArrowheads="1"/>
          </p:cNvSpPr>
          <p:nvPr/>
        </p:nvSpPr>
        <p:spPr bwMode="auto">
          <a:xfrm>
            <a:off x="1730375" y="3155950"/>
            <a:ext cx="3962400"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相邻的分子环流的方向相反</a:t>
            </a:r>
          </a:p>
        </p:txBody>
      </p:sp>
      <p:sp>
        <p:nvSpPr>
          <p:cNvPr id="63" name="Text Box 66"/>
          <p:cNvSpPr txBox="1">
            <a:spLocks noChangeArrowheads="1"/>
          </p:cNvSpPr>
          <p:nvPr/>
        </p:nvSpPr>
        <p:spPr bwMode="auto">
          <a:xfrm>
            <a:off x="1120775" y="3689350"/>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在磁介质表面处各点：</a:t>
            </a:r>
          </a:p>
        </p:txBody>
      </p:sp>
      <p:sp>
        <p:nvSpPr>
          <p:cNvPr id="64" name="Text Box 67"/>
          <p:cNvSpPr txBox="1">
            <a:spLocks noChangeArrowheads="1"/>
          </p:cNvSpPr>
          <p:nvPr/>
        </p:nvSpPr>
        <p:spPr bwMode="auto">
          <a:xfrm>
            <a:off x="1795463" y="4222750"/>
            <a:ext cx="2743200"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分子环流未被抵消</a:t>
            </a:r>
          </a:p>
        </p:txBody>
      </p:sp>
      <p:sp>
        <p:nvSpPr>
          <p:cNvPr id="65" name="Text Box 68"/>
          <p:cNvSpPr txBox="1">
            <a:spLocks noChangeArrowheads="1"/>
          </p:cNvSpPr>
          <p:nvPr/>
        </p:nvSpPr>
        <p:spPr bwMode="auto">
          <a:xfrm>
            <a:off x="779463" y="4783138"/>
            <a:ext cx="5305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形成沿表面流动的面电流</a:t>
            </a:r>
            <a:r>
              <a:rPr kumimoji="1" lang="en-US" altLang="zh-CN" sz="2400" b="1">
                <a:solidFill>
                  <a:schemeClr val="bg1"/>
                </a:solidFill>
                <a:latin typeface="Times New Roman" pitchFamily="18" charset="0"/>
              </a:rPr>
              <a:t>(</a:t>
            </a:r>
            <a:r>
              <a:rPr kumimoji="1" lang="zh-CN" altLang="en-US" sz="2400" b="1">
                <a:solidFill>
                  <a:schemeClr val="bg1"/>
                </a:solidFill>
                <a:latin typeface="Times New Roman" pitchFamily="18" charset="0"/>
              </a:rPr>
              <a:t>磁化电流</a:t>
            </a:r>
            <a:r>
              <a:rPr kumimoji="1" lang="en-US" altLang="zh-CN" sz="2400" b="1">
                <a:solidFill>
                  <a:schemeClr val="bg1"/>
                </a:solidFill>
                <a:latin typeface="Times New Roman" pitchFamily="18" charset="0"/>
              </a:rPr>
              <a:t>)</a:t>
            </a:r>
          </a:p>
        </p:txBody>
      </p:sp>
      <p:graphicFrame>
        <p:nvGraphicFramePr>
          <p:cNvPr id="66" name="Object 69"/>
          <p:cNvGraphicFramePr>
            <a:graphicFrameLocks/>
          </p:cNvGraphicFramePr>
          <p:nvPr/>
        </p:nvGraphicFramePr>
        <p:xfrm>
          <a:off x="3649663" y="5272088"/>
          <a:ext cx="315912" cy="431800"/>
        </p:xfrm>
        <a:graphic>
          <a:graphicData uri="http://schemas.openxmlformats.org/presentationml/2006/ole">
            <mc:AlternateContent xmlns:mc="http://schemas.openxmlformats.org/markup-compatibility/2006">
              <mc:Choice xmlns:v="urn:schemas-microsoft-com:vml" Requires="v">
                <p:oleObj spid="_x0000_s62470" name="Equation" r:id="rId11" imgW="213297" imgH="327672" progId="Equation.3">
                  <p:embed/>
                </p:oleObj>
              </mc:Choice>
              <mc:Fallback>
                <p:oleObj name="Equation" r:id="rId11" imgW="213297" imgH="327672" progId="Equation.3">
                  <p:embed/>
                  <p:pic>
                    <p:nvPicPr>
                      <p:cNvPr id="66" name="Object 6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49663" y="5272088"/>
                        <a:ext cx="3159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 name="Rectangle 70"/>
          <p:cNvSpPr>
            <a:spLocks noChangeArrowheads="1"/>
          </p:cNvSpPr>
          <p:nvPr/>
        </p:nvSpPr>
        <p:spPr bwMode="auto">
          <a:xfrm>
            <a:off x="3995738" y="5214938"/>
            <a:ext cx="2019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66FFFF"/>
                </a:solidFill>
                <a:latin typeface="Times New Roman" pitchFamily="18" charset="0"/>
              </a:rPr>
              <a:t>——</a:t>
            </a:r>
            <a:r>
              <a:rPr kumimoji="1" lang="zh-CN" altLang="en-US" sz="2400" b="1">
                <a:solidFill>
                  <a:srgbClr val="66FFFF"/>
                </a:solidFill>
                <a:latin typeface="Times New Roman" pitchFamily="18" charset="0"/>
              </a:rPr>
              <a:t>束缚电流</a:t>
            </a:r>
          </a:p>
        </p:txBody>
      </p:sp>
      <p:grpSp>
        <p:nvGrpSpPr>
          <p:cNvPr id="68" name="Group 71"/>
          <p:cNvGrpSpPr>
            <a:grpSpLocks/>
          </p:cNvGrpSpPr>
          <p:nvPr/>
        </p:nvGrpSpPr>
        <p:grpSpPr bwMode="auto">
          <a:xfrm>
            <a:off x="6337300" y="3462338"/>
            <a:ext cx="1774825" cy="1752600"/>
            <a:chOff x="2256" y="1211"/>
            <a:chExt cx="1202" cy="1104"/>
          </a:xfrm>
        </p:grpSpPr>
        <p:grpSp>
          <p:nvGrpSpPr>
            <p:cNvPr id="69" name="Group 72"/>
            <p:cNvGrpSpPr>
              <a:grpSpLocks/>
            </p:cNvGrpSpPr>
            <p:nvPr/>
          </p:nvGrpSpPr>
          <p:grpSpPr bwMode="auto">
            <a:xfrm>
              <a:off x="2256" y="1211"/>
              <a:ext cx="1202" cy="1104"/>
              <a:chOff x="2160" y="816"/>
              <a:chExt cx="1728" cy="1728"/>
            </a:xfrm>
          </p:grpSpPr>
          <p:sp>
            <p:nvSpPr>
              <p:cNvPr id="73" name="Oval 73"/>
              <p:cNvSpPr>
                <a:spLocks noChangeArrowheads="1"/>
              </p:cNvSpPr>
              <p:nvPr/>
            </p:nvSpPr>
            <p:spPr bwMode="auto">
              <a:xfrm>
                <a:off x="2304" y="1056"/>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Oval 74"/>
              <p:cNvSpPr>
                <a:spLocks noChangeArrowheads="1"/>
              </p:cNvSpPr>
              <p:nvPr/>
            </p:nvSpPr>
            <p:spPr bwMode="auto">
              <a:xfrm>
                <a:off x="2544" y="1728"/>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Oval 75"/>
              <p:cNvSpPr>
                <a:spLocks noChangeArrowheads="1"/>
              </p:cNvSpPr>
              <p:nvPr/>
            </p:nvSpPr>
            <p:spPr bwMode="auto">
              <a:xfrm>
                <a:off x="2880" y="1872"/>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Oval 76"/>
              <p:cNvSpPr>
                <a:spLocks noChangeArrowheads="1"/>
              </p:cNvSpPr>
              <p:nvPr/>
            </p:nvSpPr>
            <p:spPr bwMode="auto">
              <a:xfrm>
                <a:off x="3168" y="1632"/>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Oval 77"/>
              <p:cNvSpPr>
                <a:spLocks noChangeArrowheads="1"/>
              </p:cNvSpPr>
              <p:nvPr/>
            </p:nvSpPr>
            <p:spPr bwMode="auto">
              <a:xfrm>
                <a:off x="2784" y="1152"/>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Oval 78"/>
              <p:cNvSpPr>
                <a:spLocks noChangeArrowheads="1"/>
              </p:cNvSpPr>
              <p:nvPr/>
            </p:nvSpPr>
            <p:spPr bwMode="auto">
              <a:xfrm>
                <a:off x="2160" y="1344"/>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Oval 79"/>
              <p:cNvSpPr>
                <a:spLocks noChangeArrowheads="1"/>
              </p:cNvSpPr>
              <p:nvPr/>
            </p:nvSpPr>
            <p:spPr bwMode="auto">
              <a:xfrm>
                <a:off x="3552" y="1536"/>
                <a:ext cx="336" cy="288"/>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Oval 80"/>
              <p:cNvSpPr>
                <a:spLocks noChangeArrowheads="1"/>
              </p:cNvSpPr>
              <p:nvPr/>
            </p:nvSpPr>
            <p:spPr bwMode="auto">
              <a:xfrm>
                <a:off x="3456" y="1824"/>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Oval 81"/>
              <p:cNvSpPr>
                <a:spLocks noChangeArrowheads="1"/>
              </p:cNvSpPr>
              <p:nvPr/>
            </p:nvSpPr>
            <p:spPr bwMode="auto">
              <a:xfrm>
                <a:off x="2928" y="2208"/>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Oval 82"/>
              <p:cNvSpPr>
                <a:spLocks noChangeArrowheads="1"/>
              </p:cNvSpPr>
              <p:nvPr/>
            </p:nvSpPr>
            <p:spPr bwMode="auto">
              <a:xfrm>
                <a:off x="2592" y="2160"/>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Oval 83"/>
              <p:cNvSpPr>
                <a:spLocks noChangeArrowheads="1"/>
              </p:cNvSpPr>
              <p:nvPr/>
            </p:nvSpPr>
            <p:spPr bwMode="auto">
              <a:xfrm>
                <a:off x="2160" y="1680"/>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Oval 84"/>
              <p:cNvSpPr>
                <a:spLocks noChangeArrowheads="1"/>
              </p:cNvSpPr>
              <p:nvPr/>
            </p:nvSpPr>
            <p:spPr bwMode="auto">
              <a:xfrm>
                <a:off x="2304" y="1968"/>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Oval 85"/>
              <p:cNvSpPr>
                <a:spLocks noChangeArrowheads="1"/>
              </p:cNvSpPr>
              <p:nvPr/>
            </p:nvSpPr>
            <p:spPr bwMode="auto">
              <a:xfrm>
                <a:off x="3456" y="1200"/>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Oval 86"/>
              <p:cNvSpPr>
                <a:spLocks noChangeArrowheads="1"/>
              </p:cNvSpPr>
              <p:nvPr/>
            </p:nvSpPr>
            <p:spPr bwMode="auto">
              <a:xfrm>
                <a:off x="3216" y="960"/>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Oval 87"/>
              <p:cNvSpPr>
                <a:spLocks noChangeArrowheads="1"/>
              </p:cNvSpPr>
              <p:nvPr/>
            </p:nvSpPr>
            <p:spPr bwMode="auto">
              <a:xfrm>
                <a:off x="2928" y="816"/>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Oval 88"/>
              <p:cNvSpPr>
                <a:spLocks noChangeArrowheads="1"/>
              </p:cNvSpPr>
              <p:nvPr/>
            </p:nvSpPr>
            <p:spPr bwMode="auto">
              <a:xfrm>
                <a:off x="2592" y="864"/>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Oval 89"/>
              <p:cNvSpPr>
                <a:spLocks noChangeArrowheads="1"/>
              </p:cNvSpPr>
              <p:nvPr/>
            </p:nvSpPr>
            <p:spPr bwMode="auto">
              <a:xfrm>
                <a:off x="2496" y="1392"/>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Oval 90"/>
              <p:cNvSpPr>
                <a:spLocks noChangeArrowheads="1"/>
              </p:cNvSpPr>
              <p:nvPr/>
            </p:nvSpPr>
            <p:spPr bwMode="auto">
              <a:xfrm>
                <a:off x="3216" y="2064"/>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Oval 91"/>
              <p:cNvSpPr>
                <a:spLocks noChangeArrowheads="1"/>
              </p:cNvSpPr>
              <p:nvPr/>
            </p:nvSpPr>
            <p:spPr bwMode="auto">
              <a:xfrm>
                <a:off x="3120" y="1296"/>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Oval 92"/>
              <p:cNvSpPr>
                <a:spLocks noChangeArrowheads="1"/>
              </p:cNvSpPr>
              <p:nvPr/>
            </p:nvSpPr>
            <p:spPr bwMode="auto">
              <a:xfrm>
                <a:off x="2832" y="1488"/>
                <a:ext cx="336" cy="336"/>
              </a:xfrm>
              <a:prstGeom prst="ellipse">
                <a:avLst/>
              </a:prstGeom>
              <a:noFill/>
              <a:ln w="28575">
                <a:solidFill>
                  <a:srgbClr val="FF6600"/>
                </a:solidFill>
                <a:round/>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0" name="Line 93"/>
            <p:cNvSpPr>
              <a:spLocks noChangeShapeType="1"/>
            </p:cNvSpPr>
            <p:nvPr/>
          </p:nvSpPr>
          <p:spPr bwMode="auto">
            <a:xfrm flipH="1">
              <a:off x="2665" y="1980"/>
              <a:ext cx="25" cy="14"/>
            </a:xfrm>
            <a:prstGeom prst="line">
              <a:avLst/>
            </a:prstGeom>
            <a:noFill/>
            <a:ln w="28575">
              <a:solidFill>
                <a:srgbClr val="FF0000"/>
              </a:solidFill>
              <a:round/>
              <a:headEnd/>
              <a:tailEnd type="stealth"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1" name="Line 94"/>
            <p:cNvSpPr>
              <a:spLocks noChangeShapeType="1"/>
            </p:cNvSpPr>
            <p:nvPr/>
          </p:nvSpPr>
          <p:spPr bwMode="auto">
            <a:xfrm flipH="1">
              <a:off x="2857" y="1830"/>
              <a:ext cx="48" cy="24"/>
            </a:xfrm>
            <a:prstGeom prst="line">
              <a:avLst/>
            </a:prstGeom>
            <a:noFill/>
            <a:ln w="28575">
              <a:solidFill>
                <a:srgbClr val="FF0000"/>
              </a:solidFill>
              <a:round/>
              <a:headEnd/>
              <a:tailEnd type="stealth"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2" name="Line 95"/>
            <p:cNvSpPr>
              <a:spLocks noChangeShapeType="1"/>
            </p:cNvSpPr>
            <p:nvPr/>
          </p:nvSpPr>
          <p:spPr bwMode="auto">
            <a:xfrm flipH="1">
              <a:off x="2665" y="2268"/>
              <a:ext cx="48" cy="24"/>
            </a:xfrm>
            <a:prstGeom prst="line">
              <a:avLst/>
            </a:prstGeom>
            <a:noFill/>
            <a:ln w="28575">
              <a:solidFill>
                <a:srgbClr val="FF0000"/>
              </a:solidFill>
              <a:round/>
              <a:headEnd/>
              <a:tailEnd type="stealth"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93" name="Freeform 96"/>
          <p:cNvSpPr>
            <a:spLocks/>
          </p:cNvSpPr>
          <p:nvPr/>
        </p:nvSpPr>
        <p:spPr bwMode="auto">
          <a:xfrm>
            <a:off x="6054725" y="3976688"/>
            <a:ext cx="76200" cy="685800"/>
          </a:xfrm>
          <a:custGeom>
            <a:avLst/>
            <a:gdLst>
              <a:gd name="T0" fmla="*/ 2147483647 w 48"/>
              <a:gd name="T1" fmla="*/ 2147483647 h 432"/>
              <a:gd name="T2" fmla="*/ 0 w 48"/>
              <a:gd name="T3" fmla="*/ 2147483647 h 432"/>
              <a:gd name="T4" fmla="*/ 2147483647 w 48"/>
              <a:gd name="T5" fmla="*/ 0 h 432"/>
              <a:gd name="T6" fmla="*/ 0 60000 65536"/>
              <a:gd name="T7" fmla="*/ 0 60000 65536"/>
              <a:gd name="T8" fmla="*/ 0 60000 65536"/>
            </a:gdLst>
            <a:ahLst/>
            <a:cxnLst>
              <a:cxn ang="T6">
                <a:pos x="T0" y="T1"/>
              </a:cxn>
              <a:cxn ang="T7">
                <a:pos x="T2" y="T3"/>
              </a:cxn>
              <a:cxn ang="T8">
                <a:pos x="T4" y="T5"/>
              </a:cxn>
            </a:cxnLst>
            <a:rect l="0" t="0" r="r" b="b"/>
            <a:pathLst>
              <a:path w="48" h="432">
                <a:moveTo>
                  <a:pt x="48" y="432"/>
                </a:moveTo>
                <a:cubicBezTo>
                  <a:pt x="24" y="372"/>
                  <a:pt x="0" y="312"/>
                  <a:pt x="0" y="240"/>
                </a:cubicBezTo>
                <a:cubicBezTo>
                  <a:pt x="0" y="168"/>
                  <a:pt x="24" y="84"/>
                  <a:pt x="48" y="0"/>
                </a:cubicBezTo>
              </a:path>
            </a:pathLst>
          </a:custGeom>
          <a:noFill/>
          <a:ln w="28575" cap="flat" cmpd="sng">
            <a:solidFill>
              <a:srgbClr val="66FFFF"/>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4" name="Freeform 97"/>
          <p:cNvSpPr>
            <a:spLocks/>
          </p:cNvSpPr>
          <p:nvPr/>
        </p:nvSpPr>
        <p:spPr bwMode="auto">
          <a:xfrm flipH="1" flipV="1">
            <a:off x="8245475" y="4052888"/>
            <a:ext cx="76200" cy="685800"/>
          </a:xfrm>
          <a:custGeom>
            <a:avLst/>
            <a:gdLst>
              <a:gd name="T0" fmla="*/ 2147483647 w 48"/>
              <a:gd name="T1" fmla="*/ 2147483647 h 432"/>
              <a:gd name="T2" fmla="*/ 0 w 48"/>
              <a:gd name="T3" fmla="*/ 2147483647 h 432"/>
              <a:gd name="T4" fmla="*/ 2147483647 w 48"/>
              <a:gd name="T5" fmla="*/ 0 h 432"/>
              <a:gd name="T6" fmla="*/ 0 60000 65536"/>
              <a:gd name="T7" fmla="*/ 0 60000 65536"/>
              <a:gd name="T8" fmla="*/ 0 60000 65536"/>
            </a:gdLst>
            <a:ahLst/>
            <a:cxnLst>
              <a:cxn ang="T6">
                <a:pos x="T0" y="T1"/>
              </a:cxn>
              <a:cxn ang="T7">
                <a:pos x="T2" y="T3"/>
              </a:cxn>
              <a:cxn ang="T8">
                <a:pos x="T4" y="T5"/>
              </a:cxn>
            </a:cxnLst>
            <a:rect l="0" t="0" r="r" b="b"/>
            <a:pathLst>
              <a:path w="48" h="432">
                <a:moveTo>
                  <a:pt x="48" y="432"/>
                </a:moveTo>
                <a:cubicBezTo>
                  <a:pt x="24" y="372"/>
                  <a:pt x="0" y="312"/>
                  <a:pt x="0" y="240"/>
                </a:cubicBezTo>
                <a:cubicBezTo>
                  <a:pt x="0" y="168"/>
                  <a:pt x="24" y="84"/>
                  <a:pt x="48" y="0"/>
                </a:cubicBezTo>
              </a:path>
            </a:pathLst>
          </a:custGeom>
          <a:noFill/>
          <a:ln w="28575" cap="flat" cmpd="sng">
            <a:solidFill>
              <a:srgbClr val="66FF33"/>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5" name="Text Box 98"/>
          <p:cNvSpPr txBox="1">
            <a:spLocks noChangeArrowheads="1"/>
          </p:cNvSpPr>
          <p:nvPr/>
        </p:nvSpPr>
        <p:spPr bwMode="auto">
          <a:xfrm>
            <a:off x="468313" y="5935663"/>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rPr>
              <a:t>结论：</a:t>
            </a:r>
            <a:r>
              <a:rPr kumimoji="1" lang="zh-CN" altLang="en-US" sz="2400" b="1">
                <a:solidFill>
                  <a:schemeClr val="bg1"/>
                </a:solidFill>
                <a:latin typeface="Times New Roman" pitchFamily="18" charset="0"/>
              </a:rPr>
              <a:t>介质中磁场由传导和束缚电流共同产生。</a:t>
            </a:r>
          </a:p>
        </p:txBody>
      </p:sp>
    </p:spTree>
    <p:extLst>
      <p:ext uri="{BB962C8B-B14F-4D97-AF65-F5344CB8AC3E}">
        <p14:creationId xmlns:p14="http://schemas.microsoft.com/office/powerpoint/2010/main" val="289506933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outVertical)">
                                      <p:cBhvr>
                                        <p:cTn id="17" dur="500"/>
                                        <p:tgtEl>
                                          <p:spTgt spid="2"/>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2"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slide(fromRigh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2"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slide(fromRight)">
                                      <p:cBhvr>
                                        <p:cTn id="31" dur="500"/>
                                        <p:tgtEl>
                                          <p:spTgt spid="5"/>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499"/>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3" presetClass="entr" presetSubtype="16"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anim calcmode="lin" valueType="num">
                                      <p:cBhvr>
                                        <p:cTn id="39" dur="500" fill="hold"/>
                                        <p:tgtEl>
                                          <p:spTgt spid="58"/>
                                        </p:tgtEl>
                                        <p:attrNameLst>
                                          <p:attrName>ppt_w</p:attrName>
                                        </p:attrNameLst>
                                      </p:cBhvr>
                                      <p:tavLst>
                                        <p:tav tm="0">
                                          <p:val>
                                            <p:fltVal val="0"/>
                                          </p:val>
                                        </p:tav>
                                        <p:tav tm="100000">
                                          <p:val>
                                            <p:strVal val="#ppt_w"/>
                                          </p:val>
                                        </p:tav>
                                      </p:tavLst>
                                    </p:anim>
                                    <p:anim calcmode="lin" valueType="num">
                                      <p:cBhvr>
                                        <p:cTn id="40" dur="500" fill="hold"/>
                                        <p:tgtEl>
                                          <p:spTgt spid="58"/>
                                        </p:tgtEl>
                                        <p:attrNameLst>
                                          <p:attrName>ppt_h</p:attrName>
                                        </p:attrNameLst>
                                      </p:cBhvr>
                                      <p:tavLst>
                                        <p:tav tm="0">
                                          <p:val>
                                            <p:flt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wipe(up)">
                                      <p:cBhvr>
                                        <p:cTn id="45" dur="500"/>
                                        <p:tgtEl>
                                          <p:spTgt spid="94"/>
                                        </p:tgtEl>
                                      </p:cBhvr>
                                    </p:animEffect>
                                  </p:childTnLst>
                                </p:cTn>
                              </p:par>
                            </p:childTnLst>
                          </p:cTn>
                        </p:par>
                        <p:par>
                          <p:cTn id="46" fill="hold">
                            <p:stCondLst>
                              <p:cond delay="500"/>
                            </p:stCondLst>
                            <p:childTnLst>
                              <p:par>
                                <p:cTn id="47" presetID="1" presetClass="entr" presetSubtype="0" fill="hold" nodeType="afterEffect">
                                  <p:stCondLst>
                                    <p:cond delay="0"/>
                                  </p:stCondLst>
                                  <p:childTnLst>
                                    <p:set>
                                      <p:cBhvr>
                                        <p:cTn id="48" dur="1" fill="hold">
                                          <p:stCondLst>
                                            <p:cond delay="499"/>
                                          </p:stCondLst>
                                        </p:cTn>
                                        <p:tgtEl>
                                          <p:spTgt spid="5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4" presetClass="entr" presetSubtype="32" fill="hold"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box(out)">
                                      <p:cBhvr>
                                        <p:cTn id="53" dur="500"/>
                                        <p:tgtEl>
                                          <p:spTgt spid="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wipe(left)">
                                      <p:cBhvr>
                                        <p:cTn id="58" dur="500"/>
                                        <p:tgtEl>
                                          <p:spTgt spid="6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wipe(left)">
                                      <p:cBhvr>
                                        <p:cTn id="63" dur="500"/>
                                        <p:tgtEl>
                                          <p:spTgt spid="6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wipe(left)">
                                      <p:cBhvr>
                                        <p:cTn id="68" dur="500"/>
                                        <p:tgtEl>
                                          <p:spTgt spid="6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64"/>
                                        </p:tgtEl>
                                        <p:attrNameLst>
                                          <p:attrName>style.visibility</p:attrName>
                                        </p:attrNameLst>
                                      </p:cBhvr>
                                      <p:to>
                                        <p:strVal val="visible"/>
                                      </p:to>
                                    </p:set>
                                    <p:animEffect transition="in" filter="wipe(left)">
                                      <p:cBhvr>
                                        <p:cTn id="73" dur="500"/>
                                        <p:tgtEl>
                                          <p:spTgt spid="6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65"/>
                                        </p:tgtEl>
                                        <p:attrNameLst>
                                          <p:attrName>style.visibility</p:attrName>
                                        </p:attrNameLst>
                                      </p:cBhvr>
                                      <p:to>
                                        <p:strVal val="visible"/>
                                      </p:to>
                                    </p:set>
                                    <p:animEffect transition="in" filter="wipe(left)">
                                      <p:cBhvr>
                                        <p:cTn id="78" dur="500"/>
                                        <p:tgtEl>
                                          <p:spTgt spid="65"/>
                                        </p:tgtEl>
                                      </p:cBhvr>
                                    </p:animEffect>
                                  </p:childTnLst>
                                </p:cTn>
                              </p:par>
                            </p:childTnLst>
                          </p:cTn>
                        </p:par>
                        <p:par>
                          <p:cTn id="79" fill="hold">
                            <p:stCondLst>
                              <p:cond delay="500"/>
                            </p:stCondLst>
                            <p:childTnLst>
                              <p:par>
                                <p:cTn id="80" presetID="22" presetClass="entr" presetSubtype="8" fill="hold" nodeType="after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wipe(left)">
                                      <p:cBhvr>
                                        <p:cTn id="82" dur="500"/>
                                        <p:tgtEl>
                                          <p:spTgt spid="6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wipe(down)">
                                      <p:cBhvr>
                                        <p:cTn id="87" dur="500"/>
                                        <p:tgtEl>
                                          <p:spTgt spid="93"/>
                                        </p:tgtEl>
                                      </p:cBhvr>
                                    </p:animEffect>
                                  </p:childTnLst>
                                </p:cTn>
                              </p:par>
                            </p:childTnLst>
                          </p:cTn>
                        </p:par>
                        <p:par>
                          <p:cTn id="88" fill="hold">
                            <p:stCondLst>
                              <p:cond delay="500"/>
                            </p:stCondLst>
                            <p:childTnLst>
                              <p:par>
                                <p:cTn id="89" presetID="1" presetClass="entr" presetSubtype="0" fill="hold" nodeType="afterEffect">
                                  <p:stCondLst>
                                    <p:cond delay="0"/>
                                  </p:stCondLst>
                                  <p:childTnLst>
                                    <p:set>
                                      <p:cBhvr>
                                        <p:cTn id="90" dur="1" fill="hold">
                                          <p:stCondLst>
                                            <p:cond delay="499"/>
                                          </p:stCondLst>
                                        </p:cTn>
                                        <p:tgtEl>
                                          <p:spTgt spid="6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67"/>
                                        </p:tgtEl>
                                        <p:attrNameLst>
                                          <p:attrName>style.visibility</p:attrName>
                                        </p:attrNameLst>
                                      </p:cBhvr>
                                      <p:to>
                                        <p:strVal val="visible"/>
                                      </p:to>
                                    </p:set>
                                    <p:animEffect transition="in" filter="wipe(left)">
                                      <p:cBhvr>
                                        <p:cTn id="95" dur="500"/>
                                        <p:tgtEl>
                                          <p:spTgt spid="67"/>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95"/>
                                        </p:tgtEl>
                                        <p:attrNameLst>
                                          <p:attrName>style.visibility</p:attrName>
                                        </p:attrNameLst>
                                      </p:cBhvr>
                                      <p:to>
                                        <p:strVal val="visible"/>
                                      </p:to>
                                    </p:set>
                                    <p:animEffect transition="in" filter="wipe(left)">
                                      <p:cBhvr>
                                        <p:cTn id="100"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utoUpdateAnimBg="0"/>
      <p:bldP spid="5" grpId="0" animBg="1"/>
      <p:bldP spid="7" grpId="0" autoUpdateAnimBg="0"/>
      <p:bldP spid="58" grpId="0" animBg="1"/>
      <p:bldP spid="61" grpId="0" autoUpdateAnimBg="0"/>
      <p:bldP spid="62" grpId="0" autoUpdateAnimBg="0"/>
      <p:bldP spid="63" grpId="0" autoUpdateAnimBg="0"/>
      <p:bldP spid="64" grpId="0" autoUpdateAnimBg="0"/>
      <p:bldP spid="65" grpId="0" autoUpdateAnimBg="0"/>
      <p:bldP spid="67" grpId="0" autoUpdateAnimBg="0"/>
      <p:bldP spid="93" grpId="0" animBg="1"/>
      <p:bldP spid="94" grpId="0" animBg="1"/>
      <p:bldP spid="95"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139700" y="137905"/>
            <a:ext cx="70040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762000">
              <a:defRPr kumimoji="1" sz="2400">
                <a:solidFill>
                  <a:schemeClr val="tx1"/>
                </a:solidFill>
                <a:latin typeface="Times New Roman" pitchFamily="18" charset="0"/>
                <a:ea typeface="宋体" pitchFamily="2" charset="-122"/>
              </a:defRPr>
            </a:lvl1pPr>
            <a:lvl2pPr marL="571500" algn="l" defTabSz="762000">
              <a:defRPr kumimoji="1" sz="2400">
                <a:solidFill>
                  <a:schemeClr val="tx1"/>
                </a:solidFill>
                <a:latin typeface="Times New Roman" pitchFamily="18" charset="0"/>
                <a:ea typeface="宋体" pitchFamily="2" charset="-122"/>
              </a:defRPr>
            </a:lvl2pPr>
            <a:lvl3pPr marL="1143000" algn="l" defTabSz="762000">
              <a:defRPr kumimoji="1" sz="2400">
                <a:solidFill>
                  <a:schemeClr val="tx1"/>
                </a:solidFill>
                <a:latin typeface="Times New Roman" pitchFamily="18" charset="0"/>
                <a:ea typeface="宋体" pitchFamily="2" charset="-122"/>
              </a:defRPr>
            </a:lvl3pPr>
            <a:lvl4pPr marL="1714500" algn="l" defTabSz="762000">
              <a:defRPr kumimoji="1" sz="2400">
                <a:solidFill>
                  <a:schemeClr val="tx1"/>
                </a:solidFill>
                <a:latin typeface="Times New Roman" pitchFamily="18" charset="0"/>
                <a:ea typeface="宋体" pitchFamily="2" charset="-122"/>
              </a:defRPr>
            </a:lvl4pPr>
            <a:lvl5pPr marL="2286000" algn="l" defTabSz="762000">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spcBef>
                <a:spcPct val="50000"/>
              </a:spcBef>
            </a:pPr>
            <a:r>
              <a:rPr lang="zh-CN" altLang="en-US" sz="2800" b="1">
                <a:solidFill>
                  <a:srgbClr val="FFC000"/>
                </a:solidFill>
                <a:ea typeface="楷体_GB2312" pitchFamily="49" charset="-122"/>
              </a:rPr>
              <a:t>顺磁、抗磁特性的微观解释</a:t>
            </a:r>
          </a:p>
        </p:txBody>
      </p:sp>
      <p:sp>
        <p:nvSpPr>
          <p:cNvPr id="4" name="Text Box 3"/>
          <p:cNvSpPr txBox="1">
            <a:spLocks noChangeArrowheads="1"/>
          </p:cNvSpPr>
          <p:nvPr/>
        </p:nvSpPr>
        <p:spPr bwMode="auto">
          <a:xfrm>
            <a:off x="728663" y="887413"/>
            <a:ext cx="28146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762000">
              <a:defRPr kumimoji="1" sz="2400">
                <a:solidFill>
                  <a:schemeClr val="tx1"/>
                </a:solidFill>
                <a:latin typeface="Times New Roman" pitchFamily="18" charset="0"/>
                <a:ea typeface="宋体" pitchFamily="2" charset="-122"/>
              </a:defRPr>
            </a:lvl1pPr>
            <a:lvl2pPr marL="571500" algn="l" defTabSz="762000">
              <a:defRPr kumimoji="1" sz="2400">
                <a:solidFill>
                  <a:schemeClr val="tx1"/>
                </a:solidFill>
                <a:latin typeface="Times New Roman" pitchFamily="18" charset="0"/>
                <a:ea typeface="宋体" pitchFamily="2" charset="-122"/>
              </a:defRPr>
            </a:lvl2pPr>
            <a:lvl3pPr marL="1143000" algn="l" defTabSz="762000">
              <a:defRPr kumimoji="1" sz="2400">
                <a:solidFill>
                  <a:schemeClr val="tx1"/>
                </a:solidFill>
                <a:latin typeface="Times New Roman" pitchFamily="18" charset="0"/>
                <a:ea typeface="宋体" pitchFamily="2" charset="-122"/>
              </a:defRPr>
            </a:lvl3pPr>
            <a:lvl4pPr marL="1714500" algn="l" defTabSz="762000">
              <a:defRPr kumimoji="1" sz="2400">
                <a:solidFill>
                  <a:schemeClr val="tx1"/>
                </a:solidFill>
                <a:latin typeface="Times New Roman" pitchFamily="18" charset="0"/>
                <a:ea typeface="宋体" pitchFamily="2" charset="-122"/>
              </a:defRPr>
            </a:lvl4pPr>
            <a:lvl5pPr marL="2286000" algn="l" defTabSz="762000">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spcBef>
                <a:spcPct val="50000"/>
              </a:spcBef>
            </a:pPr>
            <a:r>
              <a:rPr lang="en-US" altLang="zh-CN" sz="2800" b="1">
                <a:solidFill>
                  <a:srgbClr val="FFC000"/>
                </a:solidFill>
              </a:rPr>
              <a:t>1 </a:t>
            </a:r>
            <a:r>
              <a:rPr lang="zh-CN" altLang="en-US" sz="2800" b="1">
                <a:solidFill>
                  <a:srgbClr val="FFC000"/>
                </a:solidFill>
                <a:latin typeface="宋体" pitchFamily="2" charset="-122"/>
              </a:rPr>
              <a:t>顺磁性</a:t>
            </a:r>
          </a:p>
        </p:txBody>
      </p:sp>
      <p:sp>
        <p:nvSpPr>
          <p:cNvPr id="5" name="Rectangle 4" descr="信纸"/>
          <p:cNvSpPr>
            <a:spLocks noChangeArrowheads="1"/>
          </p:cNvSpPr>
          <p:nvPr/>
        </p:nvSpPr>
        <p:spPr bwMode="auto">
          <a:xfrm>
            <a:off x="901700" y="1982788"/>
            <a:ext cx="1600200" cy="609600"/>
          </a:xfrm>
          <a:prstGeom prst="rect">
            <a:avLst/>
          </a:prstGeom>
          <a:blipFill dpi="0" rotWithShape="1">
            <a:blip r:embed="rId3"/>
            <a:srcRect/>
            <a:tile tx="0" ty="0" sx="100000" sy="100000" flip="none" algn="tl"/>
          </a:blipFill>
          <a:ln w="9525">
            <a:solidFill>
              <a:srgbClr val="000099"/>
            </a:solidFill>
            <a:miter lim="800000"/>
            <a:headEnd/>
            <a:tailEnd/>
          </a:ln>
        </p:spPr>
        <p:txBody>
          <a:bodyPr wrap="none" anchor="ctr"/>
          <a:lstStyle/>
          <a:p>
            <a:endParaRPr lang="zh-CN" altLang="en-US">
              <a:solidFill>
                <a:schemeClr val="bg1"/>
              </a:solidFill>
            </a:endParaRPr>
          </a:p>
        </p:txBody>
      </p:sp>
      <p:graphicFrame>
        <p:nvGraphicFramePr>
          <p:cNvPr id="6" name="Object 5"/>
          <p:cNvGraphicFramePr>
            <a:graphicFrameLocks noChangeAspect="1"/>
          </p:cNvGraphicFramePr>
          <p:nvPr/>
        </p:nvGraphicFramePr>
        <p:xfrm>
          <a:off x="1181100" y="1487488"/>
          <a:ext cx="965200" cy="495300"/>
        </p:xfrm>
        <a:graphic>
          <a:graphicData uri="http://schemas.openxmlformats.org/presentationml/2006/ole">
            <mc:AlternateContent xmlns:mc="http://schemas.openxmlformats.org/markup-compatibility/2006">
              <mc:Choice xmlns:v="urn:schemas-microsoft-com:vml" Requires="v">
                <p:oleObj spid="_x0000_s63490" name="Equation" r:id="rId4" imgW="965160" imgH="495000" progId="Equation.DSMT4">
                  <p:embed/>
                </p:oleObj>
              </mc:Choice>
              <mc:Fallback>
                <p:oleObj name="Equation" r:id="rId4" imgW="965160" imgH="495000" progId="Equation.DSMT4">
                  <p:embed/>
                  <p:pic>
                    <p:nvPicPr>
                      <p:cNvPr id="6" name="Object 5"/>
                      <p:cNvPicPr>
                        <a:picLocks noChangeAspect="1" noChangeArrowheads="1"/>
                      </p:cNvPicPr>
                      <p:nvPr/>
                    </p:nvPicPr>
                    <p:blipFill>
                      <a:blip r:embed="rId5"/>
                      <a:srcRect/>
                      <a:stretch>
                        <a:fillRect/>
                      </a:stretch>
                    </p:blipFill>
                    <p:spPr bwMode="auto">
                      <a:xfrm>
                        <a:off x="1181100" y="1487488"/>
                        <a:ext cx="9652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nvGraphicFramePr>
        <p:xfrm>
          <a:off x="1357456" y="2579688"/>
          <a:ext cx="1190058" cy="506408"/>
        </p:xfrm>
        <a:graphic>
          <a:graphicData uri="http://schemas.openxmlformats.org/presentationml/2006/ole">
            <mc:AlternateContent xmlns:mc="http://schemas.openxmlformats.org/markup-compatibility/2006">
              <mc:Choice xmlns:v="urn:schemas-microsoft-com:vml" Requires="v">
                <p:oleObj spid="_x0000_s63491" name="Equation" r:id="rId6" imgW="596880" imgH="253800" progId="Equation.DSMT4">
                  <p:embed/>
                </p:oleObj>
              </mc:Choice>
              <mc:Fallback>
                <p:oleObj name="Equation" r:id="rId6" imgW="596880" imgH="253800" progId="Equation.DSMT4">
                  <p:embed/>
                  <p:pic>
                    <p:nvPicPr>
                      <p:cNvPr id="7" name="Object 6"/>
                      <p:cNvPicPr>
                        <a:picLocks noChangeAspect="1" noChangeArrowheads="1"/>
                      </p:cNvPicPr>
                      <p:nvPr/>
                    </p:nvPicPr>
                    <p:blipFill>
                      <a:blip r:embed="rId7"/>
                      <a:srcRect/>
                      <a:stretch>
                        <a:fillRect/>
                      </a:stretch>
                    </p:blipFill>
                    <p:spPr bwMode="auto">
                      <a:xfrm>
                        <a:off x="1357456" y="2579688"/>
                        <a:ext cx="1190058" cy="506408"/>
                      </a:xfrm>
                      <a:prstGeom prst="rect">
                        <a:avLst/>
                      </a:prstGeom>
                      <a:noFill/>
                      <a:ln>
                        <a:noFill/>
                      </a:ln>
                      <a:effectLst/>
                    </p:spPr>
                  </p:pic>
                </p:oleObj>
              </mc:Fallback>
            </mc:AlternateContent>
          </a:graphicData>
        </a:graphic>
      </p:graphicFrame>
      <p:sp>
        <p:nvSpPr>
          <p:cNvPr id="8" name="Rectangle 7" descr="信纸"/>
          <p:cNvSpPr>
            <a:spLocks noChangeArrowheads="1"/>
          </p:cNvSpPr>
          <p:nvPr/>
        </p:nvSpPr>
        <p:spPr bwMode="auto">
          <a:xfrm>
            <a:off x="3111500" y="1958975"/>
            <a:ext cx="1600200" cy="609600"/>
          </a:xfrm>
          <a:prstGeom prst="rect">
            <a:avLst/>
          </a:prstGeom>
          <a:blipFill dpi="0" rotWithShape="1">
            <a:blip r:embed="rId3"/>
            <a:srcRect/>
            <a:tile tx="0" ty="0" sx="100000" sy="100000" flip="none" algn="tl"/>
          </a:blipFill>
          <a:ln w="9525">
            <a:solidFill>
              <a:schemeClr val="tx1"/>
            </a:solidFill>
            <a:miter lim="800000"/>
            <a:headEnd/>
            <a:tailEnd/>
          </a:ln>
        </p:spPr>
        <p:txBody>
          <a:bodyPr wrap="none" anchor="ctr"/>
          <a:lstStyle/>
          <a:p>
            <a:endParaRPr lang="zh-CN" altLang="en-US">
              <a:solidFill>
                <a:schemeClr val="bg1"/>
              </a:solidFill>
            </a:endParaRPr>
          </a:p>
        </p:txBody>
      </p:sp>
      <p:sp>
        <p:nvSpPr>
          <p:cNvPr id="9" name="Rectangle 8" descr="信纸"/>
          <p:cNvSpPr>
            <a:spLocks noChangeArrowheads="1"/>
          </p:cNvSpPr>
          <p:nvPr/>
        </p:nvSpPr>
        <p:spPr bwMode="auto">
          <a:xfrm>
            <a:off x="5473700" y="1970088"/>
            <a:ext cx="1676400" cy="609600"/>
          </a:xfrm>
          <a:prstGeom prst="rect">
            <a:avLst/>
          </a:prstGeom>
          <a:blipFill dpi="0" rotWithShape="1">
            <a:blip r:embed="rId3"/>
            <a:srcRect/>
            <a:tile tx="0" ty="0" sx="100000" sy="100000" flip="none" algn="tl"/>
          </a:blipFill>
          <a:ln w="9525">
            <a:solidFill>
              <a:schemeClr val="tx1"/>
            </a:solidFill>
            <a:miter lim="800000"/>
            <a:headEnd/>
            <a:tailEnd/>
          </a:ln>
        </p:spPr>
        <p:txBody>
          <a:bodyPr wrap="none" anchor="ctr"/>
          <a:lstStyle/>
          <a:p>
            <a:endParaRPr lang="zh-CN" altLang="en-US">
              <a:solidFill>
                <a:schemeClr val="bg1"/>
              </a:solidFill>
            </a:endParaRPr>
          </a:p>
        </p:txBody>
      </p:sp>
      <p:grpSp>
        <p:nvGrpSpPr>
          <p:cNvPr id="10" name="Group 9"/>
          <p:cNvGrpSpPr>
            <a:grpSpLocks/>
          </p:cNvGrpSpPr>
          <p:nvPr/>
        </p:nvGrpSpPr>
        <p:grpSpPr bwMode="auto">
          <a:xfrm>
            <a:off x="2882900" y="1357313"/>
            <a:ext cx="2057400" cy="525462"/>
            <a:chOff x="3072" y="212"/>
            <a:chExt cx="1296" cy="331"/>
          </a:xfrm>
        </p:grpSpPr>
        <p:sp>
          <p:nvSpPr>
            <p:cNvPr id="11" name="Line 10"/>
            <p:cNvSpPr>
              <a:spLocks noChangeShapeType="1"/>
            </p:cNvSpPr>
            <p:nvPr/>
          </p:nvSpPr>
          <p:spPr bwMode="auto">
            <a:xfrm>
              <a:off x="3072" y="543"/>
              <a:ext cx="1296" cy="0"/>
            </a:xfrm>
            <a:prstGeom prst="line">
              <a:avLst/>
            </a:prstGeom>
            <a:noFill/>
            <a:ln w="3810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chemeClr val="bg1"/>
                </a:solidFill>
              </a:endParaRPr>
            </a:p>
          </p:txBody>
        </p:sp>
        <p:graphicFrame>
          <p:nvGraphicFramePr>
            <p:cNvPr id="12" name="Object 11"/>
            <p:cNvGraphicFramePr>
              <a:graphicFrameLocks noChangeAspect="1"/>
            </p:cNvGraphicFramePr>
            <p:nvPr/>
          </p:nvGraphicFramePr>
          <p:xfrm>
            <a:off x="3564" y="212"/>
            <a:ext cx="255" cy="311"/>
          </p:xfrm>
          <a:graphic>
            <a:graphicData uri="http://schemas.openxmlformats.org/presentationml/2006/ole">
              <mc:AlternateContent xmlns:mc="http://schemas.openxmlformats.org/markup-compatibility/2006">
                <mc:Choice xmlns:v="urn:schemas-microsoft-com:vml" Requires="v">
                  <p:oleObj spid="_x0000_s63492" name="Equation" r:id="rId8" imgW="406080" imgH="495000" progId="Equation.DSMT4">
                    <p:embed/>
                  </p:oleObj>
                </mc:Choice>
                <mc:Fallback>
                  <p:oleObj name="Equation" r:id="rId8" imgW="406080" imgH="495000" progId="Equation.DSMT4">
                    <p:embed/>
                    <p:pic>
                      <p:nvPicPr>
                        <p:cNvPr id="12" name="Object 11"/>
                        <p:cNvPicPr>
                          <a:picLocks noChangeAspect="1" noChangeArrowheads="1"/>
                        </p:cNvPicPr>
                        <p:nvPr/>
                      </p:nvPicPr>
                      <p:blipFill>
                        <a:blip r:embed="rId9"/>
                        <a:srcRect/>
                        <a:stretch>
                          <a:fillRect/>
                        </a:stretch>
                      </p:blipFill>
                      <p:spPr bwMode="auto">
                        <a:xfrm>
                          <a:off x="3564" y="212"/>
                          <a:ext cx="255"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3" name="Object 12"/>
          <p:cNvGraphicFramePr>
            <a:graphicFrameLocks noChangeAspect="1"/>
          </p:cNvGraphicFramePr>
          <p:nvPr/>
        </p:nvGraphicFramePr>
        <p:xfrm>
          <a:off x="3181350" y="2597150"/>
          <a:ext cx="1585913" cy="458788"/>
        </p:xfrm>
        <a:graphic>
          <a:graphicData uri="http://schemas.openxmlformats.org/presentationml/2006/ole">
            <mc:AlternateContent xmlns:mc="http://schemas.openxmlformats.org/markup-compatibility/2006">
              <mc:Choice xmlns:v="urn:schemas-microsoft-com:vml" Requires="v">
                <p:oleObj spid="_x0000_s63493" name="Equation" r:id="rId10" imgW="1714320" imgH="495000" progId="Equation.DSMT4">
                  <p:embed/>
                </p:oleObj>
              </mc:Choice>
              <mc:Fallback>
                <p:oleObj name="Equation" r:id="rId10" imgW="1714320" imgH="495000" progId="Equation.DSMT4">
                  <p:embed/>
                  <p:pic>
                    <p:nvPicPr>
                      <p:cNvPr id="13" name="Object 12"/>
                      <p:cNvPicPr>
                        <a:picLocks noChangeAspect="1" noChangeArrowheads="1"/>
                      </p:cNvPicPr>
                      <p:nvPr/>
                    </p:nvPicPr>
                    <p:blipFill>
                      <a:blip r:embed="rId11"/>
                      <a:srcRect/>
                      <a:stretch>
                        <a:fillRect/>
                      </a:stretch>
                    </p:blipFill>
                    <p:spPr bwMode="auto">
                      <a:xfrm>
                        <a:off x="3181350" y="2597150"/>
                        <a:ext cx="1585913"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 name="Group 13"/>
          <p:cNvGrpSpPr>
            <a:grpSpLocks/>
          </p:cNvGrpSpPr>
          <p:nvPr/>
        </p:nvGrpSpPr>
        <p:grpSpPr bwMode="auto">
          <a:xfrm>
            <a:off x="977900" y="1963738"/>
            <a:ext cx="1417638" cy="628650"/>
            <a:chOff x="628" y="1008"/>
            <a:chExt cx="768" cy="384"/>
          </a:xfrm>
        </p:grpSpPr>
        <p:grpSp>
          <p:nvGrpSpPr>
            <p:cNvPr id="15" name="Group 14"/>
            <p:cNvGrpSpPr>
              <a:grpSpLocks/>
            </p:cNvGrpSpPr>
            <p:nvPr/>
          </p:nvGrpSpPr>
          <p:grpSpPr bwMode="auto">
            <a:xfrm>
              <a:off x="628" y="1008"/>
              <a:ext cx="144" cy="148"/>
              <a:chOff x="717" y="1826"/>
              <a:chExt cx="194" cy="196"/>
            </a:xfrm>
          </p:grpSpPr>
          <p:sp>
            <p:nvSpPr>
              <p:cNvPr id="40" name="Oval 15"/>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41" name="Line 16"/>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16" name="Group 17"/>
            <p:cNvGrpSpPr>
              <a:grpSpLocks/>
            </p:cNvGrpSpPr>
            <p:nvPr/>
          </p:nvGrpSpPr>
          <p:grpSpPr bwMode="auto">
            <a:xfrm rot="5403686">
              <a:off x="653" y="1174"/>
              <a:ext cx="97" cy="148"/>
              <a:chOff x="717" y="1826"/>
              <a:chExt cx="194" cy="196"/>
            </a:xfrm>
          </p:grpSpPr>
          <p:sp>
            <p:nvSpPr>
              <p:cNvPr id="38" name="Oval 18"/>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39" name="Line 19"/>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17" name="Group 20"/>
            <p:cNvGrpSpPr>
              <a:grpSpLocks/>
            </p:cNvGrpSpPr>
            <p:nvPr/>
          </p:nvGrpSpPr>
          <p:grpSpPr bwMode="auto">
            <a:xfrm rot="5403686">
              <a:off x="841" y="1031"/>
              <a:ext cx="97" cy="148"/>
              <a:chOff x="717" y="1826"/>
              <a:chExt cx="194" cy="196"/>
            </a:xfrm>
          </p:grpSpPr>
          <p:sp>
            <p:nvSpPr>
              <p:cNvPr id="36" name="Oval 21"/>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37" name="Line 22"/>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18" name="Group 23"/>
            <p:cNvGrpSpPr>
              <a:grpSpLocks/>
            </p:cNvGrpSpPr>
            <p:nvPr/>
          </p:nvGrpSpPr>
          <p:grpSpPr bwMode="auto">
            <a:xfrm rot="-6954240">
              <a:off x="749" y="1270"/>
              <a:ext cx="97" cy="148"/>
              <a:chOff x="717" y="1826"/>
              <a:chExt cx="194" cy="196"/>
            </a:xfrm>
          </p:grpSpPr>
          <p:sp>
            <p:nvSpPr>
              <p:cNvPr id="34" name="Oval 24"/>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35" name="Line 25"/>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19" name="Group 26"/>
            <p:cNvGrpSpPr>
              <a:grpSpLocks/>
            </p:cNvGrpSpPr>
            <p:nvPr/>
          </p:nvGrpSpPr>
          <p:grpSpPr bwMode="auto">
            <a:xfrm rot="-16300880">
              <a:off x="937" y="1174"/>
              <a:ext cx="97" cy="148"/>
              <a:chOff x="717" y="1826"/>
              <a:chExt cx="194" cy="196"/>
            </a:xfrm>
          </p:grpSpPr>
          <p:sp>
            <p:nvSpPr>
              <p:cNvPr id="32" name="Oval 27"/>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33" name="Line 28"/>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20" name="Group 29"/>
            <p:cNvGrpSpPr>
              <a:grpSpLocks/>
            </p:cNvGrpSpPr>
            <p:nvPr/>
          </p:nvGrpSpPr>
          <p:grpSpPr bwMode="auto">
            <a:xfrm rot="-6954240">
              <a:off x="985" y="1079"/>
              <a:ext cx="97" cy="148"/>
              <a:chOff x="717" y="1826"/>
              <a:chExt cx="194" cy="196"/>
            </a:xfrm>
          </p:grpSpPr>
          <p:sp>
            <p:nvSpPr>
              <p:cNvPr id="30" name="Oval 30"/>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31" name="Line 31"/>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21" name="Group 32"/>
            <p:cNvGrpSpPr>
              <a:grpSpLocks/>
            </p:cNvGrpSpPr>
            <p:nvPr/>
          </p:nvGrpSpPr>
          <p:grpSpPr bwMode="auto">
            <a:xfrm rot="-6954240">
              <a:off x="1273" y="1223"/>
              <a:ext cx="97" cy="148"/>
              <a:chOff x="717" y="1826"/>
              <a:chExt cx="194" cy="196"/>
            </a:xfrm>
          </p:grpSpPr>
          <p:sp>
            <p:nvSpPr>
              <p:cNvPr id="28" name="Oval 33"/>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29" name="Line 34"/>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22" name="Group 35"/>
            <p:cNvGrpSpPr>
              <a:grpSpLocks/>
            </p:cNvGrpSpPr>
            <p:nvPr/>
          </p:nvGrpSpPr>
          <p:grpSpPr bwMode="auto">
            <a:xfrm>
              <a:off x="1060" y="1196"/>
              <a:ext cx="144" cy="148"/>
              <a:chOff x="717" y="1826"/>
              <a:chExt cx="194" cy="196"/>
            </a:xfrm>
          </p:grpSpPr>
          <p:sp>
            <p:nvSpPr>
              <p:cNvPr id="26" name="Oval 36"/>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27" name="Line 37"/>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23" name="Group 38"/>
            <p:cNvGrpSpPr>
              <a:grpSpLocks/>
            </p:cNvGrpSpPr>
            <p:nvPr/>
          </p:nvGrpSpPr>
          <p:grpSpPr bwMode="auto">
            <a:xfrm rot="5403686">
              <a:off x="1177" y="1031"/>
              <a:ext cx="97" cy="148"/>
              <a:chOff x="717" y="1826"/>
              <a:chExt cx="194" cy="196"/>
            </a:xfrm>
          </p:grpSpPr>
          <p:sp>
            <p:nvSpPr>
              <p:cNvPr id="24" name="Oval 39"/>
              <p:cNvSpPr>
                <a:spLocks noChangeArrowheads="1"/>
              </p:cNvSpPr>
              <p:nvPr/>
            </p:nvSpPr>
            <p:spPr bwMode="auto">
              <a:xfrm rot="1288722">
                <a:off x="717" y="1974"/>
                <a:ext cx="194" cy="48"/>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25" name="Line 40"/>
              <p:cNvSpPr>
                <a:spLocks noChangeShapeType="1"/>
              </p:cNvSpPr>
              <p:nvPr/>
            </p:nvSpPr>
            <p:spPr bwMode="auto">
              <a:xfrm rot="1288722" flipV="1">
                <a:off x="841" y="1826"/>
                <a:ext cx="2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grpSp>
        <p:nvGrpSpPr>
          <p:cNvPr id="42" name="Group 41"/>
          <p:cNvGrpSpPr>
            <a:grpSpLocks/>
          </p:cNvGrpSpPr>
          <p:nvPr/>
        </p:nvGrpSpPr>
        <p:grpSpPr bwMode="auto">
          <a:xfrm>
            <a:off x="3562350" y="2055813"/>
            <a:ext cx="457200" cy="336550"/>
            <a:chOff x="3452" y="672"/>
            <a:chExt cx="240" cy="212"/>
          </a:xfrm>
        </p:grpSpPr>
        <p:sp>
          <p:nvSpPr>
            <p:cNvPr id="43" name="Oval 42"/>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44" name="Line 43"/>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45" name="Group 44"/>
          <p:cNvGrpSpPr>
            <a:grpSpLocks/>
          </p:cNvGrpSpPr>
          <p:nvPr/>
        </p:nvGrpSpPr>
        <p:grpSpPr bwMode="auto">
          <a:xfrm>
            <a:off x="5680075" y="2020888"/>
            <a:ext cx="1235075" cy="482600"/>
            <a:chOff x="3518" y="1040"/>
            <a:chExt cx="778" cy="304"/>
          </a:xfrm>
        </p:grpSpPr>
        <p:grpSp>
          <p:nvGrpSpPr>
            <p:cNvPr id="46" name="Group 45"/>
            <p:cNvGrpSpPr>
              <a:grpSpLocks/>
            </p:cNvGrpSpPr>
            <p:nvPr/>
          </p:nvGrpSpPr>
          <p:grpSpPr bwMode="auto">
            <a:xfrm rot="2970333">
              <a:off x="3560" y="1008"/>
              <a:ext cx="126" cy="190"/>
              <a:chOff x="3452" y="672"/>
              <a:chExt cx="240" cy="212"/>
            </a:xfrm>
          </p:grpSpPr>
          <p:sp>
            <p:nvSpPr>
              <p:cNvPr id="62" name="Oval 46"/>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63" name="Line 47"/>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47" name="Group 48"/>
            <p:cNvGrpSpPr>
              <a:grpSpLocks/>
            </p:cNvGrpSpPr>
            <p:nvPr/>
          </p:nvGrpSpPr>
          <p:grpSpPr bwMode="auto">
            <a:xfrm rot="5868898">
              <a:off x="3542" y="1176"/>
              <a:ext cx="144" cy="192"/>
              <a:chOff x="3452" y="672"/>
              <a:chExt cx="240" cy="212"/>
            </a:xfrm>
          </p:grpSpPr>
          <p:sp>
            <p:nvSpPr>
              <p:cNvPr id="60" name="Oval 49"/>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61" name="Line 50"/>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48" name="Group 51"/>
            <p:cNvGrpSpPr>
              <a:grpSpLocks/>
            </p:cNvGrpSpPr>
            <p:nvPr/>
          </p:nvGrpSpPr>
          <p:grpSpPr bwMode="auto">
            <a:xfrm rot="2565710">
              <a:off x="3786" y="1154"/>
              <a:ext cx="126" cy="190"/>
              <a:chOff x="3452" y="672"/>
              <a:chExt cx="240" cy="212"/>
            </a:xfrm>
          </p:grpSpPr>
          <p:sp>
            <p:nvSpPr>
              <p:cNvPr id="58" name="Oval 52"/>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59" name="Line 53"/>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49" name="Group 54"/>
            <p:cNvGrpSpPr>
              <a:grpSpLocks/>
            </p:cNvGrpSpPr>
            <p:nvPr/>
          </p:nvGrpSpPr>
          <p:grpSpPr bwMode="auto">
            <a:xfrm rot="4893287">
              <a:off x="3792" y="1032"/>
              <a:ext cx="144" cy="192"/>
              <a:chOff x="3452" y="672"/>
              <a:chExt cx="240" cy="212"/>
            </a:xfrm>
          </p:grpSpPr>
          <p:sp>
            <p:nvSpPr>
              <p:cNvPr id="56" name="Oval 55"/>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57" name="Line 56"/>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50" name="Group 57"/>
            <p:cNvGrpSpPr>
              <a:grpSpLocks/>
            </p:cNvGrpSpPr>
            <p:nvPr/>
          </p:nvGrpSpPr>
          <p:grpSpPr bwMode="auto">
            <a:xfrm rot="2970333">
              <a:off x="4042" y="1024"/>
              <a:ext cx="126" cy="190"/>
              <a:chOff x="3452" y="672"/>
              <a:chExt cx="240" cy="212"/>
            </a:xfrm>
          </p:grpSpPr>
          <p:sp>
            <p:nvSpPr>
              <p:cNvPr id="54" name="Oval 58"/>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55" name="Line 59"/>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nvGrpSpPr>
            <p:cNvPr id="51" name="Group 60"/>
            <p:cNvGrpSpPr>
              <a:grpSpLocks/>
            </p:cNvGrpSpPr>
            <p:nvPr/>
          </p:nvGrpSpPr>
          <p:grpSpPr bwMode="auto">
            <a:xfrm rot="5868898">
              <a:off x="4128" y="1176"/>
              <a:ext cx="144" cy="192"/>
              <a:chOff x="3452" y="672"/>
              <a:chExt cx="240" cy="212"/>
            </a:xfrm>
          </p:grpSpPr>
          <p:sp>
            <p:nvSpPr>
              <p:cNvPr id="52" name="Oval 61"/>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53" name="Line 62"/>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pSp>
      <p:graphicFrame>
        <p:nvGraphicFramePr>
          <p:cNvPr id="64" name="Object 63"/>
          <p:cNvGraphicFramePr>
            <a:graphicFrameLocks noChangeAspect="1"/>
          </p:cNvGraphicFramePr>
          <p:nvPr/>
        </p:nvGraphicFramePr>
        <p:xfrm>
          <a:off x="4340225" y="3411538"/>
          <a:ext cx="395288" cy="358775"/>
        </p:xfrm>
        <a:graphic>
          <a:graphicData uri="http://schemas.openxmlformats.org/presentationml/2006/ole">
            <mc:AlternateContent xmlns:mc="http://schemas.openxmlformats.org/markup-compatibility/2006">
              <mc:Choice xmlns:v="urn:schemas-microsoft-com:vml" Requires="v">
                <p:oleObj spid="_x0000_s63494" name="Equation" r:id="rId12" imgW="406080" imgH="355320" progId="Equation.DSMT4">
                  <p:embed/>
                </p:oleObj>
              </mc:Choice>
              <mc:Fallback>
                <p:oleObj name="Equation" r:id="rId12" imgW="406080" imgH="355320" progId="Equation.DSMT4">
                  <p:embed/>
                  <p:pic>
                    <p:nvPicPr>
                      <p:cNvPr id="64" name="Object 6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0225" y="3411538"/>
                        <a:ext cx="395288" cy="358775"/>
                      </a:xfrm>
                      <a:prstGeom prst="rect">
                        <a:avLst/>
                      </a:prstGeom>
                      <a:noFill/>
                      <a:ln>
                        <a:noFill/>
                      </a:ln>
                      <a:effectLst/>
                    </p:spPr>
                  </p:pic>
                </p:oleObj>
              </mc:Fallback>
            </mc:AlternateContent>
          </a:graphicData>
        </a:graphic>
      </p:graphicFrame>
      <p:sp>
        <p:nvSpPr>
          <p:cNvPr id="65" name="Oval 64" descr="信纸"/>
          <p:cNvSpPr>
            <a:spLocks noChangeArrowheads="1"/>
          </p:cNvSpPr>
          <p:nvPr/>
        </p:nvSpPr>
        <p:spPr bwMode="auto">
          <a:xfrm>
            <a:off x="5778500" y="3054350"/>
            <a:ext cx="1181100" cy="1181100"/>
          </a:xfrm>
          <a:prstGeom prst="ellipse">
            <a:avLst/>
          </a:prstGeom>
          <a:blipFill dpi="0" rotWithShape="1">
            <a:blip r:embed="rId3"/>
            <a:srcRect/>
            <a:tile tx="0" ty="0" sx="100000" sy="100000" flip="none" algn="tl"/>
          </a:blipFill>
          <a:ln w="41275">
            <a:solidFill>
              <a:srgbClr val="00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66" name="Oval 65"/>
          <p:cNvSpPr>
            <a:spLocks noChangeArrowheads="1"/>
          </p:cNvSpPr>
          <p:nvPr/>
        </p:nvSpPr>
        <p:spPr bwMode="auto">
          <a:xfrm>
            <a:off x="7226300" y="3054350"/>
            <a:ext cx="1181100" cy="1181100"/>
          </a:xfrm>
          <a:prstGeom prst="ellipse">
            <a:avLst/>
          </a:prstGeom>
          <a:noFill/>
          <a:ln w="412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nvGrpSpPr>
          <p:cNvPr id="67" name="Group 66"/>
          <p:cNvGrpSpPr>
            <a:grpSpLocks/>
          </p:cNvGrpSpPr>
          <p:nvPr/>
        </p:nvGrpSpPr>
        <p:grpSpPr bwMode="auto">
          <a:xfrm>
            <a:off x="5854700" y="3359150"/>
            <a:ext cx="304800" cy="304800"/>
            <a:chOff x="1584" y="2400"/>
            <a:chExt cx="192" cy="192"/>
          </a:xfrm>
        </p:grpSpPr>
        <p:sp>
          <p:nvSpPr>
            <p:cNvPr id="68" name="Oval 67"/>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69" name="Line 68"/>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70" name="Group 69"/>
          <p:cNvGrpSpPr>
            <a:grpSpLocks/>
          </p:cNvGrpSpPr>
          <p:nvPr/>
        </p:nvGrpSpPr>
        <p:grpSpPr bwMode="auto">
          <a:xfrm>
            <a:off x="5854700" y="3663950"/>
            <a:ext cx="304800" cy="304800"/>
            <a:chOff x="1584" y="2400"/>
            <a:chExt cx="192" cy="192"/>
          </a:xfrm>
        </p:grpSpPr>
        <p:sp>
          <p:nvSpPr>
            <p:cNvPr id="71" name="Oval 70"/>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72" name="Line 71"/>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73" name="Group 72"/>
          <p:cNvGrpSpPr>
            <a:grpSpLocks/>
          </p:cNvGrpSpPr>
          <p:nvPr/>
        </p:nvGrpSpPr>
        <p:grpSpPr bwMode="auto">
          <a:xfrm>
            <a:off x="6083300" y="3892550"/>
            <a:ext cx="304800" cy="304800"/>
            <a:chOff x="1584" y="2400"/>
            <a:chExt cx="192" cy="192"/>
          </a:xfrm>
        </p:grpSpPr>
        <p:sp>
          <p:nvSpPr>
            <p:cNvPr id="74" name="Oval 73"/>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75" name="Line 74"/>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76" name="Group 75"/>
          <p:cNvGrpSpPr>
            <a:grpSpLocks/>
          </p:cNvGrpSpPr>
          <p:nvPr/>
        </p:nvGrpSpPr>
        <p:grpSpPr bwMode="auto">
          <a:xfrm>
            <a:off x="6388100" y="3892550"/>
            <a:ext cx="304800" cy="304800"/>
            <a:chOff x="1584" y="2400"/>
            <a:chExt cx="192" cy="192"/>
          </a:xfrm>
        </p:grpSpPr>
        <p:sp>
          <p:nvSpPr>
            <p:cNvPr id="77" name="Oval 76"/>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78" name="Line 77"/>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79" name="Group 78"/>
          <p:cNvGrpSpPr>
            <a:grpSpLocks/>
          </p:cNvGrpSpPr>
          <p:nvPr/>
        </p:nvGrpSpPr>
        <p:grpSpPr bwMode="auto">
          <a:xfrm>
            <a:off x="6616700" y="3663950"/>
            <a:ext cx="304800" cy="304800"/>
            <a:chOff x="1584" y="2400"/>
            <a:chExt cx="192" cy="192"/>
          </a:xfrm>
        </p:grpSpPr>
        <p:sp>
          <p:nvSpPr>
            <p:cNvPr id="80" name="Oval 79"/>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81" name="Line 80"/>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82" name="Group 81"/>
          <p:cNvGrpSpPr>
            <a:grpSpLocks/>
          </p:cNvGrpSpPr>
          <p:nvPr/>
        </p:nvGrpSpPr>
        <p:grpSpPr bwMode="auto">
          <a:xfrm>
            <a:off x="6616700" y="3359150"/>
            <a:ext cx="304800" cy="304800"/>
            <a:chOff x="1584" y="2400"/>
            <a:chExt cx="192" cy="192"/>
          </a:xfrm>
        </p:grpSpPr>
        <p:sp>
          <p:nvSpPr>
            <p:cNvPr id="83" name="Oval 82"/>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84" name="Line 83"/>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85" name="Group 84"/>
          <p:cNvGrpSpPr>
            <a:grpSpLocks/>
          </p:cNvGrpSpPr>
          <p:nvPr/>
        </p:nvGrpSpPr>
        <p:grpSpPr bwMode="auto">
          <a:xfrm>
            <a:off x="6410325" y="3109913"/>
            <a:ext cx="304800" cy="304800"/>
            <a:chOff x="1584" y="2400"/>
            <a:chExt cx="192" cy="192"/>
          </a:xfrm>
        </p:grpSpPr>
        <p:sp>
          <p:nvSpPr>
            <p:cNvPr id="86" name="Oval 85"/>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87" name="Line 86"/>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88" name="Group 87"/>
          <p:cNvGrpSpPr>
            <a:grpSpLocks/>
          </p:cNvGrpSpPr>
          <p:nvPr/>
        </p:nvGrpSpPr>
        <p:grpSpPr bwMode="auto">
          <a:xfrm>
            <a:off x="6067425" y="3090863"/>
            <a:ext cx="304800" cy="304800"/>
            <a:chOff x="1584" y="2400"/>
            <a:chExt cx="192" cy="192"/>
          </a:xfrm>
        </p:grpSpPr>
        <p:sp>
          <p:nvSpPr>
            <p:cNvPr id="89" name="Oval 88"/>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90" name="Line 89"/>
            <p:cNvSpPr>
              <a:spLocks noChangeShapeType="1"/>
            </p:cNvSpPr>
            <p:nvPr/>
          </p:nvSpPr>
          <p:spPr bwMode="auto">
            <a:xfrm>
              <a:off x="1584" y="2448"/>
              <a:ext cx="0" cy="96"/>
            </a:xfrm>
            <a:prstGeom prst="line">
              <a:avLst/>
            </a:prstGeom>
            <a:noFill/>
            <a:ln w="19050">
              <a:solidFill>
                <a:srgbClr val="FF0000"/>
              </a:solidFill>
              <a:round/>
              <a:headEnd type="none" w="med" len="lg"/>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91" name="Group 90"/>
          <p:cNvGrpSpPr>
            <a:grpSpLocks/>
          </p:cNvGrpSpPr>
          <p:nvPr/>
        </p:nvGrpSpPr>
        <p:grpSpPr bwMode="auto">
          <a:xfrm>
            <a:off x="6159500" y="3378200"/>
            <a:ext cx="304800" cy="304800"/>
            <a:chOff x="1584" y="2400"/>
            <a:chExt cx="192" cy="192"/>
          </a:xfrm>
        </p:grpSpPr>
        <p:sp>
          <p:nvSpPr>
            <p:cNvPr id="92" name="Oval 91"/>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93" name="Line 92"/>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94" name="Group 93"/>
          <p:cNvGrpSpPr>
            <a:grpSpLocks/>
          </p:cNvGrpSpPr>
          <p:nvPr/>
        </p:nvGrpSpPr>
        <p:grpSpPr bwMode="auto">
          <a:xfrm>
            <a:off x="6311900" y="3663950"/>
            <a:ext cx="304800" cy="304800"/>
            <a:chOff x="1584" y="2400"/>
            <a:chExt cx="192" cy="192"/>
          </a:xfrm>
        </p:grpSpPr>
        <p:sp>
          <p:nvSpPr>
            <p:cNvPr id="95" name="Oval 94"/>
            <p:cNvSpPr>
              <a:spLocks noChangeArrowheads="1"/>
            </p:cNvSpPr>
            <p:nvPr/>
          </p:nvSpPr>
          <p:spPr bwMode="auto">
            <a:xfrm>
              <a:off x="1584" y="2400"/>
              <a:ext cx="192" cy="192"/>
            </a:xfrm>
            <a:prstGeom prst="ellipse">
              <a:avLst/>
            </a:prstGeom>
            <a:gradFill rotWithShape="1">
              <a:gsLst>
                <a:gs pos="0">
                  <a:srgbClr val="FFCC00"/>
                </a:gs>
                <a:gs pos="100000">
                  <a:srgbClr val="FFCC00">
                    <a:gamma/>
                    <a:shade val="46275"/>
                    <a:invGamma/>
                  </a:srgbClr>
                </a:gs>
              </a:gsLst>
              <a:path path="shape">
                <a:fillToRect l="50000" t="50000" r="50000" b="50000"/>
              </a:path>
            </a:gra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96" name="Line 95"/>
            <p:cNvSpPr>
              <a:spLocks noChangeShapeType="1"/>
            </p:cNvSpPr>
            <p:nvPr/>
          </p:nvSpPr>
          <p:spPr bwMode="auto">
            <a:xfrm>
              <a:off x="1584" y="2448"/>
              <a:ext cx="0" cy="96"/>
            </a:xfrm>
            <a:prstGeom prst="line">
              <a:avLst/>
            </a:prstGeom>
            <a:noFill/>
            <a:ln w="19050">
              <a:solidFill>
                <a:srgbClr val="FF0000"/>
              </a:solidFill>
              <a:round/>
              <a:headEnd/>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grpSp>
        <p:nvGrpSpPr>
          <p:cNvPr id="97" name="Group 96"/>
          <p:cNvGrpSpPr>
            <a:grpSpLocks/>
          </p:cNvGrpSpPr>
          <p:nvPr/>
        </p:nvGrpSpPr>
        <p:grpSpPr bwMode="auto">
          <a:xfrm>
            <a:off x="7291388" y="3130550"/>
            <a:ext cx="1039812" cy="1009650"/>
            <a:chOff x="4649" y="2049"/>
            <a:chExt cx="655" cy="636"/>
          </a:xfrm>
        </p:grpSpPr>
        <p:sp>
          <p:nvSpPr>
            <p:cNvPr id="98" name="Oval 97"/>
            <p:cNvSpPr>
              <a:spLocks noChangeArrowheads="1"/>
            </p:cNvSpPr>
            <p:nvPr/>
          </p:nvSpPr>
          <p:spPr bwMode="auto">
            <a:xfrm>
              <a:off x="4649" y="2049"/>
              <a:ext cx="655" cy="636"/>
            </a:xfrm>
            <a:prstGeom prst="ellipse">
              <a:avLst/>
            </a:prstGeom>
            <a:noFill/>
            <a:ln w="412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aphicFrame>
          <p:nvGraphicFramePr>
            <p:cNvPr id="99" name="Object 98"/>
            <p:cNvGraphicFramePr>
              <a:graphicFrameLocks noChangeAspect="1"/>
            </p:cNvGraphicFramePr>
            <p:nvPr/>
          </p:nvGraphicFramePr>
          <p:xfrm>
            <a:off x="4734" y="2220"/>
            <a:ext cx="263" cy="271"/>
          </p:xfrm>
          <a:graphic>
            <a:graphicData uri="http://schemas.openxmlformats.org/presentationml/2006/ole">
              <mc:AlternateContent xmlns:mc="http://schemas.openxmlformats.org/markup-compatibility/2006">
                <mc:Choice xmlns:v="urn:schemas-microsoft-com:vml" Requires="v">
                  <p:oleObj spid="_x0000_s63495" name="Equation" r:id="rId14" imgW="355320" imgH="380880" progId="Equation.3">
                    <p:embed/>
                  </p:oleObj>
                </mc:Choice>
                <mc:Fallback>
                  <p:oleObj name="Equation" r:id="rId14" imgW="355320" imgH="380880" progId="Equation.3">
                    <p:embed/>
                    <p:pic>
                      <p:nvPicPr>
                        <p:cNvPr id="99" name="Object 9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34" y="2220"/>
                          <a:ext cx="263"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 name="Line 99"/>
            <p:cNvSpPr>
              <a:spLocks noChangeShapeType="1"/>
            </p:cNvSpPr>
            <p:nvPr/>
          </p:nvSpPr>
          <p:spPr bwMode="auto">
            <a:xfrm>
              <a:off x="4649" y="2334"/>
              <a:ext cx="0" cy="144"/>
            </a:xfrm>
            <a:prstGeom prst="line">
              <a:avLst/>
            </a:prstGeom>
            <a:noFill/>
            <a:ln w="28575">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grpSp>
      <p:sp>
        <p:nvSpPr>
          <p:cNvPr id="101" name="AutoShape 100" descr="信纸"/>
          <p:cNvSpPr>
            <a:spLocks noChangeArrowheads="1"/>
          </p:cNvSpPr>
          <p:nvPr/>
        </p:nvSpPr>
        <p:spPr bwMode="auto">
          <a:xfrm rot="5377698">
            <a:off x="2215357" y="2477293"/>
            <a:ext cx="933450" cy="2449513"/>
          </a:xfrm>
          <a:prstGeom prst="can">
            <a:avLst>
              <a:gd name="adj" fmla="val 23459"/>
            </a:avLst>
          </a:prstGeom>
          <a:blipFill dpi="0" rotWithShape="1">
            <a:blip r:embed="rId3"/>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nvGrpSpPr>
          <p:cNvPr id="102" name="Group 101"/>
          <p:cNvGrpSpPr>
            <a:grpSpLocks/>
          </p:cNvGrpSpPr>
          <p:nvPr/>
        </p:nvGrpSpPr>
        <p:grpSpPr bwMode="auto">
          <a:xfrm>
            <a:off x="5467350" y="1355725"/>
            <a:ext cx="1676400" cy="544513"/>
            <a:chOff x="3360" y="713"/>
            <a:chExt cx="1056" cy="343"/>
          </a:xfrm>
        </p:grpSpPr>
        <p:sp>
          <p:nvSpPr>
            <p:cNvPr id="103" name="Line 102"/>
            <p:cNvSpPr>
              <a:spLocks noChangeShapeType="1"/>
            </p:cNvSpPr>
            <p:nvPr/>
          </p:nvSpPr>
          <p:spPr bwMode="auto">
            <a:xfrm flipV="1">
              <a:off x="3360" y="1043"/>
              <a:ext cx="1056" cy="13"/>
            </a:xfrm>
            <a:prstGeom prst="line">
              <a:avLst/>
            </a:prstGeom>
            <a:noFill/>
            <a:ln w="3810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chemeClr val="bg1"/>
                </a:solidFill>
              </a:endParaRPr>
            </a:p>
          </p:txBody>
        </p:sp>
        <p:graphicFrame>
          <p:nvGraphicFramePr>
            <p:cNvPr id="104" name="Object 103"/>
            <p:cNvGraphicFramePr>
              <a:graphicFrameLocks noChangeAspect="1"/>
            </p:cNvGraphicFramePr>
            <p:nvPr/>
          </p:nvGraphicFramePr>
          <p:xfrm>
            <a:off x="3716" y="713"/>
            <a:ext cx="256" cy="310"/>
          </p:xfrm>
          <a:graphic>
            <a:graphicData uri="http://schemas.openxmlformats.org/presentationml/2006/ole">
              <mc:AlternateContent xmlns:mc="http://schemas.openxmlformats.org/markup-compatibility/2006">
                <mc:Choice xmlns:v="urn:schemas-microsoft-com:vml" Requires="v">
                  <p:oleObj spid="_x0000_s63496" name="Equation" r:id="rId16" imgW="406080" imgH="495000" progId="Equation.DSMT4">
                    <p:embed/>
                  </p:oleObj>
                </mc:Choice>
                <mc:Fallback>
                  <p:oleObj name="Equation" r:id="rId16" imgW="406080" imgH="495000" progId="Equation.DSMT4">
                    <p:embed/>
                    <p:pic>
                      <p:nvPicPr>
                        <p:cNvPr id="104" name="Object 103"/>
                        <p:cNvPicPr>
                          <a:picLocks noChangeAspect="1" noChangeArrowheads="1"/>
                        </p:cNvPicPr>
                        <p:nvPr/>
                      </p:nvPicPr>
                      <p:blipFill>
                        <a:blip r:embed="rId17"/>
                        <a:srcRect/>
                        <a:stretch>
                          <a:fillRect/>
                        </a:stretch>
                      </p:blipFill>
                      <p:spPr bwMode="auto">
                        <a:xfrm>
                          <a:off x="3716" y="713"/>
                          <a:ext cx="256"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5" name="Group 104"/>
          <p:cNvGrpSpPr>
            <a:grpSpLocks/>
          </p:cNvGrpSpPr>
          <p:nvPr/>
        </p:nvGrpSpPr>
        <p:grpSpPr bwMode="auto">
          <a:xfrm flipV="1">
            <a:off x="1500188" y="3667125"/>
            <a:ext cx="2767012" cy="71438"/>
            <a:chOff x="3408" y="1776"/>
            <a:chExt cx="1488" cy="0"/>
          </a:xfrm>
        </p:grpSpPr>
        <p:sp>
          <p:nvSpPr>
            <p:cNvPr id="106" name="Line 105"/>
            <p:cNvSpPr>
              <a:spLocks noChangeShapeType="1"/>
            </p:cNvSpPr>
            <p:nvPr/>
          </p:nvSpPr>
          <p:spPr bwMode="auto">
            <a:xfrm>
              <a:off x="3408" y="1776"/>
              <a:ext cx="1272"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bg1"/>
                </a:solidFill>
              </a:endParaRPr>
            </a:p>
          </p:txBody>
        </p:sp>
        <p:sp>
          <p:nvSpPr>
            <p:cNvPr id="107" name="Freeform 106"/>
            <p:cNvSpPr>
              <a:spLocks/>
            </p:cNvSpPr>
            <p:nvPr/>
          </p:nvSpPr>
          <p:spPr bwMode="auto">
            <a:xfrm rot="5321072">
              <a:off x="4750" y="1630"/>
              <a:ext cx="0" cy="292"/>
            </a:xfrm>
            <a:custGeom>
              <a:avLst/>
              <a:gdLst>
                <a:gd name="T0" fmla="*/ 0 w 1"/>
                <a:gd name="T1" fmla="*/ 376 h 376"/>
                <a:gd name="T2" fmla="*/ 0 w 1"/>
                <a:gd name="T3" fmla="*/ 0 h 376"/>
              </a:gdLst>
              <a:ahLst/>
              <a:cxnLst>
                <a:cxn ang="0">
                  <a:pos x="T0" y="T1"/>
                </a:cxn>
                <a:cxn ang="0">
                  <a:pos x="T2" y="T3"/>
                </a:cxn>
              </a:cxnLst>
              <a:rect l="0" t="0" r="r" b="b"/>
              <a:pathLst>
                <a:path w="1" h="376">
                  <a:moveTo>
                    <a:pt x="0" y="376"/>
                  </a:moveTo>
                  <a:lnTo>
                    <a:pt x="0" y="0"/>
                  </a:lnTo>
                </a:path>
              </a:pathLst>
            </a:custGeom>
            <a:noFill/>
            <a:ln w="41275">
              <a:solidFill>
                <a:schemeClr val="accent2"/>
              </a:solidFill>
              <a:round/>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sp>
        <p:nvSpPr>
          <p:cNvPr id="108" name="AutoShape 107"/>
          <p:cNvSpPr>
            <a:spLocks noChangeArrowheads="1"/>
          </p:cNvSpPr>
          <p:nvPr/>
        </p:nvSpPr>
        <p:spPr bwMode="auto">
          <a:xfrm>
            <a:off x="7651750" y="636588"/>
            <a:ext cx="622300" cy="2105025"/>
          </a:xfrm>
          <a:prstGeom prst="wedgeRectCallout">
            <a:avLst>
              <a:gd name="adj1" fmla="val -22194"/>
              <a:gd name="adj2" fmla="val 68931"/>
            </a:avLst>
          </a:prstGeom>
          <a:solidFill>
            <a:srgbClr val="FFFF00"/>
          </a:solidFill>
          <a:ln w="127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lstStyle/>
          <a:p>
            <a:r>
              <a:rPr lang="zh-CN" altLang="en-US" sz="2400" b="1">
                <a:solidFill>
                  <a:srgbClr val="000066"/>
                </a:solidFill>
                <a:ea typeface="楷体_GB2312" pitchFamily="49" charset="-122"/>
              </a:rPr>
              <a:t>磁化面电流</a:t>
            </a:r>
          </a:p>
        </p:txBody>
      </p:sp>
      <p:sp>
        <p:nvSpPr>
          <p:cNvPr id="109" name="Text Box 108"/>
          <p:cNvSpPr txBox="1">
            <a:spLocks noChangeArrowheads="1"/>
          </p:cNvSpPr>
          <p:nvPr/>
        </p:nvSpPr>
        <p:spPr bwMode="auto">
          <a:xfrm>
            <a:off x="882650" y="5456238"/>
            <a:ext cx="7173913"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r>
              <a:rPr lang="en-US" altLang="zh-CN" sz="2400" b="1" i="1">
                <a:solidFill>
                  <a:schemeClr val="bg1"/>
                </a:solidFill>
              </a:rPr>
              <a:t>**B</a:t>
            </a:r>
            <a:r>
              <a:rPr lang="en-US" altLang="zh-CN" sz="2400" b="1" baseline="-25000">
                <a:solidFill>
                  <a:schemeClr val="bg1"/>
                </a:solidFill>
              </a:rPr>
              <a:t>0</a:t>
            </a:r>
            <a:r>
              <a:rPr lang="en-US" altLang="zh-CN" sz="2400" b="1">
                <a:solidFill>
                  <a:schemeClr val="bg1"/>
                </a:solidFill>
                <a:sym typeface="Symbol" pitchFamily="18" charset="2"/>
              </a:rPr>
              <a:t></a:t>
            </a:r>
            <a:r>
              <a:rPr lang="zh-CN" altLang="en-US" sz="2400" b="1">
                <a:solidFill>
                  <a:schemeClr val="bg1"/>
                </a:solidFill>
                <a:sym typeface="Symbol" pitchFamily="18" charset="2"/>
              </a:rPr>
              <a:t>强，</a:t>
            </a:r>
            <a:r>
              <a:rPr lang="zh-CN" altLang="en-US" sz="2400" b="1">
                <a:solidFill>
                  <a:schemeClr val="bg1"/>
                </a:solidFill>
              </a:rPr>
              <a:t>温度越低（</a:t>
            </a:r>
            <a:r>
              <a:rPr lang="zh-CN" altLang="en-US" sz="2400" b="1">
                <a:solidFill>
                  <a:schemeClr val="bg1"/>
                </a:solidFill>
                <a:ea typeface="楷体_GB2312" pitchFamily="49" charset="-122"/>
              </a:rPr>
              <a:t>热运动缓慢</a:t>
            </a:r>
            <a:r>
              <a:rPr lang="zh-CN" altLang="en-US" sz="2400" b="1">
                <a:solidFill>
                  <a:schemeClr val="bg1"/>
                </a:solidFill>
              </a:rPr>
              <a:t>）</a:t>
            </a:r>
          </a:p>
        </p:txBody>
      </p:sp>
      <p:graphicFrame>
        <p:nvGraphicFramePr>
          <p:cNvPr id="110" name="Object 109"/>
          <p:cNvGraphicFramePr>
            <a:graphicFrameLocks noChangeAspect="1"/>
          </p:cNvGraphicFramePr>
          <p:nvPr/>
        </p:nvGraphicFramePr>
        <p:xfrm>
          <a:off x="1535795" y="6119415"/>
          <a:ext cx="2050113" cy="477937"/>
        </p:xfrm>
        <a:graphic>
          <a:graphicData uri="http://schemas.openxmlformats.org/presentationml/2006/ole">
            <mc:AlternateContent xmlns:mc="http://schemas.openxmlformats.org/markup-compatibility/2006">
              <mc:Choice xmlns:v="urn:schemas-microsoft-com:vml" Requires="v">
                <p:oleObj spid="_x0000_s63497" name="Equation" r:id="rId18" imgW="977760" imgH="228600" progId="Equation.DSMT4">
                  <p:embed/>
                </p:oleObj>
              </mc:Choice>
              <mc:Fallback>
                <p:oleObj name="Equation" r:id="rId18" imgW="977760" imgH="228600" progId="Equation.DSMT4">
                  <p:embed/>
                  <p:pic>
                    <p:nvPicPr>
                      <p:cNvPr id="110" name="Object 109"/>
                      <p:cNvPicPr>
                        <a:picLocks noChangeAspect="1" noChangeArrowheads="1"/>
                      </p:cNvPicPr>
                      <p:nvPr/>
                    </p:nvPicPr>
                    <p:blipFill>
                      <a:blip r:embed="rId19"/>
                      <a:srcRect/>
                      <a:stretch>
                        <a:fillRect/>
                      </a:stretch>
                    </p:blipFill>
                    <p:spPr bwMode="auto">
                      <a:xfrm>
                        <a:off x="1535795" y="6119415"/>
                        <a:ext cx="2050113" cy="477937"/>
                      </a:xfrm>
                      <a:prstGeom prst="rect">
                        <a:avLst/>
                      </a:prstGeom>
                      <a:noFill/>
                      <a:ln>
                        <a:noFill/>
                      </a:ln>
                      <a:effectLst/>
                    </p:spPr>
                  </p:pic>
                </p:oleObj>
              </mc:Fallback>
            </mc:AlternateContent>
          </a:graphicData>
        </a:graphic>
      </p:graphicFrame>
      <p:sp>
        <p:nvSpPr>
          <p:cNvPr id="111" name="Text Box 110"/>
          <p:cNvSpPr txBox="1">
            <a:spLocks noChangeArrowheads="1"/>
          </p:cNvSpPr>
          <p:nvPr/>
        </p:nvSpPr>
        <p:spPr bwMode="auto">
          <a:xfrm>
            <a:off x="3568700" y="6092825"/>
            <a:ext cx="5486400"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r>
              <a:rPr lang="en-US" altLang="zh-CN" sz="2400" b="1">
                <a:solidFill>
                  <a:schemeClr val="bg1"/>
                </a:solidFill>
              </a:rPr>
              <a:t>, </a:t>
            </a:r>
            <a:r>
              <a:rPr lang="zh-CN" altLang="en-US" sz="2400" b="1">
                <a:solidFill>
                  <a:schemeClr val="bg1"/>
                </a:solidFill>
              </a:rPr>
              <a:t>磁化面电流越大</a:t>
            </a:r>
            <a:r>
              <a:rPr lang="en-US" altLang="zh-CN" sz="2400" b="1">
                <a:solidFill>
                  <a:schemeClr val="bg1"/>
                </a:solidFill>
              </a:rPr>
              <a:t>, </a:t>
            </a:r>
            <a:r>
              <a:rPr lang="zh-CN" altLang="en-US" sz="2400" b="1">
                <a:solidFill>
                  <a:schemeClr val="bg1"/>
                </a:solidFill>
              </a:rPr>
              <a:t>磁化越厉害。</a:t>
            </a:r>
          </a:p>
        </p:txBody>
      </p:sp>
      <p:grpSp>
        <p:nvGrpSpPr>
          <p:cNvPr id="112" name="Group 111"/>
          <p:cNvGrpSpPr>
            <a:grpSpLocks/>
          </p:cNvGrpSpPr>
          <p:nvPr/>
        </p:nvGrpSpPr>
        <p:grpSpPr bwMode="auto">
          <a:xfrm>
            <a:off x="4554538" y="3332163"/>
            <a:ext cx="827087" cy="550862"/>
            <a:chOff x="5088" y="1689"/>
            <a:chExt cx="516" cy="335"/>
          </a:xfrm>
        </p:grpSpPr>
        <p:sp>
          <p:nvSpPr>
            <p:cNvPr id="113" name="Text Box 112"/>
            <p:cNvSpPr txBox="1">
              <a:spLocks noChangeArrowheads="1"/>
            </p:cNvSpPr>
            <p:nvPr/>
          </p:nvSpPr>
          <p:spPr bwMode="auto">
            <a:xfrm>
              <a:off x="5088" y="1689"/>
              <a:ext cx="308"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a:solidFill>
                    <a:srgbClr val="000066"/>
                  </a:solidFill>
                </a:rPr>
                <a:t>∥</a:t>
              </a:r>
            </a:p>
          </p:txBody>
        </p:sp>
        <p:graphicFrame>
          <p:nvGraphicFramePr>
            <p:cNvPr id="114" name="Object 113"/>
            <p:cNvGraphicFramePr>
              <a:graphicFrameLocks noChangeAspect="1"/>
            </p:cNvGraphicFramePr>
            <p:nvPr/>
          </p:nvGraphicFramePr>
          <p:xfrm>
            <a:off x="5348" y="1712"/>
            <a:ext cx="256" cy="312"/>
          </p:xfrm>
          <a:graphic>
            <a:graphicData uri="http://schemas.openxmlformats.org/presentationml/2006/ole">
              <mc:AlternateContent xmlns:mc="http://schemas.openxmlformats.org/markup-compatibility/2006">
                <mc:Choice xmlns:v="urn:schemas-microsoft-com:vml" Requires="v">
                  <p:oleObj spid="_x0000_s63498" name="Equation" r:id="rId20" imgW="406080" imgH="495000" progId="Equation.DSMT4">
                    <p:embed/>
                  </p:oleObj>
                </mc:Choice>
                <mc:Fallback>
                  <p:oleObj name="Equation" r:id="rId20" imgW="406080" imgH="495000" progId="Equation.DSMT4">
                    <p:embed/>
                    <p:pic>
                      <p:nvPicPr>
                        <p:cNvPr id="114" name="Object 11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48" y="1712"/>
                          <a:ext cx="256"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15" name="Object 115"/>
          <p:cNvGraphicFramePr>
            <a:graphicFrameLocks noChangeAspect="1"/>
          </p:cNvGraphicFramePr>
          <p:nvPr/>
        </p:nvGraphicFramePr>
        <p:xfrm>
          <a:off x="2767013" y="960438"/>
          <a:ext cx="1016000" cy="431800"/>
        </p:xfrm>
        <a:graphic>
          <a:graphicData uri="http://schemas.openxmlformats.org/presentationml/2006/ole">
            <mc:AlternateContent xmlns:mc="http://schemas.openxmlformats.org/markup-compatibility/2006">
              <mc:Choice xmlns:v="urn:schemas-microsoft-com:vml" Requires="v">
                <p:oleObj spid="_x0000_s63499" name="Equation" r:id="rId22" imgW="1015920" imgH="431640" progId="Equation.DSMT4">
                  <p:embed/>
                </p:oleObj>
              </mc:Choice>
              <mc:Fallback>
                <p:oleObj name="Equation" r:id="rId22" imgW="1015920" imgH="431640" progId="Equation.DSMT4">
                  <p:embed/>
                  <p:pic>
                    <p:nvPicPr>
                      <p:cNvPr id="115" name="Object 115"/>
                      <p:cNvPicPr>
                        <a:picLocks noChangeAspect="1" noChangeArrowheads="1"/>
                      </p:cNvPicPr>
                      <p:nvPr/>
                    </p:nvPicPr>
                    <p:blipFill>
                      <a:blip r:embed="rId23"/>
                      <a:srcRect/>
                      <a:stretch>
                        <a:fillRect/>
                      </a:stretch>
                    </p:blipFill>
                    <p:spPr bwMode="auto">
                      <a:xfrm>
                        <a:off x="2767013" y="960438"/>
                        <a:ext cx="1016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6" name="Group 118"/>
          <p:cNvGrpSpPr>
            <a:grpSpLocks/>
          </p:cNvGrpSpPr>
          <p:nvPr/>
        </p:nvGrpSpPr>
        <p:grpSpPr bwMode="auto">
          <a:xfrm>
            <a:off x="3181350" y="1935166"/>
            <a:ext cx="1344613" cy="649288"/>
            <a:chOff x="2688" y="2304"/>
            <a:chExt cx="847" cy="409"/>
          </a:xfrm>
        </p:grpSpPr>
        <p:sp>
          <p:nvSpPr>
            <p:cNvPr id="117" name="Text Box 119"/>
            <p:cNvSpPr txBox="1">
              <a:spLocks noChangeArrowheads="1"/>
            </p:cNvSpPr>
            <p:nvPr/>
          </p:nvSpPr>
          <p:spPr bwMode="auto">
            <a:xfrm>
              <a:off x="3280" y="2304"/>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a:solidFill>
                    <a:schemeClr val="bg1"/>
                  </a:solidFill>
                </a:rPr>
                <a:t>N</a:t>
              </a:r>
            </a:p>
          </p:txBody>
        </p:sp>
        <p:sp>
          <p:nvSpPr>
            <p:cNvPr id="118" name="Text Box 120"/>
            <p:cNvSpPr txBox="1">
              <a:spLocks noChangeArrowheads="1"/>
            </p:cNvSpPr>
            <p:nvPr/>
          </p:nvSpPr>
          <p:spPr bwMode="auto">
            <a:xfrm>
              <a:off x="2688" y="2422"/>
              <a:ext cx="24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a:solidFill>
                    <a:schemeClr val="bg1"/>
                  </a:solidFill>
                </a:rPr>
                <a:t>S</a:t>
              </a:r>
            </a:p>
          </p:txBody>
        </p:sp>
        <p:sp>
          <p:nvSpPr>
            <p:cNvPr id="119" name="AutoShape 121"/>
            <p:cNvSpPr>
              <a:spLocks noChangeArrowheads="1"/>
            </p:cNvSpPr>
            <p:nvPr/>
          </p:nvSpPr>
          <p:spPr bwMode="auto">
            <a:xfrm rot="3962881">
              <a:off x="3160" y="2376"/>
              <a:ext cx="96" cy="240"/>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120" name="AutoShape 122"/>
            <p:cNvSpPr>
              <a:spLocks noChangeArrowheads="1"/>
            </p:cNvSpPr>
            <p:nvPr/>
          </p:nvSpPr>
          <p:spPr bwMode="auto">
            <a:xfrm rot="3962881" flipH="1" flipV="1">
              <a:off x="2935" y="2472"/>
              <a:ext cx="96" cy="240"/>
            </a:xfrm>
            <a:prstGeom prst="triangle">
              <a:avLst>
                <a:gd name="adj" fmla="val 50000"/>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aphicFrame>
        <p:nvGraphicFramePr>
          <p:cNvPr id="121" name="Object 123"/>
          <p:cNvGraphicFramePr>
            <a:graphicFrameLocks noChangeAspect="1"/>
          </p:cNvGraphicFramePr>
          <p:nvPr/>
        </p:nvGraphicFramePr>
        <p:xfrm>
          <a:off x="3641725" y="4405313"/>
          <a:ext cx="1620838" cy="519112"/>
        </p:xfrm>
        <a:graphic>
          <a:graphicData uri="http://schemas.openxmlformats.org/presentationml/2006/ole">
            <mc:AlternateContent xmlns:mc="http://schemas.openxmlformats.org/markup-compatibility/2006">
              <mc:Choice xmlns:v="urn:schemas-microsoft-com:vml" Requires="v">
                <p:oleObj spid="_x0000_s63500" name="Equation" r:id="rId24" imgW="1638000" imgH="431640" progId="Equation.DSMT4">
                  <p:embed/>
                </p:oleObj>
              </mc:Choice>
              <mc:Fallback>
                <p:oleObj name="Equation" r:id="rId24" imgW="1638000" imgH="431640" progId="Equation.DSMT4">
                  <p:embed/>
                  <p:pic>
                    <p:nvPicPr>
                      <p:cNvPr id="121" name="Object 123"/>
                      <p:cNvPicPr>
                        <a:picLocks noChangeAspect="1" noChangeArrowheads="1"/>
                      </p:cNvPicPr>
                      <p:nvPr/>
                    </p:nvPicPr>
                    <p:blipFill>
                      <a:blip r:embed="rId25"/>
                      <a:srcRect/>
                      <a:stretch>
                        <a:fillRect/>
                      </a:stretch>
                    </p:blipFill>
                    <p:spPr bwMode="auto">
                      <a:xfrm>
                        <a:off x="3641725" y="4405313"/>
                        <a:ext cx="162083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 name="Text Box 124"/>
          <p:cNvSpPr txBox="1">
            <a:spLocks noChangeArrowheads="1"/>
          </p:cNvSpPr>
          <p:nvPr/>
        </p:nvSpPr>
        <p:spPr bwMode="auto">
          <a:xfrm>
            <a:off x="381000" y="4308475"/>
            <a:ext cx="4775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solidFill>
                  <a:schemeClr val="bg1"/>
                </a:solidFill>
              </a:rPr>
              <a:t>注：*在有外场时，</a:t>
            </a:r>
          </a:p>
        </p:txBody>
      </p:sp>
      <p:sp>
        <p:nvSpPr>
          <p:cNvPr id="123" name="Text Box 125"/>
          <p:cNvSpPr txBox="1">
            <a:spLocks noChangeArrowheads="1"/>
          </p:cNvSpPr>
          <p:nvPr/>
        </p:nvSpPr>
        <p:spPr bwMode="auto">
          <a:xfrm>
            <a:off x="3492500" y="4940300"/>
            <a:ext cx="5562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solidFill>
                  <a:schemeClr val="bg1"/>
                </a:solidFill>
              </a:rPr>
              <a:t>是顺磁质产生磁效应的主要原因</a:t>
            </a:r>
          </a:p>
        </p:txBody>
      </p:sp>
      <p:grpSp>
        <p:nvGrpSpPr>
          <p:cNvPr id="124" name="Group 126"/>
          <p:cNvGrpSpPr>
            <a:grpSpLocks/>
          </p:cNvGrpSpPr>
          <p:nvPr/>
        </p:nvGrpSpPr>
        <p:grpSpPr bwMode="auto">
          <a:xfrm>
            <a:off x="1098550" y="4865690"/>
            <a:ext cx="2851150" cy="536576"/>
            <a:chOff x="0" y="1441"/>
            <a:chExt cx="1920" cy="338"/>
          </a:xfrm>
        </p:grpSpPr>
        <p:sp>
          <p:nvSpPr>
            <p:cNvPr id="125" name="Rectangle 127"/>
            <p:cNvSpPr>
              <a:spLocks noChangeArrowheads="1"/>
            </p:cNvSpPr>
            <p:nvPr/>
          </p:nvSpPr>
          <p:spPr bwMode="auto">
            <a:xfrm>
              <a:off x="0" y="1488"/>
              <a:ext cx="192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solidFill>
                    <a:schemeClr val="bg1"/>
                  </a:solidFill>
                </a:rPr>
                <a:t>分子固有磁矩</a:t>
              </a:r>
            </a:p>
          </p:txBody>
        </p:sp>
        <p:graphicFrame>
          <p:nvGraphicFramePr>
            <p:cNvPr id="126" name="Object 128"/>
            <p:cNvGraphicFramePr>
              <a:graphicFrameLocks noChangeAspect="1"/>
            </p:cNvGraphicFramePr>
            <p:nvPr/>
          </p:nvGraphicFramePr>
          <p:xfrm>
            <a:off x="1331" y="1441"/>
            <a:ext cx="321" cy="338"/>
          </p:xfrm>
          <a:graphic>
            <a:graphicData uri="http://schemas.openxmlformats.org/presentationml/2006/ole">
              <mc:AlternateContent xmlns:mc="http://schemas.openxmlformats.org/markup-compatibility/2006">
                <mc:Choice xmlns:v="urn:schemas-microsoft-com:vml" Requires="v">
                  <p:oleObj spid="_x0000_s63501" name="Equation" r:id="rId26" imgW="215640" imgH="228600" progId="Equation.DSMT4">
                    <p:embed/>
                  </p:oleObj>
                </mc:Choice>
                <mc:Fallback>
                  <p:oleObj name="Equation" r:id="rId26" imgW="215640" imgH="228600" progId="Equation.DSMT4">
                    <p:embed/>
                    <p:pic>
                      <p:nvPicPr>
                        <p:cNvPr id="126" name="Object 128"/>
                        <p:cNvPicPr>
                          <a:picLocks noChangeAspect="1" noChangeArrowheads="1"/>
                        </p:cNvPicPr>
                        <p:nvPr/>
                      </p:nvPicPr>
                      <p:blipFill>
                        <a:blip r:embed="rId27"/>
                        <a:srcRect/>
                        <a:stretch>
                          <a:fillRect/>
                        </a:stretch>
                      </p:blipFill>
                      <p:spPr bwMode="auto">
                        <a:xfrm>
                          <a:off x="1331" y="1441"/>
                          <a:ext cx="321" cy="338"/>
                        </a:xfrm>
                        <a:prstGeom prst="rect">
                          <a:avLst/>
                        </a:prstGeom>
                        <a:noFill/>
                        <a:ln>
                          <a:noFill/>
                        </a:ln>
                        <a:effectLst/>
                      </p:spPr>
                    </p:pic>
                  </p:oleObj>
                </mc:Fallback>
              </mc:AlternateContent>
            </a:graphicData>
          </a:graphic>
        </p:graphicFrame>
      </p:grpSp>
      <p:grpSp>
        <p:nvGrpSpPr>
          <p:cNvPr id="127" name="Group 131"/>
          <p:cNvGrpSpPr>
            <a:grpSpLocks/>
          </p:cNvGrpSpPr>
          <p:nvPr/>
        </p:nvGrpSpPr>
        <p:grpSpPr bwMode="auto">
          <a:xfrm>
            <a:off x="1655763" y="3213100"/>
            <a:ext cx="2684462" cy="957263"/>
            <a:chOff x="248" y="2061"/>
            <a:chExt cx="1969" cy="731"/>
          </a:xfrm>
        </p:grpSpPr>
        <p:sp>
          <p:nvSpPr>
            <p:cNvPr id="128" name="Arc 132"/>
            <p:cNvSpPr>
              <a:spLocks/>
            </p:cNvSpPr>
            <p:nvPr/>
          </p:nvSpPr>
          <p:spPr bwMode="auto">
            <a:xfrm flipV="1">
              <a:off x="1401" y="2072"/>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129" name="Arc 133"/>
            <p:cNvSpPr>
              <a:spLocks/>
            </p:cNvSpPr>
            <p:nvPr/>
          </p:nvSpPr>
          <p:spPr bwMode="auto">
            <a:xfrm flipV="1">
              <a:off x="1593" y="2072"/>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130" name="Arc 134"/>
            <p:cNvSpPr>
              <a:spLocks/>
            </p:cNvSpPr>
            <p:nvPr/>
          </p:nvSpPr>
          <p:spPr bwMode="auto">
            <a:xfrm flipV="1">
              <a:off x="248" y="2061"/>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131" name="Arc 135"/>
            <p:cNvSpPr>
              <a:spLocks/>
            </p:cNvSpPr>
            <p:nvPr/>
          </p:nvSpPr>
          <p:spPr bwMode="auto">
            <a:xfrm flipV="1">
              <a:off x="438" y="2072"/>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132" name="Arc 136"/>
            <p:cNvSpPr>
              <a:spLocks/>
            </p:cNvSpPr>
            <p:nvPr/>
          </p:nvSpPr>
          <p:spPr bwMode="auto">
            <a:xfrm flipV="1">
              <a:off x="630" y="2072"/>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133" name="Arc 137"/>
            <p:cNvSpPr>
              <a:spLocks/>
            </p:cNvSpPr>
            <p:nvPr/>
          </p:nvSpPr>
          <p:spPr bwMode="auto">
            <a:xfrm flipV="1">
              <a:off x="823" y="2072"/>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134" name="Arc 138"/>
            <p:cNvSpPr>
              <a:spLocks/>
            </p:cNvSpPr>
            <p:nvPr/>
          </p:nvSpPr>
          <p:spPr bwMode="auto">
            <a:xfrm flipV="1">
              <a:off x="1015" y="2072"/>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135" name="Arc 139"/>
            <p:cNvSpPr>
              <a:spLocks/>
            </p:cNvSpPr>
            <p:nvPr/>
          </p:nvSpPr>
          <p:spPr bwMode="auto">
            <a:xfrm flipV="1">
              <a:off x="1207" y="2072"/>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graphicFrame>
        <p:nvGraphicFramePr>
          <p:cNvPr id="136" name="Object 140" descr="信纸"/>
          <p:cNvGraphicFramePr>
            <a:graphicFrameLocks noChangeAspect="1"/>
          </p:cNvGraphicFramePr>
          <p:nvPr/>
        </p:nvGraphicFramePr>
        <p:xfrm>
          <a:off x="2230438" y="3444875"/>
          <a:ext cx="381000" cy="366713"/>
        </p:xfrm>
        <a:graphic>
          <a:graphicData uri="http://schemas.openxmlformats.org/presentationml/2006/ole">
            <mc:AlternateContent xmlns:mc="http://schemas.openxmlformats.org/markup-compatibility/2006">
              <mc:Choice xmlns:v="urn:schemas-microsoft-com:vml" Requires="v">
                <p:oleObj spid="_x0000_s63502" name="Equation" r:id="rId28" imgW="291960" imgH="317160" progId="Equation.3">
                  <p:embed/>
                </p:oleObj>
              </mc:Choice>
              <mc:Fallback>
                <p:oleObj name="Equation" r:id="rId28" imgW="291960" imgH="317160" progId="Equation.3">
                  <p:embed/>
                  <p:pic>
                    <p:nvPicPr>
                      <p:cNvPr id="136" name="Object 140" descr="信纸"/>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230438" y="3444875"/>
                        <a:ext cx="381000" cy="366713"/>
                      </a:xfrm>
                      <a:prstGeom prst="rect">
                        <a:avLst/>
                      </a:prstGeom>
                      <a:blipFill dpi="0" rotWithShape="1">
                        <a:blip r:embed="rId3"/>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7" name="Group 141"/>
          <p:cNvGrpSpPr>
            <a:grpSpLocks/>
          </p:cNvGrpSpPr>
          <p:nvPr/>
        </p:nvGrpSpPr>
        <p:grpSpPr bwMode="auto">
          <a:xfrm>
            <a:off x="1243013" y="3162300"/>
            <a:ext cx="3457575" cy="1182688"/>
            <a:chOff x="2789" y="164"/>
            <a:chExt cx="2178" cy="745"/>
          </a:xfrm>
        </p:grpSpPr>
        <p:sp>
          <p:nvSpPr>
            <p:cNvPr id="138" name="Line 142"/>
            <p:cNvSpPr>
              <a:spLocks noChangeShapeType="1"/>
            </p:cNvSpPr>
            <p:nvPr/>
          </p:nvSpPr>
          <p:spPr bwMode="auto">
            <a:xfrm>
              <a:off x="2789" y="164"/>
              <a:ext cx="1824" cy="0"/>
            </a:xfrm>
            <a:prstGeom prst="line">
              <a:avLst/>
            </a:prstGeom>
            <a:noFill/>
            <a:ln w="38100">
              <a:solidFill>
                <a:schemeClr val="accent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bg1"/>
                </a:solidFill>
              </a:endParaRPr>
            </a:p>
          </p:txBody>
        </p:sp>
        <p:sp>
          <p:nvSpPr>
            <p:cNvPr id="139" name="Line 143"/>
            <p:cNvSpPr>
              <a:spLocks noChangeShapeType="1"/>
            </p:cNvSpPr>
            <p:nvPr/>
          </p:nvSpPr>
          <p:spPr bwMode="auto">
            <a:xfrm>
              <a:off x="2835" y="845"/>
              <a:ext cx="1814" cy="0"/>
            </a:xfrm>
            <a:prstGeom prst="line">
              <a:avLst/>
            </a:prstGeom>
            <a:noFill/>
            <a:ln w="38100">
              <a:solidFill>
                <a:schemeClr val="accent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bg1"/>
                </a:solidFill>
              </a:endParaRPr>
            </a:p>
          </p:txBody>
        </p:sp>
        <p:graphicFrame>
          <p:nvGraphicFramePr>
            <p:cNvPr id="140" name="Object 144"/>
            <p:cNvGraphicFramePr>
              <a:graphicFrameLocks noChangeAspect="1"/>
            </p:cNvGraphicFramePr>
            <p:nvPr/>
          </p:nvGraphicFramePr>
          <p:xfrm>
            <a:off x="4648" y="618"/>
            <a:ext cx="319" cy="291"/>
          </p:xfrm>
          <a:graphic>
            <a:graphicData uri="http://schemas.openxmlformats.org/presentationml/2006/ole">
              <mc:AlternateContent xmlns:mc="http://schemas.openxmlformats.org/markup-compatibility/2006">
                <mc:Choice xmlns:v="urn:schemas-microsoft-com:vml" Requires="v">
                  <p:oleObj spid="_x0000_s63503" name="Equation" r:id="rId30" imgW="431640" imgH="482400" progId="Equation.3">
                    <p:embed/>
                  </p:oleObj>
                </mc:Choice>
                <mc:Fallback>
                  <p:oleObj name="Equation" r:id="rId30" imgW="431640" imgH="482400" progId="Equation.3">
                    <p:embed/>
                    <p:pic>
                      <p:nvPicPr>
                        <p:cNvPr id="140" name="Object 144"/>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648" y="618"/>
                          <a:ext cx="319"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27808911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iterate type="lt">
                                    <p:tmPct val="100000"/>
                                  </p:iterate>
                                  <p:childTnLst>
                                    <p:set>
                                      <p:cBhvr>
                                        <p:cTn id="6" dur="1" fill="hold">
                                          <p:stCondLst>
                                            <p:cond delay="0"/>
                                          </p:stCondLst>
                                        </p:cTn>
                                        <p:tgtEl>
                                          <p:spTgt spid="3"/>
                                        </p:tgtEl>
                                        <p:attrNameLst>
                                          <p:attrName>style.visibility</p:attrName>
                                        </p:attrNameLst>
                                      </p:cBhvr>
                                      <p:to>
                                        <p:strVal val="visible"/>
                                      </p:to>
                                    </p:set>
                                    <p:anim calcmode="lin" valueType="num">
                                      <p:cBhvr>
                                        <p:cTn id="7" dur="75" fill="hold"/>
                                        <p:tgtEl>
                                          <p:spTgt spid="3"/>
                                        </p:tgtEl>
                                        <p:attrNameLst>
                                          <p:attrName>ppt_x</p:attrName>
                                        </p:attrNameLst>
                                      </p:cBhvr>
                                      <p:tavLst>
                                        <p:tav tm="0">
                                          <p:val>
                                            <p:strVal val="#ppt_x+#ppt_w/2"/>
                                          </p:val>
                                        </p:tav>
                                        <p:tav tm="100000">
                                          <p:val>
                                            <p:strVal val="#ppt_x"/>
                                          </p:val>
                                        </p:tav>
                                      </p:tavLst>
                                    </p:anim>
                                    <p:anim calcmode="lin" valueType="num">
                                      <p:cBhvr>
                                        <p:cTn id="8" dur="75" fill="hold"/>
                                        <p:tgtEl>
                                          <p:spTgt spid="3"/>
                                        </p:tgtEl>
                                        <p:attrNameLst>
                                          <p:attrName>ppt_y</p:attrName>
                                        </p:attrNameLst>
                                      </p:cBhvr>
                                      <p:tavLst>
                                        <p:tav tm="0">
                                          <p:val>
                                            <p:strVal val="#ppt_y"/>
                                          </p:val>
                                        </p:tav>
                                        <p:tav tm="100000">
                                          <p:val>
                                            <p:strVal val="#ppt_y"/>
                                          </p:val>
                                        </p:tav>
                                      </p:tavLst>
                                    </p:anim>
                                    <p:anim calcmode="lin" valueType="num">
                                      <p:cBhvr>
                                        <p:cTn id="9" dur="75" fill="hold"/>
                                        <p:tgtEl>
                                          <p:spTgt spid="3"/>
                                        </p:tgtEl>
                                        <p:attrNameLst>
                                          <p:attrName>ppt_w</p:attrName>
                                        </p:attrNameLst>
                                      </p:cBhvr>
                                      <p:tavLst>
                                        <p:tav tm="0">
                                          <p:val>
                                            <p:fltVal val="0"/>
                                          </p:val>
                                        </p:tav>
                                        <p:tav tm="100000">
                                          <p:val>
                                            <p:strVal val="#ppt_w"/>
                                          </p:val>
                                        </p:tav>
                                      </p:tavLst>
                                    </p:anim>
                                    <p:anim calcmode="lin" valueType="num">
                                      <p:cBhvr>
                                        <p:cTn id="10" dur="75"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6" presetClass="entr" presetSubtype="42" fill="hold" grpId="0" nodeType="clickEffect">
                                  <p:stCondLst>
                                    <p:cond delay="0"/>
                                  </p:stCondLst>
                                  <p:iterate type="lt">
                                    <p:tmPct val="100000"/>
                                  </p:iterate>
                                  <p:childTnLst>
                                    <p:set>
                                      <p:cBhvr>
                                        <p:cTn id="14" dur="1" fill="hold">
                                          <p:stCondLst>
                                            <p:cond delay="0"/>
                                          </p:stCondLst>
                                        </p:cTn>
                                        <p:tgtEl>
                                          <p:spTgt spid="4"/>
                                        </p:tgtEl>
                                        <p:attrNameLst>
                                          <p:attrName>style.visibility</p:attrName>
                                        </p:attrNameLst>
                                      </p:cBhvr>
                                      <p:to>
                                        <p:strVal val="visible"/>
                                      </p:to>
                                    </p:set>
                                    <p:animEffect transition="in" filter="barn(outHorizontal)">
                                      <p:cBhvr>
                                        <p:cTn id="15" dur="75"/>
                                        <p:tgtEl>
                                          <p:spTgt spid="4"/>
                                        </p:tgtEl>
                                      </p:cBhvr>
                                    </p:animEffect>
                                  </p:childTnLst>
                                </p:cTn>
                              </p:par>
                            </p:childTnLst>
                          </p:cTn>
                        </p:par>
                        <p:par>
                          <p:cTn id="16" fill="hold">
                            <p:stCondLst>
                              <p:cond delay="300"/>
                            </p:stCondLst>
                            <p:childTnLst>
                              <p:par>
                                <p:cTn id="17" presetID="17" presetClass="entr" presetSubtype="10" fill="hold" nodeType="afterEffect">
                                  <p:stCondLst>
                                    <p:cond delay="0"/>
                                  </p:stCondLst>
                                  <p:childTnLst>
                                    <p:set>
                                      <p:cBhvr>
                                        <p:cTn id="18" dur="1" fill="hold">
                                          <p:stCondLst>
                                            <p:cond delay="0"/>
                                          </p:stCondLst>
                                        </p:cTn>
                                        <p:tgtEl>
                                          <p:spTgt spid="115"/>
                                        </p:tgtEl>
                                        <p:attrNameLst>
                                          <p:attrName>style.visibility</p:attrName>
                                        </p:attrNameLst>
                                      </p:cBhvr>
                                      <p:to>
                                        <p:strVal val="visible"/>
                                      </p:to>
                                    </p:set>
                                    <p:anim calcmode="lin" valueType="num">
                                      <p:cBhvr>
                                        <p:cTn id="19" dur="500" fill="hold"/>
                                        <p:tgtEl>
                                          <p:spTgt spid="115"/>
                                        </p:tgtEl>
                                        <p:attrNameLst>
                                          <p:attrName>ppt_w</p:attrName>
                                        </p:attrNameLst>
                                      </p:cBhvr>
                                      <p:tavLst>
                                        <p:tav tm="0">
                                          <p:val>
                                            <p:fltVal val="0"/>
                                          </p:val>
                                        </p:tav>
                                        <p:tav tm="100000">
                                          <p:val>
                                            <p:strVal val="#ppt_w"/>
                                          </p:val>
                                        </p:tav>
                                      </p:tavLst>
                                    </p:anim>
                                    <p:anim calcmode="lin" valueType="num">
                                      <p:cBhvr>
                                        <p:cTn id="20" dur="500" fill="hold"/>
                                        <p:tgtEl>
                                          <p:spTgt spid="115"/>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5" presetClass="entr" presetSubtype="5"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checkerboard(down)">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7" presetClass="entr" presetSubtype="8"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ppt_x</p:attrName>
                                        </p:attrNameLst>
                                      </p:cBhvr>
                                      <p:tavLst>
                                        <p:tav tm="0">
                                          <p:val>
                                            <p:strVal val="#ppt_x-#ppt_w/2"/>
                                          </p:val>
                                        </p:tav>
                                        <p:tav tm="100000">
                                          <p:val>
                                            <p:strVal val="#ppt_x"/>
                                          </p:val>
                                        </p:tav>
                                      </p:tavLst>
                                    </p:anim>
                                    <p:anim calcmode="lin" valueType="num">
                                      <p:cBhvr>
                                        <p:cTn id="31" dur="500" fill="hold"/>
                                        <p:tgtEl>
                                          <p:spTgt spid="6"/>
                                        </p:tgtEl>
                                        <p:attrNameLst>
                                          <p:attrName>ppt_y</p:attrName>
                                        </p:attrNameLst>
                                      </p:cBhvr>
                                      <p:tavLst>
                                        <p:tav tm="0">
                                          <p:val>
                                            <p:strVal val="#ppt_y"/>
                                          </p:val>
                                        </p:tav>
                                        <p:tav tm="100000">
                                          <p:val>
                                            <p:strVal val="#ppt_y"/>
                                          </p:val>
                                        </p:tav>
                                      </p:tavLst>
                                    </p:anim>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3" presetClass="entr" presetSubtype="272"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ppt_w</p:attrName>
                                        </p:attrNameLst>
                                      </p:cBhvr>
                                      <p:tavLst>
                                        <p:tav tm="0">
                                          <p:val>
                                            <p:strVal val="2/3*#ppt_w"/>
                                          </p:val>
                                        </p:tav>
                                        <p:tav tm="100000">
                                          <p:val>
                                            <p:strVal val="#ppt_w"/>
                                          </p:val>
                                        </p:tav>
                                      </p:tavLst>
                                    </p:anim>
                                    <p:anim calcmode="lin" valueType="num">
                                      <p:cBhvr>
                                        <p:cTn id="39" dur="500" fill="hold"/>
                                        <p:tgtEl>
                                          <p:spTgt spid="14"/>
                                        </p:tgtEl>
                                        <p:attrNameLst>
                                          <p:attrName>ppt_h</p:attrName>
                                        </p:attrNameLst>
                                      </p:cBhvr>
                                      <p:tavLst>
                                        <p:tav tm="0">
                                          <p:val>
                                            <p:strVal val="2/3*#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2" presetClass="entr" presetSubtype="1"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slide(fromTop)">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37"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barn(outVertical)">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42" fill="hold" nodeType="click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barn(outHorizontal)">
                                      <p:cBhvr>
                                        <p:cTn id="59" dur="5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7" presetClass="entr" presetSubtype="8" fill="hold" nodeType="click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p:cTn id="64" dur="500" fill="hold"/>
                                        <p:tgtEl>
                                          <p:spTgt spid="13"/>
                                        </p:tgtEl>
                                        <p:attrNameLst>
                                          <p:attrName>ppt_x</p:attrName>
                                        </p:attrNameLst>
                                      </p:cBhvr>
                                      <p:tavLst>
                                        <p:tav tm="0">
                                          <p:val>
                                            <p:strVal val="#ppt_x-#ppt_w/2"/>
                                          </p:val>
                                        </p:tav>
                                        <p:tav tm="100000">
                                          <p:val>
                                            <p:strVal val="#ppt_x"/>
                                          </p:val>
                                        </p:tav>
                                      </p:tavLst>
                                    </p:anim>
                                    <p:anim calcmode="lin" valueType="num">
                                      <p:cBhvr>
                                        <p:cTn id="65" dur="500" fill="hold"/>
                                        <p:tgtEl>
                                          <p:spTgt spid="13"/>
                                        </p:tgtEl>
                                        <p:attrNameLst>
                                          <p:attrName>ppt_y</p:attrName>
                                        </p:attrNameLst>
                                      </p:cBhvr>
                                      <p:tavLst>
                                        <p:tav tm="0">
                                          <p:val>
                                            <p:strVal val="#ppt_y"/>
                                          </p:val>
                                        </p:tav>
                                        <p:tav tm="100000">
                                          <p:val>
                                            <p:strVal val="#ppt_y"/>
                                          </p:val>
                                        </p:tav>
                                      </p:tavLst>
                                    </p:anim>
                                    <p:anim calcmode="lin" valueType="num">
                                      <p:cBhvr>
                                        <p:cTn id="66" dur="500" fill="hold"/>
                                        <p:tgtEl>
                                          <p:spTgt spid="13"/>
                                        </p:tgtEl>
                                        <p:attrNameLst>
                                          <p:attrName>ppt_w</p:attrName>
                                        </p:attrNameLst>
                                      </p:cBhvr>
                                      <p:tavLst>
                                        <p:tav tm="0">
                                          <p:val>
                                            <p:fltVal val="0"/>
                                          </p:val>
                                        </p:tav>
                                        <p:tav tm="100000">
                                          <p:val>
                                            <p:strVal val="#ppt_w"/>
                                          </p:val>
                                        </p:tav>
                                      </p:tavLst>
                                    </p:anim>
                                    <p:anim calcmode="lin" valueType="num">
                                      <p:cBhvr>
                                        <p:cTn id="67" dur="5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16" presetClass="entr" presetSubtype="37" fill="hold" nodeType="clickEffect">
                                  <p:stCondLst>
                                    <p:cond delay="0"/>
                                  </p:stCondLst>
                                  <p:childTnLst>
                                    <p:set>
                                      <p:cBhvr>
                                        <p:cTn id="71" dur="1" fill="hold">
                                          <p:stCondLst>
                                            <p:cond delay="0"/>
                                          </p:stCondLst>
                                        </p:cTn>
                                        <p:tgtEl>
                                          <p:spTgt spid="116"/>
                                        </p:tgtEl>
                                        <p:attrNameLst>
                                          <p:attrName>style.visibility</p:attrName>
                                        </p:attrNameLst>
                                      </p:cBhvr>
                                      <p:to>
                                        <p:strVal val="visible"/>
                                      </p:to>
                                    </p:set>
                                    <p:animEffect transition="in" filter="barn(outVertical)">
                                      <p:cBhvr>
                                        <p:cTn id="72" dur="500"/>
                                        <p:tgtEl>
                                          <p:spTgt spid="116"/>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barn(inVertical)">
                                      <p:cBhvr>
                                        <p:cTn id="77" dur="500"/>
                                        <p:tgtEl>
                                          <p:spTgt spid="9"/>
                                        </p:tgtEl>
                                      </p:cBhvr>
                                    </p:animEffect>
                                  </p:childTnLst>
                                </p:cTn>
                              </p:par>
                            </p:childTnLst>
                          </p:cTn>
                        </p:par>
                        <p:par>
                          <p:cTn id="78" fill="hold">
                            <p:stCondLst>
                              <p:cond delay="500"/>
                            </p:stCondLst>
                            <p:childTnLst>
                              <p:par>
                                <p:cTn id="79" presetID="22" presetClass="entr" presetSubtype="8" fill="hold" nodeType="afterEffect">
                                  <p:stCondLst>
                                    <p:cond delay="0"/>
                                  </p:stCondLst>
                                  <p:childTnLst>
                                    <p:set>
                                      <p:cBhvr>
                                        <p:cTn id="80" dur="1" fill="hold">
                                          <p:stCondLst>
                                            <p:cond delay="0"/>
                                          </p:stCondLst>
                                        </p:cTn>
                                        <p:tgtEl>
                                          <p:spTgt spid="102"/>
                                        </p:tgtEl>
                                        <p:attrNameLst>
                                          <p:attrName>style.visibility</p:attrName>
                                        </p:attrNameLst>
                                      </p:cBhvr>
                                      <p:to>
                                        <p:strVal val="visible"/>
                                      </p:to>
                                    </p:set>
                                    <p:animEffect transition="in" filter="wipe(left)">
                                      <p:cBhvr>
                                        <p:cTn id="81" dur="500"/>
                                        <p:tgtEl>
                                          <p:spTgt spid="10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wipe(left)">
                                      <p:cBhvr>
                                        <p:cTn id="86" dur="500"/>
                                        <p:tgtEl>
                                          <p:spTgt spid="45"/>
                                        </p:tgtEl>
                                      </p:cBhvr>
                                    </p:animEffect>
                                  </p:childTnLst>
                                </p:cTn>
                              </p:par>
                            </p:childTnLst>
                          </p:cTn>
                        </p:par>
                      </p:childTnLst>
                    </p:cTn>
                  </p:par>
                  <p:par>
                    <p:cTn id="87" fill="hold">
                      <p:stCondLst>
                        <p:cond delay="indefinite"/>
                      </p:stCondLst>
                      <p:childTnLst>
                        <p:par>
                          <p:cTn id="88" fill="hold">
                            <p:stCondLst>
                              <p:cond delay="0"/>
                            </p:stCondLst>
                            <p:childTnLst>
                              <p:par>
                                <p:cTn id="89" presetID="23" presetClass="entr" presetSubtype="16" fill="hold" grpId="0" nodeType="clickEffect">
                                  <p:stCondLst>
                                    <p:cond delay="0"/>
                                  </p:stCondLst>
                                  <p:childTnLst>
                                    <p:set>
                                      <p:cBhvr>
                                        <p:cTn id="90" dur="1" fill="hold">
                                          <p:stCondLst>
                                            <p:cond delay="0"/>
                                          </p:stCondLst>
                                        </p:cTn>
                                        <p:tgtEl>
                                          <p:spTgt spid="65"/>
                                        </p:tgtEl>
                                        <p:attrNameLst>
                                          <p:attrName>style.visibility</p:attrName>
                                        </p:attrNameLst>
                                      </p:cBhvr>
                                      <p:to>
                                        <p:strVal val="visible"/>
                                      </p:to>
                                    </p:set>
                                    <p:anim calcmode="lin" valueType="num">
                                      <p:cBhvr>
                                        <p:cTn id="91" dur="500" fill="hold"/>
                                        <p:tgtEl>
                                          <p:spTgt spid="65"/>
                                        </p:tgtEl>
                                        <p:attrNameLst>
                                          <p:attrName>ppt_w</p:attrName>
                                        </p:attrNameLst>
                                      </p:cBhvr>
                                      <p:tavLst>
                                        <p:tav tm="0">
                                          <p:val>
                                            <p:fltVal val="0"/>
                                          </p:val>
                                        </p:tav>
                                        <p:tav tm="100000">
                                          <p:val>
                                            <p:strVal val="#ppt_w"/>
                                          </p:val>
                                        </p:tav>
                                      </p:tavLst>
                                    </p:anim>
                                    <p:anim calcmode="lin" valueType="num">
                                      <p:cBhvr>
                                        <p:cTn id="92" dur="500" fill="hold"/>
                                        <p:tgtEl>
                                          <p:spTgt spid="65"/>
                                        </p:tgtEl>
                                        <p:attrNameLst>
                                          <p:attrName>ppt_h</p:attrName>
                                        </p:attrNameLst>
                                      </p:cBhvr>
                                      <p:tavLst>
                                        <p:tav tm="0">
                                          <p:val>
                                            <p:fltVal val="0"/>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18" presetClass="entr" presetSubtype="12" fill="hold" nodeType="clickEffect">
                                  <p:stCondLst>
                                    <p:cond delay="0"/>
                                  </p:stCondLst>
                                  <p:childTnLst>
                                    <p:set>
                                      <p:cBhvr>
                                        <p:cTn id="96" dur="1" fill="hold">
                                          <p:stCondLst>
                                            <p:cond delay="0"/>
                                          </p:stCondLst>
                                        </p:cTn>
                                        <p:tgtEl>
                                          <p:spTgt spid="67"/>
                                        </p:tgtEl>
                                        <p:attrNameLst>
                                          <p:attrName>style.visibility</p:attrName>
                                        </p:attrNameLst>
                                      </p:cBhvr>
                                      <p:to>
                                        <p:strVal val="visible"/>
                                      </p:to>
                                    </p:set>
                                    <p:animEffect transition="in" filter="strips(downLeft)">
                                      <p:cBhvr>
                                        <p:cTn id="97" dur="500"/>
                                        <p:tgtEl>
                                          <p:spTgt spid="67"/>
                                        </p:tgtEl>
                                      </p:cBhvr>
                                    </p:animEffect>
                                  </p:childTnLst>
                                </p:cTn>
                              </p:par>
                            </p:childTnLst>
                          </p:cTn>
                        </p:par>
                        <p:par>
                          <p:cTn id="98" fill="hold">
                            <p:stCondLst>
                              <p:cond delay="500"/>
                            </p:stCondLst>
                            <p:childTnLst>
                              <p:par>
                                <p:cTn id="99" presetID="18" presetClass="entr" presetSubtype="12" fill="hold" nodeType="afterEffect">
                                  <p:stCondLst>
                                    <p:cond delay="0"/>
                                  </p:stCondLst>
                                  <p:childTnLst>
                                    <p:set>
                                      <p:cBhvr>
                                        <p:cTn id="100" dur="1" fill="hold">
                                          <p:stCondLst>
                                            <p:cond delay="0"/>
                                          </p:stCondLst>
                                        </p:cTn>
                                        <p:tgtEl>
                                          <p:spTgt spid="70"/>
                                        </p:tgtEl>
                                        <p:attrNameLst>
                                          <p:attrName>style.visibility</p:attrName>
                                        </p:attrNameLst>
                                      </p:cBhvr>
                                      <p:to>
                                        <p:strVal val="visible"/>
                                      </p:to>
                                    </p:set>
                                    <p:animEffect transition="in" filter="strips(downLeft)">
                                      <p:cBhvr>
                                        <p:cTn id="101" dur="500"/>
                                        <p:tgtEl>
                                          <p:spTgt spid="70"/>
                                        </p:tgtEl>
                                      </p:cBhvr>
                                    </p:animEffect>
                                  </p:childTnLst>
                                </p:cTn>
                              </p:par>
                            </p:childTnLst>
                          </p:cTn>
                        </p:par>
                        <p:par>
                          <p:cTn id="102" fill="hold">
                            <p:stCondLst>
                              <p:cond delay="1000"/>
                            </p:stCondLst>
                            <p:childTnLst>
                              <p:par>
                                <p:cTn id="103" presetID="18" presetClass="entr" presetSubtype="12" fill="hold" nodeType="afterEffect">
                                  <p:stCondLst>
                                    <p:cond delay="0"/>
                                  </p:stCondLst>
                                  <p:childTnLst>
                                    <p:set>
                                      <p:cBhvr>
                                        <p:cTn id="104" dur="1" fill="hold">
                                          <p:stCondLst>
                                            <p:cond delay="0"/>
                                          </p:stCondLst>
                                        </p:cTn>
                                        <p:tgtEl>
                                          <p:spTgt spid="73"/>
                                        </p:tgtEl>
                                        <p:attrNameLst>
                                          <p:attrName>style.visibility</p:attrName>
                                        </p:attrNameLst>
                                      </p:cBhvr>
                                      <p:to>
                                        <p:strVal val="visible"/>
                                      </p:to>
                                    </p:set>
                                    <p:animEffect transition="in" filter="strips(downLeft)">
                                      <p:cBhvr>
                                        <p:cTn id="105" dur="500"/>
                                        <p:tgtEl>
                                          <p:spTgt spid="73"/>
                                        </p:tgtEl>
                                      </p:cBhvr>
                                    </p:animEffect>
                                  </p:childTnLst>
                                </p:cTn>
                              </p:par>
                            </p:childTnLst>
                          </p:cTn>
                        </p:par>
                        <p:par>
                          <p:cTn id="106" fill="hold">
                            <p:stCondLst>
                              <p:cond delay="1500"/>
                            </p:stCondLst>
                            <p:childTnLst>
                              <p:par>
                                <p:cTn id="107" presetID="18" presetClass="entr" presetSubtype="12" fill="hold" nodeType="afterEffect">
                                  <p:stCondLst>
                                    <p:cond delay="0"/>
                                  </p:stCondLst>
                                  <p:childTnLst>
                                    <p:set>
                                      <p:cBhvr>
                                        <p:cTn id="108" dur="1" fill="hold">
                                          <p:stCondLst>
                                            <p:cond delay="0"/>
                                          </p:stCondLst>
                                        </p:cTn>
                                        <p:tgtEl>
                                          <p:spTgt spid="76"/>
                                        </p:tgtEl>
                                        <p:attrNameLst>
                                          <p:attrName>style.visibility</p:attrName>
                                        </p:attrNameLst>
                                      </p:cBhvr>
                                      <p:to>
                                        <p:strVal val="visible"/>
                                      </p:to>
                                    </p:set>
                                    <p:animEffect transition="in" filter="strips(downLeft)">
                                      <p:cBhvr>
                                        <p:cTn id="109" dur="500"/>
                                        <p:tgtEl>
                                          <p:spTgt spid="76"/>
                                        </p:tgtEl>
                                      </p:cBhvr>
                                    </p:animEffect>
                                  </p:childTnLst>
                                </p:cTn>
                              </p:par>
                            </p:childTnLst>
                          </p:cTn>
                        </p:par>
                        <p:par>
                          <p:cTn id="110" fill="hold">
                            <p:stCondLst>
                              <p:cond delay="2000"/>
                            </p:stCondLst>
                            <p:childTnLst>
                              <p:par>
                                <p:cTn id="111" presetID="18" presetClass="entr" presetSubtype="12" fill="hold" nodeType="afterEffect">
                                  <p:stCondLst>
                                    <p:cond delay="0"/>
                                  </p:stCondLst>
                                  <p:childTnLst>
                                    <p:set>
                                      <p:cBhvr>
                                        <p:cTn id="112" dur="1" fill="hold">
                                          <p:stCondLst>
                                            <p:cond delay="0"/>
                                          </p:stCondLst>
                                        </p:cTn>
                                        <p:tgtEl>
                                          <p:spTgt spid="79"/>
                                        </p:tgtEl>
                                        <p:attrNameLst>
                                          <p:attrName>style.visibility</p:attrName>
                                        </p:attrNameLst>
                                      </p:cBhvr>
                                      <p:to>
                                        <p:strVal val="visible"/>
                                      </p:to>
                                    </p:set>
                                    <p:animEffect transition="in" filter="strips(downLeft)">
                                      <p:cBhvr>
                                        <p:cTn id="113" dur="500"/>
                                        <p:tgtEl>
                                          <p:spTgt spid="79"/>
                                        </p:tgtEl>
                                      </p:cBhvr>
                                    </p:animEffect>
                                  </p:childTnLst>
                                </p:cTn>
                              </p:par>
                            </p:childTnLst>
                          </p:cTn>
                        </p:par>
                        <p:par>
                          <p:cTn id="114" fill="hold">
                            <p:stCondLst>
                              <p:cond delay="2500"/>
                            </p:stCondLst>
                            <p:childTnLst>
                              <p:par>
                                <p:cTn id="115" presetID="18" presetClass="entr" presetSubtype="12" fill="hold" nodeType="afterEffect">
                                  <p:stCondLst>
                                    <p:cond delay="0"/>
                                  </p:stCondLst>
                                  <p:childTnLst>
                                    <p:set>
                                      <p:cBhvr>
                                        <p:cTn id="116" dur="1" fill="hold">
                                          <p:stCondLst>
                                            <p:cond delay="0"/>
                                          </p:stCondLst>
                                        </p:cTn>
                                        <p:tgtEl>
                                          <p:spTgt spid="82"/>
                                        </p:tgtEl>
                                        <p:attrNameLst>
                                          <p:attrName>style.visibility</p:attrName>
                                        </p:attrNameLst>
                                      </p:cBhvr>
                                      <p:to>
                                        <p:strVal val="visible"/>
                                      </p:to>
                                    </p:set>
                                    <p:animEffect transition="in" filter="strips(downLeft)">
                                      <p:cBhvr>
                                        <p:cTn id="117" dur="500"/>
                                        <p:tgtEl>
                                          <p:spTgt spid="82"/>
                                        </p:tgtEl>
                                      </p:cBhvr>
                                    </p:animEffect>
                                  </p:childTnLst>
                                </p:cTn>
                              </p:par>
                            </p:childTnLst>
                          </p:cTn>
                        </p:par>
                        <p:par>
                          <p:cTn id="118" fill="hold">
                            <p:stCondLst>
                              <p:cond delay="3000"/>
                            </p:stCondLst>
                            <p:childTnLst>
                              <p:par>
                                <p:cTn id="119" presetID="18" presetClass="entr" presetSubtype="12" fill="hold" nodeType="afterEffect">
                                  <p:stCondLst>
                                    <p:cond delay="0"/>
                                  </p:stCondLst>
                                  <p:childTnLst>
                                    <p:set>
                                      <p:cBhvr>
                                        <p:cTn id="120" dur="1" fill="hold">
                                          <p:stCondLst>
                                            <p:cond delay="0"/>
                                          </p:stCondLst>
                                        </p:cTn>
                                        <p:tgtEl>
                                          <p:spTgt spid="85"/>
                                        </p:tgtEl>
                                        <p:attrNameLst>
                                          <p:attrName>style.visibility</p:attrName>
                                        </p:attrNameLst>
                                      </p:cBhvr>
                                      <p:to>
                                        <p:strVal val="visible"/>
                                      </p:to>
                                    </p:set>
                                    <p:animEffect transition="in" filter="strips(downLeft)">
                                      <p:cBhvr>
                                        <p:cTn id="121" dur="500"/>
                                        <p:tgtEl>
                                          <p:spTgt spid="85"/>
                                        </p:tgtEl>
                                      </p:cBhvr>
                                    </p:animEffect>
                                  </p:childTnLst>
                                </p:cTn>
                              </p:par>
                            </p:childTnLst>
                          </p:cTn>
                        </p:par>
                        <p:par>
                          <p:cTn id="122" fill="hold">
                            <p:stCondLst>
                              <p:cond delay="3500"/>
                            </p:stCondLst>
                            <p:childTnLst>
                              <p:par>
                                <p:cTn id="123" presetID="18" presetClass="entr" presetSubtype="12" fill="hold" nodeType="afterEffect">
                                  <p:stCondLst>
                                    <p:cond delay="0"/>
                                  </p:stCondLst>
                                  <p:childTnLst>
                                    <p:set>
                                      <p:cBhvr>
                                        <p:cTn id="124" dur="1" fill="hold">
                                          <p:stCondLst>
                                            <p:cond delay="0"/>
                                          </p:stCondLst>
                                        </p:cTn>
                                        <p:tgtEl>
                                          <p:spTgt spid="88"/>
                                        </p:tgtEl>
                                        <p:attrNameLst>
                                          <p:attrName>style.visibility</p:attrName>
                                        </p:attrNameLst>
                                      </p:cBhvr>
                                      <p:to>
                                        <p:strVal val="visible"/>
                                      </p:to>
                                    </p:set>
                                    <p:animEffect transition="in" filter="strips(downLeft)">
                                      <p:cBhvr>
                                        <p:cTn id="125" dur="500"/>
                                        <p:tgtEl>
                                          <p:spTgt spid="88"/>
                                        </p:tgtEl>
                                      </p:cBhvr>
                                    </p:animEffect>
                                  </p:childTnLst>
                                </p:cTn>
                              </p:par>
                            </p:childTnLst>
                          </p:cTn>
                        </p:par>
                        <p:par>
                          <p:cTn id="126" fill="hold">
                            <p:stCondLst>
                              <p:cond delay="4000"/>
                            </p:stCondLst>
                            <p:childTnLst>
                              <p:par>
                                <p:cTn id="127" presetID="18" presetClass="entr" presetSubtype="12" fill="hold" nodeType="afterEffect">
                                  <p:stCondLst>
                                    <p:cond delay="0"/>
                                  </p:stCondLst>
                                  <p:childTnLst>
                                    <p:set>
                                      <p:cBhvr>
                                        <p:cTn id="128" dur="1" fill="hold">
                                          <p:stCondLst>
                                            <p:cond delay="0"/>
                                          </p:stCondLst>
                                        </p:cTn>
                                        <p:tgtEl>
                                          <p:spTgt spid="91"/>
                                        </p:tgtEl>
                                        <p:attrNameLst>
                                          <p:attrName>style.visibility</p:attrName>
                                        </p:attrNameLst>
                                      </p:cBhvr>
                                      <p:to>
                                        <p:strVal val="visible"/>
                                      </p:to>
                                    </p:set>
                                    <p:animEffect transition="in" filter="strips(downLeft)">
                                      <p:cBhvr>
                                        <p:cTn id="129" dur="500"/>
                                        <p:tgtEl>
                                          <p:spTgt spid="91"/>
                                        </p:tgtEl>
                                      </p:cBhvr>
                                    </p:animEffect>
                                  </p:childTnLst>
                                </p:cTn>
                              </p:par>
                            </p:childTnLst>
                          </p:cTn>
                        </p:par>
                        <p:par>
                          <p:cTn id="130" fill="hold">
                            <p:stCondLst>
                              <p:cond delay="4500"/>
                            </p:stCondLst>
                            <p:childTnLst>
                              <p:par>
                                <p:cTn id="131" presetID="18" presetClass="entr" presetSubtype="12" fill="hold" nodeType="afterEffect">
                                  <p:stCondLst>
                                    <p:cond delay="0"/>
                                  </p:stCondLst>
                                  <p:childTnLst>
                                    <p:set>
                                      <p:cBhvr>
                                        <p:cTn id="132" dur="1" fill="hold">
                                          <p:stCondLst>
                                            <p:cond delay="0"/>
                                          </p:stCondLst>
                                        </p:cTn>
                                        <p:tgtEl>
                                          <p:spTgt spid="94"/>
                                        </p:tgtEl>
                                        <p:attrNameLst>
                                          <p:attrName>style.visibility</p:attrName>
                                        </p:attrNameLst>
                                      </p:cBhvr>
                                      <p:to>
                                        <p:strVal val="visible"/>
                                      </p:to>
                                    </p:set>
                                    <p:animEffect transition="in" filter="strips(downLeft)">
                                      <p:cBhvr>
                                        <p:cTn id="133" dur="500"/>
                                        <p:tgtEl>
                                          <p:spTgt spid="94"/>
                                        </p:tgtEl>
                                      </p:cBhvr>
                                    </p:animEffect>
                                  </p:childTnLst>
                                </p:cTn>
                              </p:par>
                            </p:childTnLst>
                          </p:cTn>
                        </p:par>
                      </p:childTnLst>
                    </p:cTn>
                  </p:par>
                  <p:par>
                    <p:cTn id="134" fill="hold">
                      <p:stCondLst>
                        <p:cond delay="indefinite"/>
                      </p:stCondLst>
                      <p:childTnLst>
                        <p:par>
                          <p:cTn id="135" fill="hold">
                            <p:stCondLst>
                              <p:cond delay="0"/>
                            </p:stCondLst>
                            <p:childTnLst>
                              <p:par>
                                <p:cTn id="136" presetID="16" presetClass="entr" presetSubtype="42" fill="hold" grpId="0" nodeType="clickEffect">
                                  <p:stCondLst>
                                    <p:cond delay="0"/>
                                  </p:stCondLst>
                                  <p:childTnLst>
                                    <p:set>
                                      <p:cBhvr>
                                        <p:cTn id="137" dur="1" fill="hold">
                                          <p:stCondLst>
                                            <p:cond delay="0"/>
                                          </p:stCondLst>
                                        </p:cTn>
                                        <p:tgtEl>
                                          <p:spTgt spid="66"/>
                                        </p:tgtEl>
                                        <p:attrNameLst>
                                          <p:attrName>style.visibility</p:attrName>
                                        </p:attrNameLst>
                                      </p:cBhvr>
                                      <p:to>
                                        <p:strVal val="visible"/>
                                      </p:to>
                                    </p:set>
                                    <p:animEffect transition="in" filter="barn(outHorizontal)">
                                      <p:cBhvr>
                                        <p:cTn id="138" dur="500"/>
                                        <p:tgtEl>
                                          <p:spTgt spid="66"/>
                                        </p:tgtEl>
                                      </p:cBhvr>
                                    </p:animEffect>
                                  </p:childTnLst>
                                </p:cTn>
                              </p:par>
                            </p:childTnLst>
                          </p:cTn>
                        </p:par>
                      </p:childTnLst>
                    </p:cTn>
                  </p:par>
                  <p:par>
                    <p:cTn id="139" fill="hold">
                      <p:stCondLst>
                        <p:cond delay="indefinite"/>
                      </p:stCondLst>
                      <p:childTnLst>
                        <p:par>
                          <p:cTn id="140" fill="hold">
                            <p:stCondLst>
                              <p:cond delay="0"/>
                            </p:stCondLst>
                            <p:childTnLst>
                              <p:par>
                                <p:cTn id="141" presetID="16" presetClass="entr" presetSubtype="26" fill="hold" nodeType="clickEffect">
                                  <p:stCondLst>
                                    <p:cond delay="0"/>
                                  </p:stCondLst>
                                  <p:childTnLst>
                                    <p:set>
                                      <p:cBhvr>
                                        <p:cTn id="142" dur="1" fill="hold">
                                          <p:stCondLst>
                                            <p:cond delay="0"/>
                                          </p:stCondLst>
                                        </p:cTn>
                                        <p:tgtEl>
                                          <p:spTgt spid="97"/>
                                        </p:tgtEl>
                                        <p:attrNameLst>
                                          <p:attrName>style.visibility</p:attrName>
                                        </p:attrNameLst>
                                      </p:cBhvr>
                                      <p:to>
                                        <p:strVal val="visible"/>
                                      </p:to>
                                    </p:set>
                                    <p:animEffect transition="in" filter="barn(inHorizontal)">
                                      <p:cBhvr>
                                        <p:cTn id="143" dur="500"/>
                                        <p:tgtEl>
                                          <p:spTgt spid="97"/>
                                        </p:tgtEl>
                                      </p:cBhvr>
                                    </p:animEffect>
                                  </p:childTnLst>
                                </p:cTn>
                              </p:par>
                            </p:childTnLst>
                          </p:cTn>
                        </p:par>
                      </p:childTnLst>
                    </p:cTn>
                  </p:par>
                  <p:par>
                    <p:cTn id="144" fill="hold">
                      <p:stCondLst>
                        <p:cond delay="indefinite"/>
                      </p:stCondLst>
                      <p:childTnLst>
                        <p:par>
                          <p:cTn id="145" fill="hold">
                            <p:stCondLst>
                              <p:cond delay="0"/>
                            </p:stCondLst>
                            <p:childTnLst>
                              <p:par>
                                <p:cTn id="146" presetID="17" presetClass="entr" presetSubtype="4" fill="hold" grpId="0" nodeType="clickEffect">
                                  <p:stCondLst>
                                    <p:cond delay="0"/>
                                  </p:stCondLst>
                                  <p:iterate type="lt">
                                    <p:tmPct val="100000"/>
                                  </p:iterate>
                                  <p:childTnLst>
                                    <p:set>
                                      <p:cBhvr>
                                        <p:cTn id="147" dur="1" fill="hold">
                                          <p:stCondLst>
                                            <p:cond delay="0"/>
                                          </p:stCondLst>
                                        </p:cTn>
                                        <p:tgtEl>
                                          <p:spTgt spid="108"/>
                                        </p:tgtEl>
                                        <p:attrNameLst>
                                          <p:attrName>style.visibility</p:attrName>
                                        </p:attrNameLst>
                                      </p:cBhvr>
                                      <p:to>
                                        <p:strVal val="visible"/>
                                      </p:to>
                                    </p:set>
                                    <p:anim calcmode="lin" valueType="num">
                                      <p:cBhvr>
                                        <p:cTn id="148" dur="75" fill="hold"/>
                                        <p:tgtEl>
                                          <p:spTgt spid="108"/>
                                        </p:tgtEl>
                                        <p:attrNameLst>
                                          <p:attrName>ppt_x</p:attrName>
                                        </p:attrNameLst>
                                      </p:cBhvr>
                                      <p:tavLst>
                                        <p:tav tm="0">
                                          <p:val>
                                            <p:strVal val="#ppt_x"/>
                                          </p:val>
                                        </p:tav>
                                        <p:tav tm="100000">
                                          <p:val>
                                            <p:strVal val="#ppt_x"/>
                                          </p:val>
                                        </p:tav>
                                      </p:tavLst>
                                    </p:anim>
                                    <p:anim calcmode="lin" valueType="num">
                                      <p:cBhvr>
                                        <p:cTn id="149" dur="75" fill="hold"/>
                                        <p:tgtEl>
                                          <p:spTgt spid="108"/>
                                        </p:tgtEl>
                                        <p:attrNameLst>
                                          <p:attrName>ppt_y</p:attrName>
                                        </p:attrNameLst>
                                      </p:cBhvr>
                                      <p:tavLst>
                                        <p:tav tm="0">
                                          <p:val>
                                            <p:strVal val="#ppt_y+#ppt_h/2"/>
                                          </p:val>
                                        </p:tav>
                                        <p:tav tm="100000">
                                          <p:val>
                                            <p:strVal val="#ppt_y"/>
                                          </p:val>
                                        </p:tav>
                                      </p:tavLst>
                                    </p:anim>
                                    <p:anim calcmode="lin" valueType="num">
                                      <p:cBhvr>
                                        <p:cTn id="150" dur="75" fill="hold"/>
                                        <p:tgtEl>
                                          <p:spTgt spid="108"/>
                                        </p:tgtEl>
                                        <p:attrNameLst>
                                          <p:attrName>ppt_w</p:attrName>
                                        </p:attrNameLst>
                                      </p:cBhvr>
                                      <p:tavLst>
                                        <p:tav tm="0">
                                          <p:val>
                                            <p:strVal val="#ppt_w"/>
                                          </p:val>
                                        </p:tav>
                                        <p:tav tm="100000">
                                          <p:val>
                                            <p:strVal val="#ppt_w"/>
                                          </p:val>
                                        </p:tav>
                                      </p:tavLst>
                                    </p:anim>
                                    <p:anim calcmode="lin" valueType="num">
                                      <p:cBhvr>
                                        <p:cTn id="151" dur="75" fill="hold"/>
                                        <p:tgtEl>
                                          <p:spTgt spid="108"/>
                                        </p:tgtEl>
                                        <p:attrNameLst>
                                          <p:attrName>ppt_h</p:attrName>
                                        </p:attrNameLst>
                                      </p:cBhvr>
                                      <p:tavLst>
                                        <p:tav tm="0">
                                          <p:val>
                                            <p:fltVal val="0"/>
                                          </p:val>
                                        </p:tav>
                                        <p:tav tm="100000">
                                          <p:val>
                                            <p:strVal val="#ppt_h"/>
                                          </p:val>
                                        </p:tav>
                                      </p:tavLst>
                                    </p:anim>
                                  </p:childTnLst>
                                </p:cTn>
                              </p:par>
                            </p:childTnLst>
                          </p:cTn>
                        </p:par>
                      </p:childTnLst>
                    </p:cTn>
                  </p:par>
                  <p:par>
                    <p:cTn id="152" fill="hold">
                      <p:stCondLst>
                        <p:cond delay="indefinite"/>
                      </p:stCondLst>
                      <p:childTnLst>
                        <p:par>
                          <p:cTn id="153" fill="hold">
                            <p:stCondLst>
                              <p:cond delay="0"/>
                            </p:stCondLst>
                            <p:childTnLst>
                              <p:par>
                                <p:cTn id="154" presetID="3" presetClass="entr" presetSubtype="5" fill="hold" grpId="0" nodeType="clickEffect">
                                  <p:stCondLst>
                                    <p:cond delay="0"/>
                                  </p:stCondLst>
                                  <p:childTnLst>
                                    <p:set>
                                      <p:cBhvr>
                                        <p:cTn id="155" dur="1" fill="hold">
                                          <p:stCondLst>
                                            <p:cond delay="0"/>
                                          </p:stCondLst>
                                        </p:cTn>
                                        <p:tgtEl>
                                          <p:spTgt spid="101"/>
                                        </p:tgtEl>
                                        <p:attrNameLst>
                                          <p:attrName>style.visibility</p:attrName>
                                        </p:attrNameLst>
                                      </p:cBhvr>
                                      <p:to>
                                        <p:strVal val="visible"/>
                                      </p:to>
                                    </p:set>
                                    <p:animEffect transition="in" filter="blinds(vertical)">
                                      <p:cBhvr>
                                        <p:cTn id="156" dur="500"/>
                                        <p:tgtEl>
                                          <p:spTgt spid="101"/>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nodeType="clickEffect">
                                  <p:stCondLst>
                                    <p:cond delay="0"/>
                                  </p:stCondLst>
                                  <p:childTnLst>
                                    <p:set>
                                      <p:cBhvr>
                                        <p:cTn id="160" dur="1" fill="hold">
                                          <p:stCondLst>
                                            <p:cond delay="0"/>
                                          </p:stCondLst>
                                        </p:cTn>
                                        <p:tgtEl>
                                          <p:spTgt spid="137"/>
                                        </p:tgtEl>
                                        <p:attrNameLst>
                                          <p:attrName>style.visibility</p:attrName>
                                        </p:attrNameLst>
                                      </p:cBhvr>
                                      <p:to>
                                        <p:strVal val="visible"/>
                                      </p:to>
                                    </p:set>
                                    <p:animEffect transition="in" filter="wipe(left)">
                                      <p:cBhvr>
                                        <p:cTn id="161" dur="500"/>
                                        <p:tgtEl>
                                          <p:spTgt spid="137"/>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1" fill="hold" nodeType="clickEffect">
                                  <p:stCondLst>
                                    <p:cond delay="0"/>
                                  </p:stCondLst>
                                  <p:childTnLst>
                                    <p:set>
                                      <p:cBhvr>
                                        <p:cTn id="165" dur="1" fill="hold">
                                          <p:stCondLst>
                                            <p:cond delay="0"/>
                                          </p:stCondLst>
                                        </p:cTn>
                                        <p:tgtEl>
                                          <p:spTgt spid="127"/>
                                        </p:tgtEl>
                                        <p:attrNameLst>
                                          <p:attrName>style.visibility</p:attrName>
                                        </p:attrNameLst>
                                      </p:cBhvr>
                                      <p:to>
                                        <p:strVal val="visible"/>
                                      </p:to>
                                    </p:set>
                                    <p:animEffect transition="in" filter="wipe(up)">
                                      <p:cBhvr>
                                        <p:cTn id="166" dur="500"/>
                                        <p:tgtEl>
                                          <p:spTgt spid="127"/>
                                        </p:tgtEl>
                                      </p:cBhvr>
                                    </p:animEffect>
                                  </p:childTnLst>
                                </p:cTn>
                              </p:par>
                            </p:childTnLst>
                          </p:cTn>
                        </p:par>
                        <p:par>
                          <p:cTn id="167" fill="hold">
                            <p:stCondLst>
                              <p:cond delay="500"/>
                            </p:stCondLst>
                            <p:childTnLst>
                              <p:par>
                                <p:cTn id="168" presetID="17" presetClass="entr" presetSubtype="10" fill="hold" nodeType="afterEffect">
                                  <p:stCondLst>
                                    <p:cond delay="0"/>
                                  </p:stCondLst>
                                  <p:childTnLst>
                                    <p:set>
                                      <p:cBhvr>
                                        <p:cTn id="169" dur="1" fill="hold">
                                          <p:stCondLst>
                                            <p:cond delay="0"/>
                                          </p:stCondLst>
                                        </p:cTn>
                                        <p:tgtEl>
                                          <p:spTgt spid="136"/>
                                        </p:tgtEl>
                                        <p:attrNameLst>
                                          <p:attrName>style.visibility</p:attrName>
                                        </p:attrNameLst>
                                      </p:cBhvr>
                                      <p:to>
                                        <p:strVal val="visible"/>
                                      </p:to>
                                    </p:set>
                                    <p:anim calcmode="lin" valueType="num">
                                      <p:cBhvr>
                                        <p:cTn id="170" dur="500" fill="hold"/>
                                        <p:tgtEl>
                                          <p:spTgt spid="136"/>
                                        </p:tgtEl>
                                        <p:attrNameLst>
                                          <p:attrName>ppt_w</p:attrName>
                                        </p:attrNameLst>
                                      </p:cBhvr>
                                      <p:tavLst>
                                        <p:tav tm="0">
                                          <p:val>
                                            <p:fltVal val="0"/>
                                          </p:val>
                                        </p:tav>
                                        <p:tav tm="100000">
                                          <p:val>
                                            <p:strVal val="#ppt_w"/>
                                          </p:val>
                                        </p:tav>
                                      </p:tavLst>
                                    </p:anim>
                                    <p:anim calcmode="lin" valueType="num">
                                      <p:cBhvr>
                                        <p:cTn id="171" dur="500" fill="hold"/>
                                        <p:tgtEl>
                                          <p:spTgt spid="136"/>
                                        </p:tgtEl>
                                        <p:attrNameLst>
                                          <p:attrName>ppt_h</p:attrName>
                                        </p:attrNameLst>
                                      </p:cBhvr>
                                      <p:tavLst>
                                        <p:tav tm="0">
                                          <p:val>
                                            <p:strVal val="#ppt_h"/>
                                          </p:val>
                                        </p:tav>
                                        <p:tav tm="100000">
                                          <p:val>
                                            <p:strVal val="#ppt_h"/>
                                          </p:val>
                                        </p:tav>
                                      </p:tavLst>
                                    </p:anim>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105"/>
                                        </p:tgtEl>
                                        <p:attrNameLst>
                                          <p:attrName>style.visibility</p:attrName>
                                        </p:attrNameLst>
                                      </p:cBhvr>
                                      <p:to>
                                        <p:strVal val="visible"/>
                                      </p:to>
                                    </p:set>
                                    <p:animEffect transition="in" filter="wipe(left)">
                                      <p:cBhvr>
                                        <p:cTn id="176" dur="500"/>
                                        <p:tgtEl>
                                          <p:spTgt spid="105"/>
                                        </p:tgtEl>
                                      </p:cBhvr>
                                    </p:animEffect>
                                  </p:childTnLst>
                                </p:cTn>
                              </p:par>
                            </p:childTnLst>
                          </p:cTn>
                        </p:par>
                        <p:par>
                          <p:cTn id="177" fill="hold">
                            <p:stCondLst>
                              <p:cond delay="500"/>
                            </p:stCondLst>
                            <p:childTnLst>
                              <p:par>
                                <p:cTn id="178" presetID="12" presetClass="entr" presetSubtype="8" fill="hold" nodeType="afterEffect">
                                  <p:stCondLst>
                                    <p:cond delay="0"/>
                                  </p:stCondLst>
                                  <p:childTnLst>
                                    <p:set>
                                      <p:cBhvr>
                                        <p:cTn id="179" dur="1" fill="hold">
                                          <p:stCondLst>
                                            <p:cond delay="0"/>
                                          </p:stCondLst>
                                        </p:cTn>
                                        <p:tgtEl>
                                          <p:spTgt spid="64"/>
                                        </p:tgtEl>
                                        <p:attrNameLst>
                                          <p:attrName>style.visibility</p:attrName>
                                        </p:attrNameLst>
                                      </p:cBhvr>
                                      <p:to>
                                        <p:strVal val="visible"/>
                                      </p:to>
                                    </p:set>
                                    <p:animEffect transition="in" filter="slide(fromLeft)">
                                      <p:cBhvr>
                                        <p:cTn id="180" dur="500"/>
                                        <p:tgtEl>
                                          <p:spTgt spid="64"/>
                                        </p:tgtEl>
                                      </p:cBhvr>
                                    </p:animEffect>
                                  </p:childTnLst>
                                </p:cTn>
                              </p:par>
                            </p:childTnLst>
                          </p:cTn>
                        </p:par>
                      </p:childTnLst>
                    </p:cTn>
                  </p:par>
                  <p:par>
                    <p:cTn id="181" fill="hold">
                      <p:stCondLst>
                        <p:cond delay="indefinite"/>
                      </p:stCondLst>
                      <p:childTnLst>
                        <p:par>
                          <p:cTn id="182" fill="hold">
                            <p:stCondLst>
                              <p:cond delay="0"/>
                            </p:stCondLst>
                            <p:childTnLst>
                              <p:par>
                                <p:cTn id="183" presetID="12" presetClass="entr" presetSubtype="8" fill="hold" nodeType="clickEffect">
                                  <p:stCondLst>
                                    <p:cond delay="0"/>
                                  </p:stCondLst>
                                  <p:childTnLst>
                                    <p:set>
                                      <p:cBhvr>
                                        <p:cTn id="184" dur="1" fill="hold">
                                          <p:stCondLst>
                                            <p:cond delay="0"/>
                                          </p:stCondLst>
                                        </p:cTn>
                                        <p:tgtEl>
                                          <p:spTgt spid="112"/>
                                        </p:tgtEl>
                                        <p:attrNameLst>
                                          <p:attrName>style.visibility</p:attrName>
                                        </p:attrNameLst>
                                      </p:cBhvr>
                                      <p:to>
                                        <p:strVal val="visible"/>
                                      </p:to>
                                    </p:set>
                                    <p:animEffect transition="in" filter="slide(fromLeft)">
                                      <p:cBhvr>
                                        <p:cTn id="185" dur="500"/>
                                        <p:tgtEl>
                                          <p:spTgt spid="112"/>
                                        </p:tgtEl>
                                      </p:cBhvr>
                                    </p:animEffect>
                                  </p:childTnLst>
                                </p:cTn>
                              </p:par>
                            </p:childTnLst>
                          </p:cTn>
                        </p:par>
                      </p:childTnLst>
                    </p:cTn>
                  </p:par>
                  <p:par>
                    <p:cTn id="186" fill="hold">
                      <p:stCondLst>
                        <p:cond delay="indefinite"/>
                      </p:stCondLst>
                      <p:childTnLst>
                        <p:par>
                          <p:cTn id="187" fill="hold">
                            <p:stCondLst>
                              <p:cond delay="0"/>
                            </p:stCondLst>
                            <p:childTnLst>
                              <p:par>
                                <p:cTn id="188" presetID="9" presetClass="entr" presetSubtype="0" fill="hold" grpId="0" nodeType="clickEffect">
                                  <p:stCondLst>
                                    <p:cond delay="0"/>
                                  </p:stCondLst>
                                  <p:iterate type="lt">
                                    <p:tmPct val="100000"/>
                                  </p:iterate>
                                  <p:childTnLst>
                                    <p:set>
                                      <p:cBhvr>
                                        <p:cTn id="189" dur="1" fill="hold">
                                          <p:stCondLst>
                                            <p:cond delay="0"/>
                                          </p:stCondLst>
                                        </p:cTn>
                                        <p:tgtEl>
                                          <p:spTgt spid="122"/>
                                        </p:tgtEl>
                                        <p:attrNameLst>
                                          <p:attrName>style.visibility</p:attrName>
                                        </p:attrNameLst>
                                      </p:cBhvr>
                                      <p:to>
                                        <p:strVal val="visible"/>
                                      </p:to>
                                    </p:set>
                                    <p:animEffect transition="in" filter="dissolve">
                                      <p:cBhvr>
                                        <p:cTn id="190" dur="75"/>
                                        <p:tgtEl>
                                          <p:spTgt spid="122"/>
                                        </p:tgtEl>
                                      </p:cBhvr>
                                    </p:animEffect>
                                  </p:childTnLst>
                                </p:cTn>
                              </p:par>
                            </p:childTnLst>
                          </p:cTn>
                        </p:par>
                      </p:childTnLst>
                    </p:cTn>
                  </p:par>
                  <p:par>
                    <p:cTn id="191" fill="hold">
                      <p:stCondLst>
                        <p:cond delay="indefinite"/>
                      </p:stCondLst>
                      <p:childTnLst>
                        <p:par>
                          <p:cTn id="192" fill="hold">
                            <p:stCondLst>
                              <p:cond delay="0"/>
                            </p:stCondLst>
                            <p:childTnLst>
                              <p:par>
                                <p:cTn id="193" presetID="12" presetClass="entr" presetSubtype="4" fill="hold" nodeType="clickEffect">
                                  <p:stCondLst>
                                    <p:cond delay="0"/>
                                  </p:stCondLst>
                                  <p:childTnLst>
                                    <p:set>
                                      <p:cBhvr>
                                        <p:cTn id="194" dur="1" fill="hold">
                                          <p:stCondLst>
                                            <p:cond delay="0"/>
                                          </p:stCondLst>
                                        </p:cTn>
                                        <p:tgtEl>
                                          <p:spTgt spid="121"/>
                                        </p:tgtEl>
                                        <p:attrNameLst>
                                          <p:attrName>style.visibility</p:attrName>
                                        </p:attrNameLst>
                                      </p:cBhvr>
                                      <p:to>
                                        <p:strVal val="visible"/>
                                      </p:to>
                                    </p:set>
                                    <p:animEffect transition="in" filter="slide(fromBottom)">
                                      <p:cBhvr>
                                        <p:cTn id="195" dur="500"/>
                                        <p:tgtEl>
                                          <p:spTgt spid="121"/>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nodeType="clickEffect">
                                  <p:stCondLst>
                                    <p:cond delay="0"/>
                                  </p:stCondLst>
                                  <p:childTnLst>
                                    <p:set>
                                      <p:cBhvr>
                                        <p:cTn id="199" dur="1" fill="hold">
                                          <p:stCondLst>
                                            <p:cond delay="0"/>
                                          </p:stCondLst>
                                        </p:cTn>
                                        <p:tgtEl>
                                          <p:spTgt spid="124"/>
                                        </p:tgtEl>
                                        <p:attrNameLst>
                                          <p:attrName>style.visibility</p:attrName>
                                        </p:attrNameLst>
                                      </p:cBhvr>
                                      <p:to>
                                        <p:strVal val="visible"/>
                                      </p:to>
                                    </p:set>
                                    <p:animEffect transition="in" filter="wipe(left)">
                                      <p:cBhvr>
                                        <p:cTn id="200" dur="500"/>
                                        <p:tgtEl>
                                          <p:spTgt spid="124"/>
                                        </p:tgtEl>
                                      </p:cBhvr>
                                    </p:animEffect>
                                  </p:childTnLst>
                                </p:cTn>
                              </p:par>
                            </p:childTnLst>
                          </p:cTn>
                        </p:par>
                        <p:par>
                          <p:cTn id="201" fill="hold">
                            <p:stCondLst>
                              <p:cond delay="500"/>
                            </p:stCondLst>
                            <p:childTnLst>
                              <p:par>
                                <p:cTn id="202" presetID="12" presetClass="entr" presetSubtype="4" fill="hold" grpId="0" nodeType="afterEffect">
                                  <p:stCondLst>
                                    <p:cond delay="0"/>
                                  </p:stCondLst>
                                  <p:childTnLst>
                                    <p:set>
                                      <p:cBhvr>
                                        <p:cTn id="203" dur="1" fill="hold">
                                          <p:stCondLst>
                                            <p:cond delay="0"/>
                                          </p:stCondLst>
                                        </p:cTn>
                                        <p:tgtEl>
                                          <p:spTgt spid="123"/>
                                        </p:tgtEl>
                                        <p:attrNameLst>
                                          <p:attrName>style.visibility</p:attrName>
                                        </p:attrNameLst>
                                      </p:cBhvr>
                                      <p:to>
                                        <p:strVal val="visible"/>
                                      </p:to>
                                    </p:set>
                                    <p:animEffect transition="in" filter="slide(fromBottom)">
                                      <p:cBhvr>
                                        <p:cTn id="204" dur="500"/>
                                        <p:tgtEl>
                                          <p:spTgt spid="123"/>
                                        </p:tgtEl>
                                      </p:cBhvr>
                                    </p:animEffect>
                                  </p:childTnLst>
                                </p:cTn>
                              </p:par>
                            </p:childTnLst>
                          </p:cTn>
                        </p:par>
                      </p:childTnLst>
                    </p:cTn>
                  </p:par>
                  <p:par>
                    <p:cTn id="205" fill="hold">
                      <p:stCondLst>
                        <p:cond delay="indefinite"/>
                      </p:stCondLst>
                      <p:childTnLst>
                        <p:par>
                          <p:cTn id="206" fill="hold">
                            <p:stCondLst>
                              <p:cond delay="0"/>
                            </p:stCondLst>
                            <p:childTnLst>
                              <p:par>
                                <p:cTn id="207" presetID="17" presetClass="entr" presetSubtype="4" fill="hold" grpId="0" nodeType="clickEffect">
                                  <p:stCondLst>
                                    <p:cond delay="0"/>
                                  </p:stCondLst>
                                  <p:iterate type="lt">
                                    <p:tmPct val="100000"/>
                                  </p:iterate>
                                  <p:childTnLst>
                                    <p:set>
                                      <p:cBhvr>
                                        <p:cTn id="208" dur="1" fill="hold">
                                          <p:stCondLst>
                                            <p:cond delay="0"/>
                                          </p:stCondLst>
                                        </p:cTn>
                                        <p:tgtEl>
                                          <p:spTgt spid="109"/>
                                        </p:tgtEl>
                                        <p:attrNameLst>
                                          <p:attrName>style.visibility</p:attrName>
                                        </p:attrNameLst>
                                      </p:cBhvr>
                                      <p:to>
                                        <p:strVal val="visible"/>
                                      </p:to>
                                    </p:set>
                                    <p:anim calcmode="lin" valueType="num">
                                      <p:cBhvr>
                                        <p:cTn id="209" dur="75" fill="hold"/>
                                        <p:tgtEl>
                                          <p:spTgt spid="109"/>
                                        </p:tgtEl>
                                        <p:attrNameLst>
                                          <p:attrName>ppt_x</p:attrName>
                                        </p:attrNameLst>
                                      </p:cBhvr>
                                      <p:tavLst>
                                        <p:tav tm="0">
                                          <p:val>
                                            <p:strVal val="#ppt_x"/>
                                          </p:val>
                                        </p:tav>
                                        <p:tav tm="100000">
                                          <p:val>
                                            <p:strVal val="#ppt_x"/>
                                          </p:val>
                                        </p:tav>
                                      </p:tavLst>
                                    </p:anim>
                                    <p:anim calcmode="lin" valueType="num">
                                      <p:cBhvr>
                                        <p:cTn id="210" dur="75" fill="hold"/>
                                        <p:tgtEl>
                                          <p:spTgt spid="109"/>
                                        </p:tgtEl>
                                        <p:attrNameLst>
                                          <p:attrName>ppt_y</p:attrName>
                                        </p:attrNameLst>
                                      </p:cBhvr>
                                      <p:tavLst>
                                        <p:tav tm="0">
                                          <p:val>
                                            <p:strVal val="#ppt_y+#ppt_h/2"/>
                                          </p:val>
                                        </p:tav>
                                        <p:tav tm="100000">
                                          <p:val>
                                            <p:strVal val="#ppt_y"/>
                                          </p:val>
                                        </p:tav>
                                      </p:tavLst>
                                    </p:anim>
                                    <p:anim calcmode="lin" valueType="num">
                                      <p:cBhvr>
                                        <p:cTn id="211" dur="75" fill="hold"/>
                                        <p:tgtEl>
                                          <p:spTgt spid="109"/>
                                        </p:tgtEl>
                                        <p:attrNameLst>
                                          <p:attrName>ppt_w</p:attrName>
                                        </p:attrNameLst>
                                      </p:cBhvr>
                                      <p:tavLst>
                                        <p:tav tm="0">
                                          <p:val>
                                            <p:strVal val="#ppt_w"/>
                                          </p:val>
                                        </p:tav>
                                        <p:tav tm="100000">
                                          <p:val>
                                            <p:strVal val="#ppt_w"/>
                                          </p:val>
                                        </p:tav>
                                      </p:tavLst>
                                    </p:anim>
                                    <p:anim calcmode="lin" valueType="num">
                                      <p:cBhvr>
                                        <p:cTn id="212" dur="75" fill="hold"/>
                                        <p:tgtEl>
                                          <p:spTgt spid="109"/>
                                        </p:tgtEl>
                                        <p:attrNameLst>
                                          <p:attrName>ppt_h</p:attrName>
                                        </p:attrNameLst>
                                      </p:cBhvr>
                                      <p:tavLst>
                                        <p:tav tm="0">
                                          <p:val>
                                            <p:fltVal val="0"/>
                                          </p:val>
                                        </p:tav>
                                        <p:tav tm="100000">
                                          <p:val>
                                            <p:strVal val="#ppt_h"/>
                                          </p:val>
                                        </p:tav>
                                      </p:tavLst>
                                    </p:anim>
                                  </p:childTnLst>
                                </p:cTn>
                              </p:par>
                            </p:childTnLst>
                          </p:cTn>
                        </p:par>
                      </p:childTnLst>
                    </p:cTn>
                  </p:par>
                  <p:par>
                    <p:cTn id="213" fill="hold">
                      <p:stCondLst>
                        <p:cond delay="indefinite"/>
                      </p:stCondLst>
                      <p:childTnLst>
                        <p:par>
                          <p:cTn id="214" fill="hold">
                            <p:stCondLst>
                              <p:cond delay="0"/>
                            </p:stCondLst>
                            <p:childTnLst>
                              <p:par>
                                <p:cTn id="215" presetID="22" presetClass="entr" presetSubtype="8" fill="hold" nodeType="clickEffect">
                                  <p:stCondLst>
                                    <p:cond delay="0"/>
                                  </p:stCondLst>
                                  <p:childTnLst>
                                    <p:set>
                                      <p:cBhvr>
                                        <p:cTn id="216" dur="1" fill="hold">
                                          <p:stCondLst>
                                            <p:cond delay="0"/>
                                          </p:stCondLst>
                                        </p:cTn>
                                        <p:tgtEl>
                                          <p:spTgt spid="110"/>
                                        </p:tgtEl>
                                        <p:attrNameLst>
                                          <p:attrName>style.visibility</p:attrName>
                                        </p:attrNameLst>
                                      </p:cBhvr>
                                      <p:to>
                                        <p:strVal val="visible"/>
                                      </p:to>
                                    </p:set>
                                    <p:animEffect transition="in" filter="wipe(left)">
                                      <p:cBhvr>
                                        <p:cTn id="217" dur="500"/>
                                        <p:tgtEl>
                                          <p:spTgt spid="110"/>
                                        </p:tgtEl>
                                      </p:cBhvr>
                                    </p:animEffect>
                                  </p:childTnLst>
                                </p:cTn>
                              </p:par>
                            </p:childTnLst>
                          </p:cTn>
                        </p:par>
                      </p:childTnLst>
                    </p:cTn>
                  </p:par>
                  <p:par>
                    <p:cTn id="218" fill="hold">
                      <p:stCondLst>
                        <p:cond delay="indefinite"/>
                      </p:stCondLst>
                      <p:childTnLst>
                        <p:par>
                          <p:cTn id="219" fill="hold">
                            <p:stCondLst>
                              <p:cond delay="0"/>
                            </p:stCondLst>
                            <p:childTnLst>
                              <p:par>
                                <p:cTn id="220" presetID="17" presetClass="entr" presetSubtype="1" fill="hold" grpId="0" nodeType="clickEffect">
                                  <p:stCondLst>
                                    <p:cond delay="0"/>
                                  </p:stCondLst>
                                  <p:iterate type="lt">
                                    <p:tmPct val="100000"/>
                                  </p:iterate>
                                  <p:childTnLst>
                                    <p:set>
                                      <p:cBhvr>
                                        <p:cTn id="221" dur="1" fill="hold">
                                          <p:stCondLst>
                                            <p:cond delay="0"/>
                                          </p:stCondLst>
                                        </p:cTn>
                                        <p:tgtEl>
                                          <p:spTgt spid="111"/>
                                        </p:tgtEl>
                                        <p:attrNameLst>
                                          <p:attrName>style.visibility</p:attrName>
                                        </p:attrNameLst>
                                      </p:cBhvr>
                                      <p:to>
                                        <p:strVal val="visible"/>
                                      </p:to>
                                    </p:set>
                                    <p:anim calcmode="lin" valueType="num">
                                      <p:cBhvr>
                                        <p:cTn id="222" dur="75" fill="hold"/>
                                        <p:tgtEl>
                                          <p:spTgt spid="111"/>
                                        </p:tgtEl>
                                        <p:attrNameLst>
                                          <p:attrName>ppt_x</p:attrName>
                                        </p:attrNameLst>
                                      </p:cBhvr>
                                      <p:tavLst>
                                        <p:tav tm="0">
                                          <p:val>
                                            <p:strVal val="#ppt_x"/>
                                          </p:val>
                                        </p:tav>
                                        <p:tav tm="100000">
                                          <p:val>
                                            <p:strVal val="#ppt_x"/>
                                          </p:val>
                                        </p:tav>
                                      </p:tavLst>
                                    </p:anim>
                                    <p:anim calcmode="lin" valueType="num">
                                      <p:cBhvr>
                                        <p:cTn id="223" dur="75" fill="hold"/>
                                        <p:tgtEl>
                                          <p:spTgt spid="111"/>
                                        </p:tgtEl>
                                        <p:attrNameLst>
                                          <p:attrName>ppt_y</p:attrName>
                                        </p:attrNameLst>
                                      </p:cBhvr>
                                      <p:tavLst>
                                        <p:tav tm="0">
                                          <p:val>
                                            <p:strVal val="#ppt_y-#ppt_h/2"/>
                                          </p:val>
                                        </p:tav>
                                        <p:tav tm="100000">
                                          <p:val>
                                            <p:strVal val="#ppt_y"/>
                                          </p:val>
                                        </p:tav>
                                      </p:tavLst>
                                    </p:anim>
                                    <p:anim calcmode="lin" valueType="num">
                                      <p:cBhvr>
                                        <p:cTn id="224" dur="75" fill="hold"/>
                                        <p:tgtEl>
                                          <p:spTgt spid="111"/>
                                        </p:tgtEl>
                                        <p:attrNameLst>
                                          <p:attrName>ppt_w</p:attrName>
                                        </p:attrNameLst>
                                      </p:cBhvr>
                                      <p:tavLst>
                                        <p:tav tm="0">
                                          <p:val>
                                            <p:strVal val="#ppt_w"/>
                                          </p:val>
                                        </p:tav>
                                        <p:tav tm="100000">
                                          <p:val>
                                            <p:strVal val="#ppt_w"/>
                                          </p:val>
                                        </p:tav>
                                      </p:tavLst>
                                    </p:anim>
                                    <p:anim calcmode="lin" valueType="num">
                                      <p:cBhvr>
                                        <p:cTn id="225" dur="75" fill="hold"/>
                                        <p:tgtEl>
                                          <p:spTgt spid="1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nimBg="1"/>
      <p:bldP spid="8" grpId="0" animBg="1"/>
      <p:bldP spid="9" grpId="0" animBg="1"/>
      <p:bldP spid="65" grpId="0" animBg="1"/>
      <p:bldP spid="66" grpId="0" animBg="1"/>
      <p:bldP spid="101" grpId="0" animBg="1"/>
      <p:bldP spid="108" grpId="0" animBg="1" autoUpdateAnimBg="0"/>
      <p:bldP spid="109" grpId="0" autoUpdateAnimBg="0"/>
      <p:bldP spid="111" grpId="0" autoUpdateAnimBg="0"/>
      <p:bldP spid="122" grpId="0" autoUpdateAnimBg="0"/>
      <p:bldP spid="123"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677863" y="388938"/>
            <a:ext cx="35337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762000">
              <a:defRPr kumimoji="1" sz="2400">
                <a:solidFill>
                  <a:schemeClr val="tx1"/>
                </a:solidFill>
                <a:latin typeface="Times New Roman" pitchFamily="18" charset="0"/>
                <a:ea typeface="宋体" pitchFamily="2" charset="-122"/>
              </a:defRPr>
            </a:lvl1pPr>
            <a:lvl2pPr marL="571500" algn="l" defTabSz="762000">
              <a:defRPr kumimoji="1" sz="2400">
                <a:solidFill>
                  <a:schemeClr val="tx1"/>
                </a:solidFill>
                <a:latin typeface="Times New Roman" pitchFamily="18" charset="0"/>
                <a:ea typeface="宋体" pitchFamily="2" charset="-122"/>
              </a:defRPr>
            </a:lvl2pPr>
            <a:lvl3pPr marL="1143000" algn="l" defTabSz="762000">
              <a:defRPr kumimoji="1" sz="2400">
                <a:solidFill>
                  <a:schemeClr val="tx1"/>
                </a:solidFill>
                <a:latin typeface="Times New Roman" pitchFamily="18" charset="0"/>
                <a:ea typeface="宋体" pitchFamily="2" charset="-122"/>
              </a:defRPr>
            </a:lvl3pPr>
            <a:lvl4pPr marL="1714500" algn="l" defTabSz="762000">
              <a:defRPr kumimoji="1" sz="2400">
                <a:solidFill>
                  <a:schemeClr val="tx1"/>
                </a:solidFill>
                <a:latin typeface="Times New Roman" pitchFamily="18" charset="0"/>
                <a:ea typeface="宋体" pitchFamily="2" charset="-122"/>
              </a:defRPr>
            </a:lvl4pPr>
            <a:lvl5pPr marL="2286000" algn="l" defTabSz="762000">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spcBef>
                <a:spcPct val="50000"/>
              </a:spcBef>
            </a:pPr>
            <a:r>
              <a:rPr lang="en-US" altLang="zh-CN" b="1">
                <a:solidFill>
                  <a:schemeClr val="bg1"/>
                </a:solidFill>
              </a:rPr>
              <a:t>2</a:t>
            </a:r>
            <a:r>
              <a:rPr lang="en-US" altLang="zh-CN" b="1">
                <a:solidFill>
                  <a:schemeClr val="bg1"/>
                </a:solidFill>
                <a:cs typeface="Times New Roman" pitchFamily="18" charset="0"/>
              </a:rPr>
              <a:t>º</a:t>
            </a:r>
            <a:r>
              <a:rPr lang="en-US" altLang="zh-CN" b="1">
                <a:solidFill>
                  <a:schemeClr val="bg1"/>
                </a:solidFill>
              </a:rPr>
              <a:t> </a:t>
            </a:r>
            <a:r>
              <a:rPr lang="zh-CN" altLang="en-US" b="1">
                <a:solidFill>
                  <a:schemeClr val="bg1"/>
                </a:solidFill>
                <a:latin typeface="宋体" pitchFamily="2" charset="-122"/>
              </a:rPr>
              <a:t>抗磁性</a:t>
            </a:r>
          </a:p>
        </p:txBody>
      </p:sp>
      <p:graphicFrame>
        <p:nvGraphicFramePr>
          <p:cNvPr id="5" name="Object 5"/>
          <p:cNvGraphicFramePr>
            <a:graphicFrameLocks noChangeAspect="1"/>
          </p:cNvGraphicFramePr>
          <p:nvPr/>
        </p:nvGraphicFramePr>
        <p:xfrm>
          <a:off x="2595563" y="457200"/>
          <a:ext cx="911225" cy="431800"/>
        </p:xfrm>
        <a:graphic>
          <a:graphicData uri="http://schemas.openxmlformats.org/presentationml/2006/ole">
            <mc:AlternateContent xmlns:mc="http://schemas.openxmlformats.org/markup-compatibility/2006">
              <mc:Choice xmlns:v="urn:schemas-microsoft-com:vml" Requires="v">
                <p:oleObj spid="_x0000_s64514" name="Equation" r:id="rId3" imgW="1028520" imgH="431640" progId="Equation.DSMT4">
                  <p:embed/>
                </p:oleObj>
              </mc:Choice>
              <mc:Fallback>
                <p:oleObj name="Equation" r:id="rId3" imgW="1028520" imgH="431640" progId="Equation.DSMT4">
                  <p:embed/>
                  <p:pic>
                    <p:nvPicPr>
                      <p:cNvPr id="5" name="Object 5"/>
                      <p:cNvPicPr>
                        <a:picLocks noChangeAspect="1" noChangeArrowheads="1"/>
                      </p:cNvPicPr>
                      <p:nvPr/>
                    </p:nvPicPr>
                    <p:blipFill>
                      <a:blip r:embed="rId4"/>
                      <a:srcRect/>
                      <a:stretch>
                        <a:fillRect/>
                      </a:stretch>
                    </p:blipFill>
                    <p:spPr bwMode="auto">
                      <a:xfrm>
                        <a:off x="2595563" y="457200"/>
                        <a:ext cx="9112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8"/>
          <p:cNvSpPr txBox="1">
            <a:spLocks noChangeArrowheads="1"/>
          </p:cNvSpPr>
          <p:nvPr/>
        </p:nvSpPr>
        <p:spPr bwMode="auto">
          <a:xfrm>
            <a:off x="3333750" y="1865313"/>
            <a:ext cx="472440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defTabSz="762000">
              <a:defRPr kumimoji="1" sz="2400">
                <a:solidFill>
                  <a:schemeClr val="tx1"/>
                </a:solidFill>
                <a:latin typeface="Times New Roman" pitchFamily="18" charset="0"/>
                <a:ea typeface="宋体" pitchFamily="2" charset="-122"/>
              </a:defRPr>
            </a:lvl1pPr>
            <a:lvl2pPr marL="571500" algn="l" defTabSz="762000">
              <a:defRPr kumimoji="1" sz="2400">
                <a:solidFill>
                  <a:schemeClr val="tx1"/>
                </a:solidFill>
                <a:latin typeface="Times New Roman" pitchFamily="18" charset="0"/>
                <a:ea typeface="宋体" pitchFamily="2" charset="-122"/>
              </a:defRPr>
            </a:lvl2pPr>
            <a:lvl3pPr marL="1143000" algn="l" defTabSz="762000">
              <a:defRPr kumimoji="1" sz="2400">
                <a:solidFill>
                  <a:schemeClr val="tx1"/>
                </a:solidFill>
                <a:latin typeface="Times New Roman" pitchFamily="18" charset="0"/>
                <a:ea typeface="宋体" pitchFamily="2" charset="-122"/>
              </a:defRPr>
            </a:lvl3pPr>
            <a:lvl4pPr marL="1714500" algn="l" defTabSz="762000">
              <a:defRPr kumimoji="1" sz="2400">
                <a:solidFill>
                  <a:schemeClr val="tx1"/>
                </a:solidFill>
                <a:latin typeface="Times New Roman" pitchFamily="18" charset="0"/>
                <a:ea typeface="宋体" pitchFamily="2" charset="-122"/>
              </a:defRPr>
            </a:lvl4pPr>
            <a:lvl5pPr marL="2286000" algn="l" defTabSz="762000">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spcBef>
                <a:spcPct val="50000"/>
              </a:spcBef>
            </a:pPr>
            <a:r>
              <a:rPr lang="zh-CN" altLang="en-US" b="1">
                <a:solidFill>
                  <a:schemeClr val="bg1"/>
                </a:solidFill>
                <a:ea typeface="楷体_GB2312" pitchFamily="49" charset="-122"/>
              </a:rPr>
              <a:t>电子附加一个磁矩</a:t>
            </a:r>
          </a:p>
        </p:txBody>
      </p:sp>
      <p:graphicFrame>
        <p:nvGraphicFramePr>
          <p:cNvPr id="7" name="Object 9"/>
          <p:cNvGraphicFramePr>
            <a:graphicFrameLocks noChangeAspect="1"/>
          </p:cNvGraphicFramePr>
          <p:nvPr/>
        </p:nvGraphicFramePr>
        <p:xfrm>
          <a:off x="1109663" y="2344738"/>
          <a:ext cx="2335212" cy="568325"/>
        </p:xfrm>
        <a:graphic>
          <a:graphicData uri="http://schemas.openxmlformats.org/presentationml/2006/ole">
            <mc:AlternateContent xmlns:mc="http://schemas.openxmlformats.org/markup-compatibility/2006">
              <mc:Choice xmlns:v="urn:schemas-microsoft-com:vml" Requires="v">
                <p:oleObj spid="_x0000_s64515" name="Equation" r:id="rId5" imgW="2019240" imgH="520560" progId="Equation.DSMT4">
                  <p:embed/>
                </p:oleObj>
              </mc:Choice>
              <mc:Fallback>
                <p:oleObj name="Equation" r:id="rId5" imgW="2019240" imgH="520560" progId="Equation.DSMT4">
                  <p:embed/>
                  <p:pic>
                    <p:nvPicPr>
                      <p:cNvPr id="7" name="Object 9"/>
                      <p:cNvPicPr>
                        <a:picLocks noChangeAspect="1" noChangeArrowheads="1"/>
                      </p:cNvPicPr>
                      <p:nvPr/>
                    </p:nvPicPr>
                    <p:blipFill>
                      <a:blip r:embed="rId6"/>
                      <a:srcRect/>
                      <a:stretch>
                        <a:fillRect/>
                      </a:stretch>
                    </p:blipFill>
                    <p:spPr bwMode="auto">
                      <a:xfrm>
                        <a:off x="1109663" y="2344738"/>
                        <a:ext cx="2335212" cy="56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Rectangle 11" descr="粉色面巾纸"/>
          <p:cNvSpPr>
            <a:spLocks noChangeArrowheads="1"/>
          </p:cNvSpPr>
          <p:nvPr/>
        </p:nvSpPr>
        <p:spPr bwMode="auto">
          <a:xfrm>
            <a:off x="1258888" y="3176588"/>
            <a:ext cx="2133600" cy="990600"/>
          </a:xfrm>
          <a:prstGeom prst="rect">
            <a:avLst/>
          </a:prstGeom>
          <a:blipFill dpi="0" rotWithShape="1">
            <a:blip r:embed="rId7"/>
            <a:srcRect/>
            <a:tile tx="0" ty="0" sx="100000" sy="100000" flip="none" algn="tl"/>
          </a:blipFill>
          <a:ln w="9525">
            <a:solidFill>
              <a:schemeClr val="tx1"/>
            </a:solidFill>
            <a:miter lim="800000"/>
            <a:headEnd/>
            <a:tailEnd/>
          </a:ln>
        </p:spPr>
        <p:txBody>
          <a:bodyPr wrap="none" anchor="ctr"/>
          <a:lstStyle/>
          <a:p>
            <a:endParaRPr lang="zh-CN" altLang="en-US" sz="2400" b="1">
              <a:solidFill>
                <a:schemeClr val="bg1"/>
              </a:solidFill>
            </a:endParaRPr>
          </a:p>
        </p:txBody>
      </p:sp>
      <p:graphicFrame>
        <p:nvGraphicFramePr>
          <p:cNvPr id="10" name="Object 13"/>
          <p:cNvGraphicFramePr>
            <a:graphicFrameLocks noChangeAspect="1"/>
          </p:cNvGraphicFramePr>
          <p:nvPr/>
        </p:nvGraphicFramePr>
        <p:xfrm>
          <a:off x="3481388" y="2870200"/>
          <a:ext cx="404812" cy="493713"/>
        </p:xfrm>
        <a:graphic>
          <a:graphicData uri="http://schemas.openxmlformats.org/presentationml/2006/ole">
            <mc:AlternateContent xmlns:mc="http://schemas.openxmlformats.org/markup-compatibility/2006">
              <mc:Choice xmlns:v="urn:schemas-microsoft-com:vml" Requires="v">
                <p:oleObj spid="_x0000_s64516" name="Equation" r:id="rId8" imgW="406080" imgH="495000" progId="Equation.DSMT4">
                  <p:embed/>
                </p:oleObj>
              </mc:Choice>
              <mc:Fallback>
                <p:oleObj name="Equation" r:id="rId8" imgW="406080" imgH="495000" progId="Equation.DSMT4">
                  <p:embed/>
                  <p:pic>
                    <p:nvPicPr>
                      <p:cNvPr id="1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81388" y="2870200"/>
                        <a:ext cx="404812" cy="493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4"/>
          <p:cNvGraphicFramePr>
            <a:graphicFrameLocks noChangeAspect="1"/>
          </p:cNvGraphicFramePr>
          <p:nvPr/>
        </p:nvGraphicFramePr>
        <p:xfrm>
          <a:off x="4418013" y="3609975"/>
          <a:ext cx="369887" cy="395288"/>
        </p:xfrm>
        <a:graphic>
          <a:graphicData uri="http://schemas.openxmlformats.org/presentationml/2006/ole">
            <mc:AlternateContent xmlns:mc="http://schemas.openxmlformats.org/markup-compatibility/2006">
              <mc:Choice xmlns:v="urn:schemas-microsoft-com:vml" Requires="v">
                <p:oleObj spid="_x0000_s64517" name="Equation" r:id="rId10" imgW="380880" imgH="393480" progId="Equation.DSMT4">
                  <p:embed/>
                </p:oleObj>
              </mc:Choice>
              <mc:Fallback>
                <p:oleObj name="Equation" r:id="rId10" imgW="380880" imgH="393480" progId="Equation.DSMT4">
                  <p:embed/>
                  <p:pic>
                    <p:nvPicPr>
                      <p:cNvPr id="11"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18013" y="3609975"/>
                        <a:ext cx="369887"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Rectangle 16" descr="粉色面巾纸"/>
          <p:cNvSpPr>
            <a:spLocks noChangeArrowheads="1"/>
          </p:cNvSpPr>
          <p:nvPr/>
        </p:nvSpPr>
        <p:spPr bwMode="auto">
          <a:xfrm>
            <a:off x="6624638" y="1233488"/>
            <a:ext cx="1600200" cy="609600"/>
          </a:xfrm>
          <a:prstGeom prst="rect">
            <a:avLst/>
          </a:prstGeom>
          <a:blipFill dpi="0" rotWithShape="1">
            <a:blip r:embed="rId7"/>
            <a:srcRect/>
            <a:tile tx="0" ty="0" sx="100000" sy="100000" flip="none" algn="tl"/>
          </a:blipFill>
          <a:ln w="9525">
            <a:solidFill>
              <a:schemeClr val="tx1"/>
            </a:solidFill>
            <a:miter lim="800000"/>
            <a:headEnd/>
            <a:tailEnd/>
          </a:ln>
        </p:spPr>
        <p:txBody>
          <a:bodyPr wrap="none" anchor="ctr"/>
          <a:lstStyle/>
          <a:p>
            <a:endParaRPr lang="zh-CN" altLang="en-US" sz="2400" b="1">
              <a:solidFill>
                <a:schemeClr val="bg1"/>
              </a:solidFill>
            </a:endParaRPr>
          </a:p>
        </p:txBody>
      </p:sp>
      <p:graphicFrame>
        <p:nvGraphicFramePr>
          <p:cNvPr id="14" name="Object 17"/>
          <p:cNvGraphicFramePr>
            <a:graphicFrameLocks noChangeAspect="1"/>
          </p:cNvGraphicFramePr>
          <p:nvPr/>
        </p:nvGraphicFramePr>
        <p:xfrm>
          <a:off x="7080348" y="603469"/>
          <a:ext cx="876300" cy="495300"/>
        </p:xfrm>
        <a:graphic>
          <a:graphicData uri="http://schemas.openxmlformats.org/presentationml/2006/ole">
            <mc:AlternateContent xmlns:mc="http://schemas.openxmlformats.org/markup-compatibility/2006">
              <mc:Choice xmlns:v="urn:schemas-microsoft-com:vml" Requires="v">
                <p:oleObj spid="_x0000_s64518" name="Equation" r:id="rId12" imgW="876240" imgH="495000" progId="Equation.DSMT4">
                  <p:embed/>
                </p:oleObj>
              </mc:Choice>
              <mc:Fallback>
                <p:oleObj name="Equation" r:id="rId12" imgW="876240" imgH="495000" progId="Equation.DSMT4">
                  <p:embed/>
                  <p:pic>
                    <p:nvPicPr>
                      <p:cNvPr id="14"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80348" y="603469"/>
                        <a:ext cx="8763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8"/>
          <p:cNvGraphicFramePr>
            <a:graphicFrameLocks noChangeAspect="1"/>
          </p:cNvGraphicFramePr>
          <p:nvPr/>
        </p:nvGraphicFramePr>
        <p:xfrm>
          <a:off x="6921777" y="1283107"/>
          <a:ext cx="1066800" cy="510362"/>
        </p:xfrm>
        <a:graphic>
          <a:graphicData uri="http://schemas.openxmlformats.org/presentationml/2006/ole">
            <mc:AlternateContent xmlns:mc="http://schemas.openxmlformats.org/markup-compatibility/2006">
              <mc:Choice xmlns:v="urn:schemas-microsoft-com:vml" Requires="v">
                <p:oleObj spid="_x0000_s64519" name="Equation" r:id="rId14" imgW="444240" imgH="228600" progId="Equation.DSMT4">
                  <p:embed/>
                </p:oleObj>
              </mc:Choice>
              <mc:Fallback>
                <p:oleObj name="Equation" r:id="rId14" imgW="444240" imgH="228600" progId="Equation.DSMT4">
                  <p:embed/>
                  <p:pic>
                    <p:nvPicPr>
                      <p:cNvPr id="15" name="Object 18"/>
                      <p:cNvPicPr>
                        <a:picLocks noChangeAspect="1" noChangeArrowheads="1"/>
                      </p:cNvPicPr>
                      <p:nvPr/>
                    </p:nvPicPr>
                    <p:blipFill>
                      <a:blip r:embed="rId15"/>
                      <a:srcRect/>
                      <a:stretch>
                        <a:fillRect/>
                      </a:stretch>
                    </p:blipFill>
                    <p:spPr bwMode="auto">
                      <a:xfrm>
                        <a:off x="6921777" y="1283107"/>
                        <a:ext cx="1066800" cy="510362"/>
                      </a:xfrm>
                      <a:prstGeom prst="rect">
                        <a:avLst/>
                      </a:prstGeom>
                      <a:noFill/>
                      <a:ln>
                        <a:noFill/>
                      </a:ln>
                      <a:effectLst/>
                    </p:spPr>
                  </p:pic>
                </p:oleObj>
              </mc:Fallback>
            </mc:AlternateContent>
          </a:graphicData>
        </a:graphic>
      </p:graphicFrame>
      <p:sp>
        <p:nvSpPr>
          <p:cNvPr id="16" name="Text Box 19"/>
          <p:cNvSpPr txBox="1">
            <a:spLocks noChangeArrowheads="1"/>
          </p:cNvSpPr>
          <p:nvPr/>
        </p:nvSpPr>
        <p:spPr bwMode="auto">
          <a:xfrm>
            <a:off x="1042988" y="873125"/>
            <a:ext cx="47466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solidFill>
                  <a:schemeClr val="bg1"/>
                </a:solidFill>
              </a:rPr>
              <a:t>当没有外磁场时</a:t>
            </a:r>
          </a:p>
        </p:txBody>
      </p:sp>
      <p:sp>
        <p:nvSpPr>
          <p:cNvPr id="17" name="AutoShape 20"/>
          <p:cNvSpPr>
            <a:spLocks noChangeArrowheads="1"/>
          </p:cNvSpPr>
          <p:nvPr/>
        </p:nvSpPr>
        <p:spPr bwMode="auto">
          <a:xfrm>
            <a:off x="4608513" y="512763"/>
            <a:ext cx="2217737" cy="649287"/>
          </a:xfrm>
          <a:prstGeom prst="wedgeEllipseCallout">
            <a:avLst>
              <a:gd name="adj1" fmla="val 41838"/>
              <a:gd name="adj2" fmla="val 85940"/>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2400" b="1">
              <a:solidFill>
                <a:schemeClr val="bg1"/>
              </a:solidFill>
            </a:endParaRPr>
          </a:p>
        </p:txBody>
      </p:sp>
      <p:grpSp>
        <p:nvGrpSpPr>
          <p:cNvPr id="18" name="Group 129"/>
          <p:cNvGrpSpPr>
            <a:grpSpLocks/>
          </p:cNvGrpSpPr>
          <p:nvPr/>
        </p:nvGrpSpPr>
        <p:grpSpPr bwMode="auto">
          <a:xfrm>
            <a:off x="1171575" y="5357812"/>
            <a:ext cx="7972425" cy="461962"/>
            <a:chOff x="738" y="3375"/>
            <a:chExt cx="5022" cy="291"/>
          </a:xfrm>
        </p:grpSpPr>
        <p:sp>
          <p:nvSpPr>
            <p:cNvPr id="19" name="Text Box 23"/>
            <p:cNvSpPr txBox="1">
              <a:spLocks noChangeArrowheads="1"/>
            </p:cNvSpPr>
            <p:nvPr/>
          </p:nvSpPr>
          <p:spPr bwMode="auto">
            <a:xfrm>
              <a:off x="738" y="3375"/>
              <a:ext cx="502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solidFill>
                    <a:schemeClr val="bg1"/>
                  </a:solidFill>
                </a:rPr>
                <a:t>附加磁矩         是抗磁质产生磁效应唯一的原因</a:t>
              </a:r>
            </a:p>
          </p:txBody>
        </p:sp>
        <p:graphicFrame>
          <p:nvGraphicFramePr>
            <p:cNvPr id="20" name="Object 24"/>
            <p:cNvGraphicFramePr>
              <a:graphicFrameLocks noChangeAspect="1"/>
            </p:cNvGraphicFramePr>
            <p:nvPr/>
          </p:nvGraphicFramePr>
          <p:xfrm>
            <a:off x="1627" y="3375"/>
            <a:ext cx="446" cy="291"/>
          </p:xfrm>
          <a:graphic>
            <a:graphicData uri="http://schemas.openxmlformats.org/presentationml/2006/ole">
              <mc:AlternateContent xmlns:mc="http://schemas.openxmlformats.org/markup-compatibility/2006">
                <mc:Choice xmlns:v="urn:schemas-microsoft-com:vml" Requires="v">
                  <p:oleObj spid="_x0000_s64520" name="Equation" r:id="rId16" imgW="660240" imgH="431640" progId="Equation.DSMT4">
                    <p:embed/>
                  </p:oleObj>
                </mc:Choice>
                <mc:Fallback>
                  <p:oleObj name="Equation" r:id="rId16" imgW="660240" imgH="431640" progId="Equation.DSMT4">
                    <p:embed/>
                    <p:pic>
                      <p:nvPicPr>
                        <p:cNvPr id="20" name="Object 24"/>
                        <p:cNvPicPr>
                          <a:picLocks noChangeAspect="1" noChangeArrowheads="1"/>
                        </p:cNvPicPr>
                        <p:nvPr/>
                      </p:nvPicPr>
                      <p:blipFill>
                        <a:blip r:embed="rId17"/>
                        <a:srcRect/>
                        <a:stretch>
                          <a:fillRect/>
                        </a:stretch>
                      </p:blipFill>
                      <p:spPr bwMode="auto">
                        <a:xfrm>
                          <a:off x="1627" y="3375"/>
                          <a:ext cx="44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 name="Text Box 25"/>
          <p:cNvSpPr txBox="1">
            <a:spLocks noChangeArrowheads="1"/>
          </p:cNvSpPr>
          <p:nvPr/>
        </p:nvSpPr>
        <p:spPr bwMode="auto">
          <a:xfrm>
            <a:off x="1042988" y="1865313"/>
            <a:ext cx="3657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solidFill>
                  <a:schemeClr val="bg1"/>
                </a:solidFill>
              </a:rPr>
              <a:t>当有外磁场时</a:t>
            </a:r>
          </a:p>
        </p:txBody>
      </p:sp>
      <p:grpSp>
        <p:nvGrpSpPr>
          <p:cNvPr id="22" name="Group 26"/>
          <p:cNvGrpSpPr>
            <a:grpSpLocks/>
          </p:cNvGrpSpPr>
          <p:nvPr/>
        </p:nvGrpSpPr>
        <p:grpSpPr bwMode="auto">
          <a:xfrm>
            <a:off x="4973638" y="2636838"/>
            <a:ext cx="3327400" cy="1676400"/>
            <a:chOff x="0" y="2592"/>
            <a:chExt cx="2096" cy="1056"/>
          </a:xfrm>
        </p:grpSpPr>
        <p:sp>
          <p:nvSpPr>
            <p:cNvPr id="23" name="Line 27"/>
            <p:cNvSpPr>
              <a:spLocks noChangeShapeType="1"/>
            </p:cNvSpPr>
            <p:nvPr/>
          </p:nvSpPr>
          <p:spPr bwMode="auto">
            <a:xfrm>
              <a:off x="0" y="2736"/>
              <a:ext cx="1824" cy="0"/>
            </a:xfrm>
            <a:prstGeom prst="line">
              <a:avLst/>
            </a:prstGeom>
            <a:noFill/>
            <a:ln w="38100">
              <a:solidFill>
                <a:schemeClr val="accent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chemeClr val="bg1"/>
                </a:solidFill>
              </a:endParaRPr>
            </a:p>
          </p:txBody>
        </p:sp>
        <p:sp>
          <p:nvSpPr>
            <p:cNvPr id="24" name="Line 28"/>
            <p:cNvSpPr>
              <a:spLocks noChangeShapeType="1"/>
            </p:cNvSpPr>
            <p:nvPr/>
          </p:nvSpPr>
          <p:spPr bwMode="auto">
            <a:xfrm>
              <a:off x="0" y="3648"/>
              <a:ext cx="1920" cy="0"/>
            </a:xfrm>
            <a:prstGeom prst="line">
              <a:avLst/>
            </a:prstGeom>
            <a:noFill/>
            <a:ln w="38100">
              <a:solidFill>
                <a:schemeClr val="accent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chemeClr val="bg1"/>
                </a:solidFill>
              </a:endParaRPr>
            </a:p>
          </p:txBody>
        </p:sp>
        <p:graphicFrame>
          <p:nvGraphicFramePr>
            <p:cNvPr id="25" name="Object 29"/>
            <p:cNvGraphicFramePr>
              <a:graphicFrameLocks noChangeAspect="1"/>
            </p:cNvGraphicFramePr>
            <p:nvPr/>
          </p:nvGraphicFramePr>
          <p:xfrm>
            <a:off x="1824" y="2592"/>
            <a:ext cx="272" cy="304"/>
          </p:xfrm>
          <a:graphic>
            <a:graphicData uri="http://schemas.openxmlformats.org/presentationml/2006/ole">
              <mc:AlternateContent xmlns:mc="http://schemas.openxmlformats.org/markup-compatibility/2006">
                <mc:Choice xmlns:v="urn:schemas-microsoft-com:vml" Requires="v">
                  <p:oleObj spid="_x0000_s64521" name="Equation" r:id="rId18" imgW="431640" imgH="482400" progId="Equation.3">
                    <p:embed/>
                  </p:oleObj>
                </mc:Choice>
                <mc:Fallback>
                  <p:oleObj name="Equation" r:id="rId18" imgW="431640" imgH="482400" progId="Equation.3">
                    <p:embed/>
                    <p:pic>
                      <p:nvPicPr>
                        <p:cNvPr id="25" name="Object 2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24" y="2592"/>
                          <a:ext cx="272"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6" name="AutoShape 30" descr="粉色面巾纸"/>
          <p:cNvSpPr>
            <a:spLocks noChangeArrowheads="1"/>
          </p:cNvSpPr>
          <p:nvPr/>
        </p:nvSpPr>
        <p:spPr bwMode="auto">
          <a:xfrm rot="5400000">
            <a:off x="5961063" y="2043113"/>
            <a:ext cx="1143000" cy="3048000"/>
          </a:xfrm>
          <a:prstGeom prst="can">
            <a:avLst>
              <a:gd name="adj" fmla="val 28469"/>
            </a:avLst>
          </a:prstGeom>
          <a:blipFill dpi="0" rotWithShape="1">
            <a:blip r:embed="rId7"/>
            <a:srcRect/>
            <a:tile tx="0" ty="0" sx="100000" sy="100000" flip="none" algn="tl"/>
          </a:blip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nvGrpSpPr>
          <p:cNvPr id="27" name="Group 126"/>
          <p:cNvGrpSpPr>
            <a:grpSpLocks/>
          </p:cNvGrpSpPr>
          <p:nvPr/>
        </p:nvGrpSpPr>
        <p:grpSpPr bwMode="auto">
          <a:xfrm>
            <a:off x="5256213" y="2960688"/>
            <a:ext cx="3124200" cy="1160462"/>
            <a:chOff x="3923" y="3172"/>
            <a:chExt cx="1968" cy="731"/>
          </a:xfrm>
        </p:grpSpPr>
        <p:sp>
          <p:nvSpPr>
            <p:cNvPr id="28" name="Arc 33"/>
            <p:cNvSpPr>
              <a:spLocks/>
            </p:cNvSpPr>
            <p:nvPr/>
          </p:nvSpPr>
          <p:spPr bwMode="auto">
            <a:xfrm flipV="1">
              <a:off x="5075" y="3183"/>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29" name="Arc 36"/>
            <p:cNvSpPr>
              <a:spLocks/>
            </p:cNvSpPr>
            <p:nvPr/>
          </p:nvSpPr>
          <p:spPr bwMode="auto">
            <a:xfrm flipV="1">
              <a:off x="5267" y="3183"/>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30" name="Arc 39"/>
            <p:cNvSpPr>
              <a:spLocks/>
            </p:cNvSpPr>
            <p:nvPr/>
          </p:nvSpPr>
          <p:spPr bwMode="auto">
            <a:xfrm flipV="1">
              <a:off x="3923" y="3172"/>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31" name="Arc 42"/>
            <p:cNvSpPr>
              <a:spLocks/>
            </p:cNvSpPr>
            <p:nvPr/>
          </p:nvSpPr>
          <p:spPr bwMode="auto">
            <a:xfrm flipV="1">
              <a:off x="4113" y="3183"/>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32" name="Arc 45"/>
            <p:cNvSpPr>
              <a:spLocks/>
            </p:cNvSpPr>
            <p:nvPr/>
          </p:nvSpPr>
          <p:spPr bwMode="auto">
            <a:xfrm flipV="1">
              <a:off x="4305" y="3183"/>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type="triangle" w="med"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33" name="Arc 48"/>
            <p:cNvSpPr>
              <a:spLocks/>
            </p:cNvSpPr>
            <p:nvPr/>
          </p:nvSpPr>
          <p:spPr bwMode="auto">
            <a:xfrm flipV="1">
              <a:off x="4497" y="3183"/>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34" name="Arc 51"/>
            <p:cNvSpPr>
              <a:spLocks/>
            </p:cNvSpPr>
            <p:nvPr/>
          </p:nvSpPr>
          <p:spPr bwMode="auto">
            <a:xfrm flipV="1">
              <a:off x="4689" y="3183"/>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35" name="Arc 54"/>
            <p:cNvSpPr>
              <a:spLocks/>
            </p:cNvSpPr>
            <p:nvPr/>
          </p:nvSpPr>
          <p:spPr bwMode="auto">
            <a:xfrm flipV="1">
              <a:off x="4881" y="3183"/>
              <a:ext cx="624" cy="720"/>
            </a:xfrm>
            <a:custGeom>
              <a:avLst/>
              <a:gdLst>
                <a:gd name="G0" fmla="+- 21600 0 0"/>
                <a:gd name="G1" fmla="+- 12332 0 0"/>
                <a:gd name="G2" fmla="+- 21600 0 0"/>
                <a:gd name="T0" fmla="*/ 4328 w 21600"/>
                <a:gd name="T1" fmla="*/ 25303 h 25303"/>
                <a:gd name="T2" fmla="*/ 3867 w 21600"/>
                <a:gd name="T3" fmla="*/ 0 h 25303"/>
                <a:gd name="T4" fmla="*/ 21600 w 21600"/>
                <a:gd name="T5" fmla="*/ 12332 h 25303"/>
              </a:gdLst>
              <a:ahLst/>
              <a:cxnLst>
                <a:cxn ang="0">
                  <a:pos x="T0" y="T1"/>
                </a:cxn>
                <a:cxn ang="0">
                  <a:pos x="T2" y="T3"/>
                </a:cxn>
                <a:cxn ang="0">
                  <a:pos x="T4" y="T5"/>
                </a:cxn>
              </a:cxnLst>
              <a:rect l="0" t="0" r="r" b="b"/>
              <a:pathLst>
                <a:path w="21600" h="25303" fill="none" extrusionOk="0">
                  <a:moveTo>
                    <a:pt x="4328" y="25302"/>
                  </a:moveTo>
                  <a:cubicBezTo>
                    <a:pt x="1518" y="21562"/>
                    <a:pt x="0" y="17010"/>
                    <a:pt x="0" y="12332"/>
                  </a:cubicBezTo>
                  <a:cubicBezTo>
                    <a:pt x="-1" y="7922"/>
                    <a:pt x="1349" y="3619"/>
                    <a:pt x="3866" y="-1"/>
                  </a:cubicBezTo>
                </a:path>
                <a:path w="21600" h="25303" stroke="0" extrusionOk="0">
                  <a:moveTo>
                    <a:pt x="4328" y="25302"/>
                  </a:moveTo>
                  <a:cubicBezTo>
                    <a:pt x="1518" y="21562"/>
                    <a:pt x="0" y="17010"/>
                    <a:pt x="0" y="12332"/>
                  </a:cubicBezTo>
                  <a:cubicBezTo>
                    <a:pt x="-1" y="7922"/>
                    <a:pt x="1349" y="3619"/>
                    <a:pt x="3866" y="-1"/>
                  </a:cubicBezTo>
                  <a:lnTo>
                    <a:pt x="21600" y="12332"/>
                  </a:lnTo>
                  <a:close/>
                </a:path>
              </a:pathLst>
            </a:custGeom>
            <a:noFill/>
            <a:ln w="38100">
              <a:solidFill>
                <a:srgbClr val="004B00"/>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aphicFrame>
        <p:nvGraphicFramePr>
          <p:cNvPr id="36" name="Object 56" descr="粉色面巾纸"/>
          <p:cNvGraphicFramePr>
            <a:graphicFrameLocks noChangeAspect="1"/>
          </p:cNvGraphicFramePr>
          <p:nvPr/>
        </p:nvGraphicFramePr>
        <p:xfrm>
          <a:off x="6592888" y="3427413"/>
          <a:ext cx="381000" cy="366712"/>
        </p:xfrm>
        <a:graphic>
          <a:graphicData uri="http://schemas.openxmlformats.org/presentationml/2006/ole">
            <mc:AlternateContent xmlns:mc="http://schemas.openxmlformats.org/markup-compatibility/2006">
              <mc:Choice xmlns:v="urn:schemas-microsoft-com:vml" Requires="v">
                <p:oleObj spid="_x0000_s64522" name="Equation" r:id="rId20" imgW="291960" imgH="317160" progId="Equation.3">
                  <p:embed/>
                </p:oleObj>
              </mc:Choice>
              <mc:Fallback>
                <p:oleObj name="Equation" r:id="rId20" imgW="291960" imgH="317160" progId="Equation.3">
                  <p:embed/>
                  <p:pic>
                    <p:nvPicPr>
                      <p:cNvPr id="36" name="Object 56" descr="粉色面巾纸"/>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92888" y="3427413"/>
                        <a:ext cx="381000" cy="366712"/>
                      </a:xfrm>
                      <a:prstGeom prst="rect">
                        <a:avLst/>
                      </a:prstGeom>
                      <a:blipFill dpi="0" rotWithShape="1">
                        <a:blip r:embed="rId7"/>
                        <a:srcRect/>
                        <a:tile tx="0" ty="0" sx="100000" sy="100000" flip="none" algn="tl"/>
                      </a:blipFill>
                      <a:ln>
                        <a:noFill/>
                      </a:ln>
                      <a:effectLst/>
                      <a:extLst>
                        <a:ext uri="{91240B29-F687-4F45-9708-019B960494DF}">
                          <a14:hiddenLine xmlns:a14="http://schemas.microsoft.com/office/drawing/2010/main" w="9525">
                            <a:solidFill>
                              <a:srgbClr val="004B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Line 57"/>
          <p:cNvSpPr>
            <a:spLocks noChangeShapeType="1"/>
          </p:cNvSpPr>
          <p:nvPr/>
        </p:nvSpPr>
        <p:spPr bwMode="auto">
          <a:xfrm flipH="1">
            <a:off x="4211638" y="3551238"/>
            <a:ext cx="762000" cy="0"/>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chemeClr val="bg1"/>
              </a:solidFill>
            </a:endParaRPr>
          </a:p>
        </p:txBody>
      </p:sp>
      <p:grpSp>
        <p:nvGrpSpPr>
          <p:cNvPr id="38" name="Group 58"/>
          <p:cNvGrpSpPr>
            <a:grpSpLocks/>
          </p:cNvGrpSpPr>
          <p:nvPr/>
        </p:nvGrpSpPr>
        <p:grpSpPr bwMode="auto">
          <a:xfrm>
            <a:off x="1328738" y="3176588"/>
            <a:ext cx="387350" cy="838200"/>
            <a:chOff x="1244" y="1872"/>
            <a:chExt cx="244" cy="528"/>
          </a:xfrm>
        </p:grpSpPr>
        <p:grpSp>
          <p:nvGrpSpPr>
            <p:cNvPr id="39" name="Group 59"/>
            <p:cNvGrpSpPr>
              <a:grpSpLocks/>
            </p:cNvGrpSpPr>
            <p:nvPr/>
          </p:nvGrpSpPr>
          <p:grpSpPr bwMode="auto">
            <a:xfrm>
              <a:off x="1244" y="1872"/>
              <a:ext cx="240" cy="336"/>
              <a:chOff x="3692" y="3792"/>
              <a:chExt cx="240" cy="336"/>
            </a:xfrm>
          </p:grpSpPr>
          <p:grpSp>
            <p:nvGrpSpPr>
              <p:cNvPr id="43" name="Group 60"/>
              <p:cNvGrpSpPr>
                <a:grpSpLocks/>
              </p:cNvGrpSpPr>
              <p:nvPr/>
            </p:nvGrpSpPr>
            <p:grpSpPr bwMode="auto">
              <a:xfrm rot="17894606" flipH="1">
                <a:off x="3764" y="3960"/>
                <a:ext cx="144" cy="192"/>
                <a:chOff x="3452" y="672"/>
                <a:chExt cx="240" cy="212"/>
              </a:xfrm>
            </p:grpSpPr>
            <p:sp>
              <p:nvSpPr>
                <p:cNvPr id="47" name="Oval 61"/>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48" name="Line 62"/>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nvGrpSpPr>
              <p:cNvPr id="44" name="Group 63"/>
              <p:cNvGrpSpPr>
                <a:grpSpLocks/>
              </p:cNvGrpSpPr>
              <p:nvPr/>
            </p:nvGrpSpPr>
            <p:grpSpPr bwMode="auto">
              <a:xfrm rot="17894606" flipH="1">
                <a:off x="3716" y="3768"/>
                <a:ext cx="144" cy="192"/>
                <a:chOff x="3452" y="672"/>
                <a:chExt cx="240" cy="212"/>
              </a:xfrm>
            </p:grpSpPr>
            <p:sp>
              <p:nvSpPr>
                <p:cNvPr id="45" name="Oval 64"/>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46" name="Line 65"/>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nvGrpSpPr>
            <p:cNvPr id="40" name="Group 66"/>
            <p:cNvGrpSpPr>
              <a:grpSpLocks/>
            </p:cNvGrpSpPr>
            <p:nvPr/>
          </p:nvGrpSpPr>
          <p:grpSpPr bwMode="auto">
            <a:xfrm rot="17894606" flipH="1">
              <a:off x="1320" y="2232"/>
              <a:ext cx="144" cy="192"/>
              <a:chOff x="3452" y="672"/>
              <a:chExt cx="240" cy="212"/>
            </a:xfrm>
          </p:grpSpPr>
          <p:sp>
            <p:nvSpPr>
              <p:cNvPr id="41" name="Oval 67"/>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42" name="Line 68"/>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nvGrpSpPr>
          <p:cNvPr id="49" name="Group 69"/>
          <p:cNvGrpSpPr>
            <a:grpSpLocks/>
          </p:cNvGrpSpPr>
          <p:nvPr/>
        </p:nvGrpSpPr>
        <p:grpSpPr bwMode="auto">
          <a:xfrm>
            <a:off x="1709738" y="3176588"/>
            <a:ext cx="387350" cy="838200"/>
            <a:chOff x="1484" y="1872"/>
            <a:chExt cx="244" cy="528"/>
          </a:xfrm>
        </p:grpSpPr>
        <p:grpSp>
          <p:nvGrpSpPr>
            <p:cNvPr id="50" name="Group 70"/>
            <p:cNvGrpSpPr>
              <a:grpSpLocks/>
            </p:cNvGrpSpPr>
            <p:nvPr/>
          </p:nvGrpSpPr>
          <p:grpSpPr bwMode="auto">
            <a:xfrm>
              <a:off x="1484" y="1872"/>
              <a:ext cx="240" cy="336"/>
              <a:chOff x="3932" y="3792"/>
              <a:chExt cx="240" cy="336"/>
            </a:xfrm>
          </p:grpSpPr>
          <p:grpSp>
            <p:nvGrpSpPr>
              <p:cNvPr id="54" name="Group 71"/>
              <p:cNvGrpSpPr>
                <a:grpSpLocks/>
              </p:cNvGrpSpPr>
              <p:nvPr/>
            </p:nvGrpSpPr>
            <p:grpSpPr bwMode="auto">
              <a:xfrm rot="17894606" flipH="1">
                <a:off x="3956" y="3768"/>
                <a:ext cx="144" cy="192"/>
                <a:chOff x="3452" y="672"/>
                <a:chExt cx="240" cy="212"/>
              </a:xfrm>
            </p:grpSpPr>
            <p:sp>
              <p:nvSpPr>
                <p:cNvPr id="58" name="Oval 72"/>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59" name="Line 73"/>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nvGrpSpPr>
              <p:cNvPr id="55" name="Group 74"/>
              <p:cNvGrpSpPr>
                <a:grpSpLocks/>
              </p:cNvGrpSpPr>
              <p:nvPr/>
            </p:nvGrpSpPr>
            <p:grpSpPr bwMode="auto">
              <a:xfrm rot="17894606" flipH="1">
                <a:off x="4004" y="3960"/>
                <a:ext cx="144" cy="192"/>
                <a:chOff x="3452" y="672"/>
                <a:chExt cx="240" cy="212"/>
              </a:xfrm>
            </p:grpSpPr>
            <p:sp>
              <p:nvSpPr>
                <p:cNvPr id="56" name="Oval 75"/>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57" name="Line 76"/>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nvGrpSpPr>
            <p:cNvPr id="51" name="Group 77"/>
            <p:cNvGrpSpPr>
              <a:grpSpLocks/>
            </p:cNvGrpSpPr>
            <p:nvPr/>
          </p:nvGrpSpPr>
          <p:grpSpPr bwMode="auto">
            <a:xfrm rot="17894606" flipH="1">
              <a:off x="1560" y="2232"/>
              <a:ext cx="144" cy="192"/>
              <a:chOff x="3452" y="672"/>
              <a:chExt cx="240" cy="212"/>
            </a:xfrm>
          </p:grpSpPr>
          <p:sp>
            <p:nvSpPr>
              <p:cNvPr id="52" name="Oval 78"/>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53" name="Line 79"/>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nvGrpSpPr>
          <p:cNvPr id="60" name="Group 80"/>
          <p:cNvGrpSpPr>
            <a:grpSpLocks/>
          </p:cNvGrpSpPr>
          <p:nvPr/>
        </p:nvGrpSpPr>
        <p:grpSpPr bwMode="auto">
          <a:xfrm>
            <a:off x="2471738" y="3176588"/>
            <a:ext cx="387350" cy="838200"/>
            <a:chOff x="1964" y="1872"/>
            <a:chExt cx="244" cy="528"/>
          </a:xfrm>
        </p:grpSpPr>
        <p:grpSp>
          <p:nvGrpSpPr>
            <p:cNvPr id="61" name="Group 81"/>
            <p:cNvGrpSpPr>
              <a:grpSpLocks/>
            </p:cNvGrpSpPr>
            <p:nvPr/>
          </p:nvGrpSpPr>
          <p:grpSpPr bwMode="auto">
            <a:xfrm>
              <a:off x="1964" y="1872"/>
              <a:ext cx="240" cy="336"/>
              <a:chOff x="4316" y="3792"/>
              <a:chExt cx="240" cy="336"/>
            </a:xfrm>
          </p:grpSpPr>
          <p:grpSp>
            <p:nvGrpSpPr>
              <p:cNvPr id="65" name="Group 82"/>
              <p:cNvGrpSpPr>
                <a:grpSpLocks/>
              </p:cNvGrpSpPr>
              <p:nvPr/>
            </p:nvGrpSpPr>
            <p:grpSpPr bwMode="auto">
              <a:xfrm rot="17894606" flipH="1">
                <a:off x="4340" y="3768"/>
                <a:ext cx="144" cy="192"/>
                <a:chOff x="3452" y="672"/>
                <a:chExt cx="240" cy="212"/>
              </a:xfrm>
            </p:grpSpPr>
            <p:sp>
              <p:nvSpPr>
                <p:cNvPr id="69" name="Oval 83"/>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70" name="Line 84"/>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nvGrpSpPr>
              <p:cNvPr id="66" name="Group 85"/>
              <p:cNvGrpSpPr>
                <a:grpSpLocks/>
              </p:cNvGrpSpPr>
              <p:nvPr/>
            </p:nvGrpSpPr>
            <p:grpSpPr bwMode="auto">
              <a:xfrm rot="17894606" flipH="1">
                <a:off x="4388" y="3960"/>
                <a:ext cx="144" cy="192"/>
                <a:chOff x="3452" y="672"/>
                <a:chExt cx="240" cy="212"/>
              </a:xfrm>
            </p:grpSpPr>
            <p:sp>
              <p:nvSpPr>
                <p:cNvPr id="67" name="Oval 86"/>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68" name="Line 87"/>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nvGrpSpPr>
            <p:cNvPr id="62" name="Group 88"/>
            <p:cNvGrpSpPr>
              <a:grpSpLocks/>
            </p:cNvGrpSpPr>
            <p:nvPr/>
          </p:nvGrpSpPr>
          <p:grpSpPr bwMode="auto">
            <a:xfrm rot="17894606" flipH="1">
              <a:off x="2040" y="2232"/>
              <a:ext cx="144" cy="192"/>
              <a:chOff x="3452" y="672"/>
              <a:chExt cx="240" cy="212"/>
            </a:xfrm>
          </p:grpSpPr>
          <p:sp>
            <p:nvSpPr>
              <p:cNvPr id="63" name="Oval 89"/>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64" name="Line 90"/>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nvGrpSpPr>
          <p:cNvPr id="71" name="Group 91"/>
          <p:cNvGrpSpPr>
            <a:grpSpLocks/>
          </p:cNvGrpSpPr>
          <p:nvPr/>
        </p:nvGrpSpPr>
        <p:grpSpPr bwMode="auto">
          <a:xfrm>
            <a:off x="2097088" y="3176588"/>
            <a:ext cx="381000" cy="838200"/>
            <a:chOff x="1728" y="1872"/>
            <a:chExt cx="240" cy="528"/>
          </a:xfrm>
        </p:grpSpPr>
        <p:grpSp>
          <p:nvGrpSpPr>
            <p:cNvPr id="72" name="Group 92"/>
            <p:cNvGrpSpPr>
              <a:grpSpLocks/>
            </p:cNvGrpSpPr>
            <p:nvPr/>
          </p:nvGrpSpPr>
          <p:grpSpPr bwMode="auto">
            <a:xfrm>
              <a:off x="1728" y="1872"/>
              <a:ext cx="240" cy="336"/>
              <a:chOff x="4124" y="3792"/>
              <a:chExt cx="240" cy="336"/>
            </a:xfrm>
          </p:grpSpPr>
          <p:grpSp>
            <p:nvGrpSpPr>
              <p:cNvPr id="76" name="Group 93"/>
              <p:cNvGrpSpPr>
                <a:grpSpLocks/>
              </p:cNvGrpSpPr>
              <p:nvPr/>
            </p:nvGrpSpPr>
            <p:grpSpPr bwMode="auto">
              <a:xfrm rot="17894606" flipH="1">
                <a:off x="4148" y="3768"/>
                <a:ext cx="144" cy="192"/>
                <a:chOff x="3452" y="672"/>
                <a:chExt cx="240" cy="212"/>
              </a:xfrm>
            </p:grpSpPr>
            <p:sp>
              <p:nvSpPr>
                <p:cNvPr id="80" name="Oval 94"/>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81" name="Line 95"/>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nvGrpSpPr>
              <p:cNvPr id="77" name="Group 96"/>
              <p:cNvGrpSpPr>
                <a:grpSpLocks/>
              </p:cNvGrpSpPr>
              <p:nvPr/>
            </p:nvGrpSpPr>
            <p:grpSpPr bwMode="auto">
              <a:xfrm rot="17894606" flipH="1">
                <a:off x="4196" y="3960"/>
                <a:ext cx="144" cy="192"/>
                <a:chOff x="3452" y="672"/>
                <a:chExt cx="240" cy="212"/>
              </a:xfrm>
            </p:grpSpPr>
            <p:sp>
              <p:nvSpPr>
                <p:cNvPr id="78" name="Oval 97"/>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79" name="Line 98"/>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nvGrpSpPr>
            <p:cNvPr id="73" name="Group 99"/>
            <p:cNvGrpSpPr>
              <a:grpSpLocks/>
            </p:cNvGrpSpPr>
            <p:nvPr/>
          </p:nvGrpSpPr>
          <p:grpSpPr bwMode="auto">
            <a:xfrm rot="17894606" flipH="1">
              <a:off x="1800" y="2232"/>
              <a:ext cx="144" cy="192"/>
              <a:chOff x="3452" y="672"/>
              <a:chExt cx="240" cy="212"/>
            </a:xfrm>
          </p:grpSpPr>
          <p:sp>
            <p:nvSpPr>
              <p:cNvPr id="74" name="Oval 100"/>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75" name="Line 101"/>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nvGrpSpPr>
          <p:cNvPr id="82" name="Group 102"/>
          <p:cNvGrpSpPr>
            <a:grpSpLocks/>
          </p:cNvGrpSpPr>
          <p:nvPr/>
        </p:nvGrpSpPr>
        <p:grpSpPr bwMode="auto">
          <a:xfrm>
            <a:off x="2859088" y="3176588"/>
            <a:ext cx="381000" cy="838200"/>
            <a:chOff x="2208" y="1872"/>
            <a:chExt cx="240" cy="528"/>
          </a:xfrm>
        </p:grpSpPr>
        <p:grpSp>
          <p:nvGrpSpPr>
            <p:cNvPr id="83" name="Group 103"/>
            <p:cNvGrpSpPr>
              <a:grpSpLocks/>
            </p:cNvGrpSpPr>
            <p:nvPr/>
          </p:nvGrpSpPr>
          <p:grpSpPr bwMode="auto">
            <a:xfrm rot="17894606" flipH="1">
              <a:off x="2280" y="2232"/>
              <a:ext cx="144" cy="192"/>
              <a:chOff x="3452" y="672"/>
              <a:chExt cx="240" cy="212"/>
            </a:xfrm>
          </p:grpSpPr>
          <p:sp>
            <p:nvSpPr>
              <p:cNvPr id="91" name="Oval 104"/>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92" name="Line 105"/>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nvGrpSpPr>
            <p:cNvPr id="84" name="Group 106"/>
            <p:cNvGrpSpPr>
              <a:grpSpLocks/>
            </p:cNvGrpSpPr>
            <p:nvPr/>
          </p:nvGrpSpPr>
          <p:grpSpPr bwMode="auto">
            <a:xfrm>
              <a:off x="2208" y="1872"/>
              <a:ext cx="240" cy="336"/>
              <a:chOff x="4316" y="3792"/>
              <a:chExt cx="240" cy="336"/>
            </a:xfrm>
          </p:grpSpPr>
          <p:grpSp>
            <p:nvGrpSpPr>
              <p:cNvPr id="85" name="Group 107"/>
              <p:cNvGrpSpPr>
                <a:grpSpLocks/>
              </p:cNvGrpSpPr>
              <p:nvPr/>
            </p:nvGrpSpPr>
            <p:grpSpPr bwMode="auto">
              <a:xfrm rot="17894606" flipH="1">
                <a:off x="4340" y="3768"/>
                <a:ext cx="144" cy="192"/>
                <a:chOff x="3452" y="672"/>
                <a:chExt cx="240" cy="212"/>
              </a:xfrm>
            </p:grpSpPr>
            <p:sp>
              <p:nvSpPr>
                <p:cNvPr id="89" name="Oval 108"/>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90" name="Line 109"/>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nvGrpSpPr>
              <p:cNvPr id="86" name="Group 110"/>
              <p:cNvGrpSpPr>
                <a:grpSpLocks/>
              </p:cNvGrpSpPr>
              <p:nvPr/>
            </p:nvGrpSpPr>
            <p:grpSpPr bwMode="auto">
              <a:xfrm rot="17894606" flipH="1">
                <a:off x="4388" y="3960"/>
                <a:ext cx="144" cy="192"/>
                <a:chOff x="3452" y="672"/>
                <a:chExt cx="240" cy="212"/>
              </a:xfrm>
            </p:grpSpPr>
            <p:sp>
              <p:nvSpPr>
                <p:cNvPr id="87" name="Oval 111"/>
                <p:cNvSpPr>
                  <a:spLocks noChangeArrowheads="1"/>
                </p:cNvSpPr>
                <p:nvPr/>
              </p:nvSpPr>
              <p:spPr bwMode="auto">
                <a:xfrm rot="1288722">
                  <a:off x="3452" y="792"/>
                  <a:ext cx="240" cy="92"/>
                </a:xfrm>
                <a:prstGeom prst="ellipse">
                  <a:avLst/>
                </a:prstGeom>
                <a:noFill/>
                <a:ln w="28575">
                  <a:solidFill>
                    <a:srgbClr val="004B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sp>
              <p:nvSpPr>
                <p:cNvPr id="88" name="Line 112"/>
                <p:cNvSpPr>
                  <a:spLocks noChangeShapeType="1"/>
                </p:cNvSpPr>
                <p:nvPr/>
              </p:nvSpPr>
              <p:spPr bwMode="auto">
                <a:xfrm rot="1288722" flipV="1">
                  <a:off x="3600" y="672"/>
                  <a:ext cx="40" cy="175"/>
                </a:xfrm>
                <a:prstGeom prst="line">
                  <a:avLst/>
                </a:prstGeom>
                <a:noFill/>
                <a:ln w="28575">
                  <a:solidFill>
                    <a:srgbClr val="004B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chemeClr val="bg1"/>
                    </a:solidFill>
                  </a:endParaRPr>
                </a:p>
              </p:txBody>
            </p:sp>
          </p:grpSp>
        </p:grpSp>
      </p:grpSp>
      <p:grpSp>
        <p:nvGrpSpPr>
          <p:cNvPr id="93" name="Group 113"/>
          <p:cNvGrpSpPr>
            <a:grpSpLocks/>
          </p:cNvGrpSpPr>
          <p:nvPr/>
        </p:nvGrpSpPr>
        <p:grpSpPr bwMode="auto">
          <a:xfrm>
            <a:off x="1774107" y="4258793"/>
            <a:ext cx="4589463" cy="539750"/>
            <a:chOff x="528" y="2316"/>
            <a:chExt cx="2891" cy="340"/>
          </a:xfrm>
        </p:grpSpPr>
        <p:graphicFrame>
          <p:nvGraphicFramePr>
            <p:cNvPr id="94" name="Object 114"/>
            <p:cNvGraphicFramePr>
              <a:graphicFrameLocks noChangeAspect="1"/>
            </p:cNvGraphicFramePr>
            <p:nvPr/>
          </p:nvGraphicFramePr>
          <p:xfrm>
            <a:off x="528" y="2316"/>
            <a:ext cx="991" cy="340"/>
          </p:xfrm>
          <a:graphic>
            <a:graphicData uri="http://schemas.openxmlformats.org/presentationml/2006/ole">
              <mc:AlternateContent xmlns:mc="http://schemas.openxmlformats.org/markup-compatibility/2006">
                <mc:Choice xmlns:v="urn:schemas-microsoft-com:vml" Requires="v">
                  <p:oleObj spid="_x0000_s64523" name="Equation" r:id="rId22" imgW="1447560" imgH="495000" progId="Equation.DSMT4">
                    <p:embed/>
                  </p:oleObj>
                </mc:Choice>
                <mc:Fallback>
                  <p:oleObj name="Equation" r:id="rId22" imgW="1447560" imgH="495000" progId="Equation.DSMT4">
                    <p:embed/>
                    <p:pic>
                      <p:nvPicPr>
                        <p:cNvPr id="94" name="Object 114"/>
                        <p:cNvPicPr>
                          <a:picLocks noChangeAspect="1" noChangeArrowheads="1"/>
                        </p:cNvPicPr>
                        <p:nvPr/>
                      </p:nvPicPr>
                      <p:blipFill>
                        <a:blip r:embed="rId23"/>
                        <a:srcRect/>
                        <a:stretch>
                          <a:fillRect/>
                        </a:stretch>
                      </p:blipFill>
                      <p:spPr bwMode="auto">
                        <a:xfrm>
                          <a:off x="528" y="2316"/>
                          <a:ext cx="991"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 name="Text Box 115"/>
            <p:cNvSpPr txBox="1">
              <a:spLocks noChangeArrowheads="1"/>
            </p:cNvSpPr>
            <p:nvPr/>
          </p:nvSpPr>
          <p:spPr bwMode="auto">
            <a:xfrm>
              <a:off x="879" y="2350"/>
              <a:ext cx="25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400" b="1">
                  <a:solidFill>
                    <a:schemeClr val="bg1"/>
                  </a:solidFill>
                </a:rPr>
                <a:t> </a:t>
              </a:r>
              <a:r>
                <a:rPr lang="zh-CN" altLang="en-US" sz="2400" b="1">
                  <a:solidFill>
                    <a:schemeClr val="bg1"/>
                  </a:solidFill>
                </a:rPr>
                <a:t>与       方向永远相反</a:t>
              </a:r>
            </a:p>
          </p:txBody>
        </p:sp>
      </p:grpSp>
      <p:grpSp>
        <p:nvGrpSpPr>
          <p:cNvPr id="96" name="Group 116"/>
          <p:cNvGrpSpPr>
            <a:grpSpLocks/>
          </p:cNvGrpSpPr>
          <p:nvPr/>
        </p:nvGrpSpPr>
        <p:grpSpPr bwMode="auto">
          <a:xfrm>
            <a:off x="1476375" y="4797425"/>
            <a:ext cx="4035425" cy="527050"/>
            <a:chOff x="3218" y="2432"/>
            <a:chExt cx="2542" cy="332"/>
          </a:xfrm>
        </p:grpSpPr>
        <p:graphicFrame>
          <p:nvGraphicFramePr>
            <p:cNvPr id="97" name="Object 117"/>
            <p:cNvGraphicFramePr>
              <a:graphicFrameLocks noChangeAspect="1"/>
            </p:cNvGraphicFramePr>
            <p:nvPr/>
          </p:nvGraphicFramePr>
          <p:xfrm>
            <a:off x="3218" y="2435"/>
            <a:ext cx="717" cy="329"/>
          </p:xfrm>
          <a:graphic>
            <a:graphicData uri="http://schemas.openxmlformats.org/presentationml/2006/ole">
              <mc:AlternateContent xmlns:mc="http://schemas.openxmlformats.org/markup-compatibility/2006">
                <mc:Choice xmlns:v="urn:schemas-microsoft-com:vml" Requires="v">
                  <p:oleObj spid="_x0000_s64524" name="Equation" r:id="rId24" imgW="1079280" imgH="495000" progId="Equation.DSMT4">
                    <p:embed/>
                  </p:oleObj>
                </mc:Choice>
                <mc:Fallback>
                  <p:oleObj name="Equation" r:id="rId24" imgW="1079280" imgH="495000" progId="Equation.DSMT4">
                    <p:embed/>
                    <p:pic>
                      <p:nvPicPr>
                        <p:cNvPr id="97" name="Object 117"/>
                        <p:cNvPicPr>
                          <a:picLocks noChangeAspect="1" noChangeArrowheads="1"/>
                        </p:cNvPicPr>
                        <p:nvPr/>
                      </p:nvPicPr>
                      <p:blipFill>
                        <a:blip r:embed="rId25"/>
                        <a:srcRect/>
                        <a:stretch>
                          <a:fillRect/>
                        </a:stretch>
                      </p:blipFill>
                      <p:spPr bwMode="auto">
                        <a:xfrm>
                          <a:off x="3218" y="2435"/>
                          <a:ext cx="717"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8" name="Rectangle 118"/>
            <p:cNvSpPr>
              <a:spLocks noChangeArrowheads="1"/>
            </p:cNvSpPr>
            <p:nvPr/>
          </p:nvSpPr>
          <p:spPr bwMode="auto">
            <a:xfrm>
              <a:off x="3379" y="2432"/>
              <a:ext cx="238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solidFill>
                    <a:schemeClr val="bg1"/>
                  </a:solidFill>
                </a:rPr>
                <a:t>与     方向也相反</a:t>
              </a:r>
              <a:r>
                <a:rPr lang="en-US" altLang="zh-CN" sz="2400" b="1">
                  <a:solidFill>
                    <a:schemeClr val="bg1"/>
                  </a:solidFill>
                </a:rPr>
                <a:t>,</a:t>
              </a:r>
            </a:p>
          </p:txBody>
        </p:sp>
      </p:grpSp>
      <p:grpSp>
        <p:nvGrpSpPr>
          <p:cNvPr id="99" name="Group 119"/>
          <p:cNvGrpSpPr>
            <a:grpSpLocks/>
          </p:cNvGrpSpPr>
          <p:nvPr/>
        </p:nvGrpSpPr>
        <p:grpSpPr bwMode="auto">
          <a:xfrm>
            <a:off x="4643438" y="4781551"/>
            <a:ext cx="3529012" cy="461963"/>
            <a:chOff x="2925" y="2876"/>
            <a:chExt cx="2223" cy="291"/>
          </a:xfrm>
        </p:grpSpPr>
        <p:sp>
          <p:nvSpPr>
            <p:cNvPr id="100" name="Text Box 120"/>
            <p:cNvSpPr txBox="1">
              <a:spLocks noChangeArrowheads="1"/>
            </p:cNvSpPr>
            <p:nvPr/>
          </p:nvSpPr>
          <p:spPr bwMode="auto">
            <a:xfrm>
              <a:off x="2925" y="2876"/>
              <a:ext cx="222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solidFill>
                    <a:schemeClr val="bg1"/>
                  </a:solidFill>
                </a:rPr>
                <a:t>所以抗磁体内</a:t>
              </a:r>
            </a:p>
          </p:txBody>
        </p:sp>
        <p:graphicFrame>
          <p:nvGraphicFramePr>
            <p:cNvPr id="101" name="Object 121"/>
            <p:cNvGraphicFramePr>
              <a:graphicFrameLocks noChangeAspect="1"/>
            </p:cNvGraphicFramePr>
            <p:nvPr/>
          </p:nvGraphicFramePr>
          <p:xfrm>
            <a:off x="4223" y="2886"/>
            <a:ext cx="648" cy="272"/>
          </p:xfrm>
          <a:graphic>
            <a:graphicData uri="http://schemas.openxmlformats.org/presentationml/2006/ole">
              <mc:AlternateContent xmlns:mc="http://schemas.openxmlformats.org/markup-compatibility/2006">
                <mc:Choice xmlns:v="urn:schemas-microsoft-com:vml" Requires="v">
                  <p:oleObj spid="_x0000_s64525" name="Equation" r:id="rId26" imgW="1028520" imgH="431640" progId="Equation.DSMT4">
                    <p:embed/>
                  </p:oleObj>
                </mc:Choice>
                <mc:Fallback>
                  <p:oleObj name="Equation" r:id="rId26" imgW="1028520" imgH="431640" progId="Equation.DSMT4">
                    <p:embed/>
                    <p:pic>
                      <p:nvPicPr>
                        <p:cNvPr id="101" name="Object 121"/>
                        <p:cNvPicPr>
                          <a:picLocks noChangeAspect="1" noChangeArrowheads="1"/>
                        </p:cNvPicPr>
                        <p:nvPr/>
                      </p:nvPicPr>
                      <p:blipFill>
                        <a:blip r:embed="rId27"/>
                        <a:srcRect/>
                        <a:stretch>
                          <a:fillRect/>
                        </a:stretch>
                      </p:blipFill>
                      <p:spPr bwMode="auto">
                        <a:xfrm>
                          <a:off x="4223" y="2886"/>
                          <a:ext cx="648"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3" name="Text Box 123"/>
          <p:cNvSpPr txBox="1">
            <a:spLocks noChangeArrowheads="1"/>
          </p:cNvSpPr>
          <p:nvPr/>
        </p:nvSpPr>
        <p:spPr bwMode="auto">
          <a:xfrm>
            <a:off x="1042988" y="6005513"/>
            <a:ext cx="81010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solidFill>
                  <a:schemeClr val="bg1"/>
                </a:solidFill>
                <a:ea typeface="楷体_GB2312" pitchFamily="49" charset="-122"/>
              </a:rPr>
              <a:t>表面分子磁化电流不是自由电荷定向运动形成！</a:t>
            </a:r>
          </a:p>
        </p:txBody>
      </p:sp>
      <p:sp>
        <p:nvSpPr>
          <p:cNvPr id="104" name="Text Box 125"/>
          <p:cNvSpPr txBox="1">
            <a:spLocks noChangeArrowheads="1"/>
          </p:cNvSpPr>
          <p:nvPr/>
        </p:nvSpPr>
        <p:spPr bwMode="auto">
          <a:xfrm>
            <a:off x="4898957" y="606573"/>
            <a:ext cx="29003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t>不显磁性</a:t>
            </a:r>
          </a:p>
        </p:txBody>
      </p:sp>
      <p:sp>
        <p:nvSpPr>
          <p:cNvPr id="105" name="Text Box 127"/>
          <p:cNvSpPr txBox="1">
            <a:spLocks noChangeArrowheads="1"/>
          </p:cNvSpPr>
          <p:nvPr/>
        </p:nvSpPr>
        <p:spPr bwMode="auto">
          <a:xfrm>
            <a:off x="1042988" y="1376363"/>
            <a:ext cx="6121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400" b="1">
                <a:solidFill>
                  <a:schemeClr val="bg1"/>
                </a:solidFill>
                <a:ea typeface="楷体_GB2312" pitchFamily="49" charset="-122"/>
              </a:rPr>
              <a:t>电子磁矩完全抵消</a:t>
            </a:r>
            <a:r>
              <a:rPr lang="en-US" altLang="zh-CN" sz="2400" b="1">
                <a:solidFill>
                  <a:schemeClr val="bg1"/>
                </a:solidFill>
                <a:ea typeface="楷体_GB2312" pitchFamily="49" charset="-122"/>
              </a:rPr>
              <a:t>,</a:t>
            </a:r>
            <a:r>
              <a:rPr lang="zh-CN" altLang="en-US" sz="2400" b="1">
                <a:solidFill>
                  <a:schemeClr val="bg1"/>
                </a:solidFill>
                <a:ea typeface="楷体_GB2312" pitchFamily="49" charset="-122"/>
              </a:rPr>
              <a:t>固有磁矩为零。</a:t>
            </a:r>
          </a:p>
        </p:txBody>
      </p:sp>
      <p:sp>
        <p:nvSpPr>
          <p:cNvPr id="106" name="Line 128"/>
          <p:cNvSpPr>
            <a:spLocks noChangeShapeType="1"/>
          </p:cNvSpPr>
          <p:nvPr/>
        </p:nvSpPr>
        <p:spPr bwMode="auto">
          <a:xfrm>
            <a:off x="1476375" y="3033713"/>
            <a:ext cx="1908175" cy="0"/>
          </a:xfrm>
          <a:prstGeom prst="line">
            <a:avLst/>
          </a:prstGeom>
          <a:noFill/>
          <a:ln w="38100">
            <a:solidFill>
              <a:schemeClr val="accent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b="1">
              <a:solidFill>
                <a:schemeClr val="bg1"/>
              </a:solidFill>
            </a:endParaRPr>
          </a:p>
        </p:txBody>
      </p:sp>
    </p:spTree>
    <p:extLst>
      <p:ext uri="{BB962C8B-B14F-4D97-AF65-F5344CB8AC3E}">
        <p14:creationId xmlns:p14="http://schemas.microsoft.com/office/powerpoint/2010/main" val="169595772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iterate type="lt">
                                    <p:tmPct val="100000"/>
                                  </p:iterate>
                                  <p:childTnLst>
                                    <p:set>
                                      <p:cBhvr>
                                        <p:cTn id="6" dur="1" fill="hold">
                                          <p:stCondLst>
                                            <p:cond delay="0"/>
                                          </p:stCondLst>
                                        </p:cTn>
                                        <p:tgtEl>
                                          <p:spTgt spid="4"/>
                                        </p:tgtEl>
                                        <p:attrNameLst>
                                          <p:attrName>style.visibility</p:attrName>
                                        </p:attrNameLst>
                                      </p:cBhvr>
                                      <p:to>
                                        <p:strVal val="visible"/>
                                      </p:to>
                                    </p:set>
                                    <p:anim calcmode="lin" valueType="num">
                                      <p:cBhvr>
                                        <p:cTn id="7" dur="75" fill="hold"/>
                                        <p:tgtEl>
                                          <p:spTgt spid="4"/>
                                        </p:tgtEl>
                                        <p:attrNameLst>
                                          <p:attrName>ppt_w</p:attrName>
                                        </p:attrNameLst>
                                      </p:cBhvr>
                                      <p:tavLst>
                                        <p:tav tm="0">
                                          <p:val>
                                            <p:fltVal val="0"/>
                                          </p:val>
                                        </p:tav>
                                        <p:tav tm="100000">
                                          <p:val>
                                            <p:strVal val="#ppt_w"/>
                                          </p:val>
                                        </p:tav>
                                      </p:tavLst>
                                    </p:anim>
                                    <p:anim calcmode="lin" valueType="num">
                                      <p:cBhvr>
                                        <p:cTn id="8" dur="75" fill="hold"/>
                                        <p:tgtEl>
                                          <p:spTgt spid="4"/>
                                        </p:tgtEl>
                                        <p:attrNameLst>
                                          <p:attrName>ppt_h</p:attrName>
                                        </p:attrNameLst>
                                      </p:cBhvr>
                                      <p:tavLst>
                                        <p:tav tm="0">
                                          <p:val>
                                            <p:strVal val="#ppt_h"/>
                                          </p:val>
                                        </p:tav>
                                        <p:tav tm="100000">
                                          <p:val>
                                            <p:strVal val="#ppt_h"/>
                                          </p:val>
                                        </p:tav>
                                      </p:tavLst>
                                    </p:anim>
                                  </p:childTnLst>
                                </p:cTn>
                              </p:par>
                            </p:childTnLst>
                          </p:cTn>
                        </p:par>
                        <p:par>
                          <p:cTn id="9" fill="hold">
                            <p:stCondLst>
                              <p:cond delay="375"/>
                            </p:stCondLst>
                            <p:childTnLst>
                              <p:par>
                                <p:cTn id="10" presetID="1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lide(from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8" fill="hold" grpId="0" nodeType="clickEffect">
                                  <p:stCondLst>
                                    <p:cond delay="0"/>
                                  </p:stCondLst>
                                  <p:iterate type="lt">
                                    <p:tmPct val="100000"/>
                                  </p:iterate>
                                  <p:childTnLst>
                                    <p:set>
                                      <p:cBhvr>
                                        <p:cTn id="16" dur="1" fill="hold">
                                          <p:stCondLst>
                                            <p:cond delay="0"/>
                                          </p:stCondLst>
                                        </p:cTn>
                                        <p:tgtEl>
                                          <p:spTgt spid="16"/>
                                        </p:tgtEl>
                                        <p:attrNameLst>
                                          <p:attrName>style.visibility</p:attrName>
                                        </p:attrNameLst>
                                      </p:cBhvr>
                                      <p:to>
                                        <p:strVal val="visible"/>
                                      </p:to>
                                    </p:set>
                                    <p:anim calcmode="lin" valueType="num">
                                      <p:cBhvr>
                                        <p:cTn id="17" dur="75" fill="hold"/>
                                        <p:tgtEl>
                                          <p:spTgt spid="16"/>
                                        </p:tgtEl>
                                        <p:attrNameLst>
                                          <p:attrName>ppt_x</p:attrName>
                                        </p:attrNameLst>
                                      </p:cBhvr>
                                      <p:tavLst>
                                        <p:tav tm="0">
                                          <p:val>
                                            <p:strVal val="#ppt_x-#ppt_w/2"/>
                                          </p:val>
                                        </p:tav>
                                        <p:tav tm="100000">
                                          <p:val>
                                            <p:strVal val="#ppt_x"/>
                                          </p:val>
                                        </p:tav>
                                      </p:tavLst>
                                    </p:anim>
                                    <p:anim calcmode="lin" valueType="num">
                                      <p:cBhvr>
                                        <p:cTn id="18" dur="75" fill="hold"/>
                                        <p:tgtEl>
                                          <p:spTgt spid="16"/>
                                        </p:tgtEl>
                                        <p:attrNameLst>
                                          <p:attrName>ppt_y</p:attrName>
                                        </p:attrNameLst>
                                      </p:cBhvr>
                                      <p:tavLst>
                                        <p:tav tm="0">
                                          <p:val>
                                            <p:strVal val="#ppt_y"/>
                                          </p:val>
                                        </p:tav>
                                        <p:tav tm="100000">
                                          <p:val>
                                            <p:strVal val="#ppt_y"/>
                                          </p:val>
                                        </p:tav>
                                      </p:tavLst>
                                    </p:anim>
                                    <p:anim calcmode="lin" valueType="num">
                                      <p:cBhvr>
                                        <p:cTn id="19" dur="75" fill="hold"/>
                                        <p:tgtEl>
                                          <p:spTgt spid="16"/>
                                        </p:tgtEl>
                                        <p:attrNameLst>
                                          <p:attrName>ppt_w</p:attrName>
                                        </p:attrNameLst>
                                      </p:cBhvr>
                                      <p:tavLst>
                                        <p:tav tm="0">
                                          <p:val>
                                            <p:fltVal val="0"/>
                                          </p:val>
                                        </p:tav>
                                        <p:tav tm="100000">
                                          <p:val>
                                            <p:strVal val="#ppt_w"/>
                                          </p:val>
                                        </p:tav>
                                      </p:tavLst>
                                    </p:anim>
                                    <p:anim calcmode="lin" valueType="num">
                                      <p:cBhvr>
                                        <p:cTn id="20" dur="75"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8" fill="hold" grpId="0" nodeType="clickEffect">
                                  <p:stCondLst>
                                    <p:cond delay="0"/>
                                  </p:stCondLst>
                                  <p:iterate type="lt">
                                    <p:tmPct val="100000"/>
                                  </p:iterate>
                                  <p:childTnLst>
                                    <p:set>
                                      <p:cBhvr>
                                        <p:cTn id="24" dur="1" fill="hold">
                                          <p:stCondLst>
                                            <p:cond delay="0"/>
                                          </p:stCondLst>
                                        </p:cTn>
                                        <p:tgtEl>
                                          <p:spTgt spid="105"/>
                                        </p:tgtEl>
                                        <p:attrNameLst>
                                          <p:attrName>style.visibility</p:attrName>
                                        </p:attrNameLst>
                                      </p:cBhvr>
                                      <p:to>
                                        <p:strVal val="visible"/>
                                      </p:to>
                                    </p:set>
                                    <p:anim calcmode="lin" valueType="num">
                                      <p:cBhvr>
                                        <p:cTn id="25" dur="75" fill="hold"/>
                                        <p:tgtEl>
                                          <p:spTgt spid="105"/>
                                        </p:tgtEl>
                                        <p:attrNameLst>
                                          <p:attrName>ppt_x</p:attrName>
                                        </p:attrNameLst>
                                      </p:cBhvr>
                                      <p:tavLst>
                                        <p:tav tm="0">
                                          <p:val>
                                            <p:strVal val="#ppt_x-#ppt_w/2"/>
                                          </p:val>
                                        </p:tav>
                                        <p:tav tm="100000">
                                          <p:val>
                                            <p:strVal val="#ppt_x"/>
                                          </p:val>
                                        </p:tav>
                                      </p:tavLst>
                                    </p:anim>
                                    <p:anim calcmode="lin" valueType="num">
                                      <p:cBhvr>
                                        <p:cTn id="26" dur="75" fill="hold"/>
                                        <p:tgtEl>
                                          <p:spTgt spid="105"/>
                                        </p:tgtEl>
                                        <p:attrNameLst>
                                          <p:attrName>ppt_y</p:attrName>
                                        </p:attrNameLst>
                                      </p:cBhvr>
                                      <p:tavLst>
                                        <p:tav tm="0">
                                          <p:val>
                                            <p:strVal val="#ppt_y"/>
                                          </p:val>
                                        </p:tav>
                                        <p:tav tm="100000">
                                          <p:val>
                                            <p:strVal val="#ppt_y"/>
                                          </p:val>
                                        </p:tav>
                                      </p:tavLst>
                                    </p:anim>
                                    <p:anim calcmode="lin" valueType="num">
                                      <p:cBhvr>
                                        <p:cTn id="27" dur="75" fill="hold"/>
                                        <p:tgtEl>
                                          <p:spTgt spid="105"/>
                                        </p:tgtEl>
                                        <p:attrNameLst>
                                          <p:attrName>ppt_w</p:attrName>
                                        </p:attrNameLst>
                                      </p:cBhvr>
                                      <p:tavLst>
                                        <p:tav tm="0">
                                          <p:val>
                                            <p:fltVal val="0"/>
                                          </p:val>
                                        </p:tav>
                                        <p:tav tm="100000">
                                          <p:val>
                                            <p:strVal val="#ppt_w"/>
                                          </p:val>
                                        </p:tav>
                                      </p:tavLst>
                                    </p:anim>
                                    <p:anim calcmode="lin" valueType="num">
                                      <p:cBhvr>
                                        <p:cTn id="28" dur="75" fill="hold"/>
                                        <p:tgtEl>
                                          <p:spTgt spid="105"/>
                                        </p:tgtEl>
                                        <p:attrNameLst>
                                          <p:attrName>ppt_h</p:attrName>
                                        </p:attrNameLst>
                                      </p:cBhvr>
                                      <p:tavLst>
                                        <p:tav tm="0">
                                          <p:val>
                                            <p:strVal val="#ppt_h"/>
                                          </p:val>
                                        </p:tav>
                                        <p:tav tm="100000">
                                          <p:val>
                                            <p:strVal val="#ppt_h"/>
                                          </p:val>
                                        </p:tav>
                                      </p:tavLst>
                                    </p:anim>
                                  </p:childTnLst>
                                </p:cTn>
                              </p:par>
                            </p:childTnLst>
                          </p:cTn>
                        </p:par>
                        <p:par>
                          <p:cTn id="29" fill="hold">
                            <p:stCondLst>
                              <p:cond delay="1200"/>
                            </p:stCondLst>
                            <p:childTnLst>
                              <p:par>
                                <p:cTn id="30" presetID="5" presetClass="entr" presetSubtype="5"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checkerboard(down)">
                                      <p:cBhvr>
                                        <p:cTn id="32" dur="500"/>
                                        <p:tgtEl>
                                          <p:spTgt spid="13"/>
                                        </p:tgtEl>
                                      </p:cBhvr>
                                    </p:animEffect>
                                  </p:childTnLst>
                                </p:cTn>
                              </p:par>
                              <p:par>
                                <p:cTn id="33" presetID="17" presetClass="entr" presetSubtype="8"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ppt_x</p:attrName>
                                        </p:attrNameLst>
                                      </p:cBhvr>
                                      <p:tavLst>
                                        <p:tav tm="0">
                                          <p:val>
                                            <p:strVal val="#ppt_x-#ppt_w/2"/>
                                          </p:val>
                                        </p:tav>
                                        <p:tav tm="100000">
                                          <p:val>
                                            <p:strVal val="#ppt_x"/>
                                          </p:val>
                                        </p:tav>
                                      </p:tavLst>
                                    </p:anim>
                                    <p:anim calcmode="lin" valueType="num">
                                      <p:cBhvr>
                                        <p:cTn id="36" dur="500" fill="hold"/>
                                        <p:tgtEl>
                                          <p:spTgt spid="14"/>
                                        </p:tgtEl>
                                        <p:attrNameLst>
                                          <p:attrName>ppt_y</p:attrName>
                                        </p:attrNameLst>
                                      </p:cBhvr>
                                      <p:tavLst>
                                        <p:tav tm="0">
                                          <p:val>
                                            <p:strVal val="#ppt_y"/>
                                          </p:val>
                                        </p:tav>
                                        <p:tav tm="100000">
                                          <p:val>
                                            <p:strVal val="#ppt_y"/>
                                          </p:val>
                                        </p:tav>
                                      </p:tavLst>
                                    </p:anim>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2" presetClass="entr" presetSubtype="1"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slide(fromTop)">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3"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strips(upRight)">
                                      <p:cBhvr>
                                        <p:cTn id="48" dur="500"/>
                                        <p:tgtEl>
                                          <p:spTgt spid="17"/>
                                        </p:tgtEl>
                                      </p:cBhvr>
                                    </p:animEffect>
                                  </p:childTnLst>
                                </p:cTn>
                              </p:par>
                            </p:childTnLst>
                          </p:cTn>
                        </p:par>
                        <p:par>
                          <p:cTn id="49" fill="hold">
                            <p:stCondLst>
                              <p:cond delay="500"/>
                            </p:stCondLst>
                            <p:childTnLst>
                              <p:par>
                                <p:cTn id="50" presetID="17" presetClass="entr" presetSubtype="10" fill="hold" grpId="0" nodeType="afterEffect">
                                  <p:stCondLst>
                                    <p:cond delay="0"/>
                                  </p:stCondLst>
                                  <p:iterate type="lt">
                                    <p:tmPct val="10000"/>
                                  </p:iterate>
                                  <p:childTnLst>
                                    <p:set>
                                      <p:cBhvr>
                                        <p:cTn id="51" dur="1" fill="hold">
                                          <p:stCondLst>
                                            <p:cond delay="0"/>
                                          </p:stCondLst>
                                        </p:cTn>
                                        <p:tgtEl>
                                          <p:spTgt spid="104"/>
                                        </p:tgtEl>
                                        <p:attrNameLst>
                                          <p:attrName>style.visibility</p:attrName>
                                        </p:attrNameLst>
                                      </p:cBhvr>
                                      <p:to>
                                        <p:strVal val="visible"/>
                                      </p:to>
                                    </p:set>
                                    <p:anim calcmode="lin" valueType="num">
                                      <p:cBhvr>
                                        <p:cTn id="52" dur="500" fill="hold"/>
                                        <p:tgtEl>
                                          <p:spTgt spid="104"/>
                                        </p:tgtEl>
                                        <p:attrNameLst>
                                          <p:attrName>ppt_w</p:attrName>
                                        </p:attrNameLst>
                                      </p:cBhvr>
                                      <p:tavLst>
                                        <p:tav tm="0">
                                          <p:val>
                                            <p:fltVal val="0"/>
                                          </p:val>
                                        </p:tav>
                                        <p:tav tm="100000">
                                          <p:val>
                                            <p:strVal val="#ppt_w"/>
                                          </p:val>
                                        </p:tav>
                                      </p:tavLst>
                                    </p:anim>
                                    <p:anim calcmode="lin" valueType="num">
                                      <p:cBhvr>
                                        <p:cTn id="53" dur="500" fill="hold"/>
                                        <p:tgtEl>
                                          <p:spTgt spid="104"/>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7" presetClass="entr" presetSubtype="8" fill="hold" grpId="0" nodeType="clickEffect">
                                  <p:stCondLst>
                                    <p:cond delay="0"/>
                                  </p:stCondLst>
                                  <p:iterate type="lt">
                                    <p:tmPct val="100000"/>
                                  </p:iterate>
                                  <p:childTnLst>
                                    <p:set>
                                      <p:cBhvr>
                                        <p:cTn id="57" dur="1" fill="hold">
                                          <p:stCondLst>
                                            <p:cond delay="0"/>
                                          </p:stCondLst>
                                        </p:cTn>
                                        <p:tgtEl>
                                          <p:spTgt spid="21"/>
                                        </p:tgtEl>
                                        <p:attrNameLst>
                                          <p:attrName>style.visibility</p:attrName>
                                        </p:attrNameLst>
                                      </p:cBhvr>
                                      <p:to>
                                        <p:strVal val="visible"/>
                                      </p:to>
                                    </p:set>
                                    <p:anim calcmode="lin" valueType="num">
                                      <p:cBhvr>
                                        <p:cTn id="58" dur="75" fill="hold"/>
                                        <p:tgtEl>
                                          <p:spTgt spid="21"/>
                                        </p:tgtEl>
                                        <p:attrNameLst>
                                          <p:attrName>ppt_x</p:attrName>
                                        </p:attrNameLst>
                                      </p:cBhvr>
                                      <p:tavLst>
                                        <p:tav tm="0">
                                          <p:val>
                                            <p:strVal val="#ppt_x-#ppt_w/2"/>
                                          </p:val>
                                        </p:tav>
                                        <p:tav tm="100000">
                                          <p:val>
                                            <p:strVal val="#ppt_x"/>
                                          </p:val>
                                        </p:tav>
                                      </p:tavLst>
                                    </p:anim>
                                    <p:anim calcmode="lin" valueType="num">
                                      <p:cBhvr>
                                        <p:cTn id="59" dur="75" fill="hold"/>
                                        <p:tgtEl>
                                          <p:spTgt spid="21"/>
                                        </p:tgtEl>
                                        <p:attrNameLst>
                                          <p:attrName>ppt_y</p:attrName>
                                        </p:attrNameLst>
                                      </p:cBhvr>
                                      <p:tavLst>
                                        <p:tav tm="0">
                                          <p:val>
                                            <p:strVal val="#ppt_y"/>
                                          </p:val>
                                        </p:tav>
                                        <p:tav tm="100000">
                                          <p:val>
                                            <p:strVal val="#ppt_y"/>
                                          </p:val>
                                        </p:tav>
                                      </p:tavLst>
                                    </p:anim>
                                    <p:anim calcmode="lin" valueType="num">
                                      <p:cBhvr>
                                        <p:cTn id="60" dur="75" fill="hold"/>
                                        <p:tgtEl>
                                          <p:spTgt spid="21"/>
                                        </p:tgtEl>
                                        <p:attrNameLst>
                                          <p:attrName>ppt_w</p:attrName>
                                        </p:attrNameLst>
                                      </p:cBhvr>
                                      <p:tavLst>
                                        <p:tav tm="0">
                                          <p:val>
                                            <p:fltVal val="0"/>
                                          </p:val>
                                        </p:tav>
                                        <p:tav tm="100000">
                                          <p:val>
                                            <p:strVal val="#ppt_w"/>
                                          </p:val>
                                        </p:tav>
                                      </p:tavLst>
                                    </p:anim>
                                    <p:anim calcmode="lin" valueType="num">
                                      <p:cBhvr>
                                        <p:cTn id="61" dur="75"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17" presetClass="entr" presetSubtype="8" fill="hold" grpId="0" nodeType="clickEffect">
                                  <p:stCondLst>
                                    <p:cond delay="0"/>
                                  </p:stCondLst>
                                  <p:iterate type="lt">
                                    <p:tmPct val="100000"/>
                                  </p:iterate>
                                  <p:childTnLst>
                                    <p:set>
                                      <p:cBhvr>
                                        <p:cTn id="65" dur="1" fill="hold">
                                          <p:stCondLst>
                                            <p:cond delay="0"/>
                                          </p:stCondLst>
                                        </p:cTn>
                                        <p:tgtEl>
                                          <p:spTgt spid="6"/>
                                        </p:tgtEl>
                                        <p:attrNameLst>
                                          <p:attrName>style.visibility</p:attrName>
                                        </p:attrNameLst>
                                      </p:cBhvr>
                                      <p:to>
                                        <p:strVal val="visible"/>
                                      </p:to>
                                    </p:set>
                                    <p:anim calcmode="lin" valueType="num">
                                      <p:cBhvr>
                                        <p:cTn id="66" dur="75" fill="hold"/>
                                        <p:tgtEl>
                                          <p:spTgt spid="6"/>
                                        </p:tgtEl>
                                        <p:attrNameLst>
                                          <p:attrName>ppt_x</p:attrName>
                                        </p:attrNameLst>
                                      </p:cBhvr>
                                      <p:tavLst>
                                        <p:tav tm="0">
                                          <p:val>
                                            <p:strVal val="#ppt_x-#ppt_w/2"/>
                                          </p:val>
                                        </p:tav>
                                        <p:tav tm="100000">
                                          <p:val>
                                            <p:strVal val="#ppt_x"/>
                                          </p:val>
                                        </p:tav>
                                      </p:tavLst>
                                    </p:anim>
                                    <p:anim calcmode="lin" valueType="num">
                                      <p:cBhvr>
                                        <p:cTn id="67" dur="75" fill="hold"/>
                                        <p:tgtEl>
                                          <p:spTgt spid="6"/>
                                        </p:tgtEl>
                                        <p:attrNameLst>
                                          <p:attrName>ppt_y</p:attrName>
                                        </p:attrNameLst>
                                      </p:cBhvr>
                                      <p:tavLst>
                                        <p:tav tm="0">
                                          <p:val>
                                            <p:strVal val="#ppt_y"/>
                                          </p:val>
                                        </p:tav>
                                        <p:tav tm="100000">
                                          <p:val>
                                            <p:strVal val="#ppt_y"/>
                                          </p:val>
                                        </p:tav>
                                      </p:tavLst>
                                    </p:anim>
                                    <p:anim calcmode="lin" valueType="num">
                                      <p:cBhvr>
                                        <p:cTn id="68" dur="75" fill="hold"/>
                                        <p:tgtEl>
                                          <p:spTgt spid="6"/>
                                        </p:tgtEl>
                                        <p:attrNameLst>
                                          <p:attrName>ppt_w</p:attrName>
                                        </p:attrNameLst>
                                      </p:cBhvr>
                                      <p:tavLst>
                                        <p:tav tm="0">
                                          <p:val>
                                            <p:fltVal val="0"/>
                                          </p:val>
                                        </p:tav>
                                        <p:tav tm="100000">
                                          <p:val>
                                            <p:strVal val="#ppt_w"/>
                                          </p:val>
                                        </p:tav>
                                      </p:tavLst>
                                    </p:anim>
                                    <p:anim calcmode="lin" valueType="num">
                                      <p:cBhvr>
                                        <p:cTn id="69" dur="75" fill="hold"/>
                                        <p:tgtEl>
                                          <p:spTgt spid="6"/>
                                        </p:tgtEl>
                                        <p:attrNameLst>
                                          <p:attrName>ppt_h</p:attrName>
                                        </p:attrNameLst>
                                      </p:cBhvr>
                                      <p:tavLst>
                                        <p:tav tm="0">
                                          <p:val>
                                            <p:strVal val="#ppt_h"/>
                                          </p:val>
                                        </p:tav>
                                        <p:tav tm="100000">
                                          <p:val>
                                            <p:strVal val="#ppt_h"/>
                                          </p:val>
                                        </p:tav>
                                      </p:tavLst>
                                    </p:anim>
                                  </p:childTnLst>
                                </p:cTn>
                              </p:par>
                            </p:childTnLst>
                          </p:cTn>
                        </p:par>
                        <p:par>
                          <p:cTn id="70" fill="hold">
                            <p:stCondLst>
                              <p:cond delay="600"/>
                            </p:stCondLst>
                            <p:childTnLst>
                              <p:par>
                                <p:cTn id="71" presetID="12" presetClass="entr" presetSubtype="8" fill="hold" nodeType="after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slide(fromLeft)">
                                      <p:cBhvr>
                                        <p:cTn id="73" dur="500"/>
                                        <p:tgtEl>
                                          <p:spTgt spid="7"/>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ntr" presetSubtype="21" fill="hold" grpId="0" nodeType="click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barn(inVertical)">
                                      <p:cBhvr>
                                        <p:cTn id="78" dur="500"/>
                                        <p:tgtEl>
                                          <p:spTgt spid="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06"/>
                                        </p:tgtEl>
                                        <p:attrNameLst>
                                          <p:attrName>style.visibility</p:attrName>
                                        </p:attrNameLst>
                                      </p:cBhvr>
                                      <p:to>
                                        <p:strVal val="visible"/>
                                      </p:to>
                                    </p:set>
                                    <p:animEffect transition="in" filter="wipe(left)">
                                      <p:cBhvr>
                                        <p:cTn id="83" dur="500"/>
                                        <p:tgtEl>
                                          <p:spTgt spid="106"/>
                                        </p:tgtEl>
                                      </p:cBhvr>
                                    </p:animEffect>
                                  </p:childTnLst>
                                </p:cTn>
                              </p:par>
                            </p:childTnLst>
                          </p:cTn>
                        </p:par>
                        <p:par>
                          <p:cTn id="84" fill="hold">
                            <p:stCondLst>
                              <p:cond delay="500"/>
                            </p:stCondLst>
                            <p:childTnLst>
                              <p:par>
                                <p:cTn id="85" presetID="1" presetClass="entr" presetSubtype="0" fill="hold" nodeType="afterEffect">
                                  <p:stCondLst>
                                    <p:cond delay="0"/>
                                  </p:stCondLst>
                                  <p:childTnLst>
                                    <p:set>
                                      <p:cBhvr>
                                        <p:cTn id="86" dur="1" fill="hold">
                                          <p:stCondLst>
                                            <p:cond delay="499"/>
                                          </p:stCondLst>
                                        </p:cTn>
                                        <p:tgtEl>
                                          <p:spTgt spid="1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7" presetClass="entr" presetSubtype="2" fill="hold" nodeType="clickEffect">
                                  <p:stCondLst>
                                    <p:cond delay="0"/>
                                  </p:stCondLst>
                                  <p:childTnLst>
                                    <p:set>
                                      <p:cBhvr>
                                        <p:cTn id="90" dur="1" fill="hold">
                                          <p:stCondLst>
                                            <p:cond delay="0"/>
                                          </p:stCondLst>
                                        </p:cTn>
                                        <p:tgtEl>
                                          <p:spTgt spid="82"/>
                                        </p:tgtEl>
                                        <p:attrNameLst>
                                          <p:attrName>style.visibility</p:attrName>
                                        </p:attrNameLst>
                                      </p:cBhvr>
                                      <p:to>
                                        <p:strVal val="visible"/>
                                      </p:to>
                                    </p:set>
                                    <p:anim calcmode="lin" valueType="num">
                                      <p:cBhvr>
                                        <p:cTn id="91" dur="500" fill="hold"/>
                                        <p:tgtEl>
                                          <p:spTgt spid="82"/>
                                        </p:tgtEl>
                                        <p:attrNameLst>
                                          <p:attrName>ppt_x</p:attrName>
                                        </p:attrNameLst>
                                      </p:cBhvr>
                                      <p:tavLst>
                                        <p:tav tm="0">
                                          <p:val>
                                            <p:strVal val="#ppt_x+#ppt_w/2"/>
                                          </p:val>
                                        </p:tav>
                                        <p:tav tm="100000">
                                          <p:val>
                                            <p:strVal val="#ppt_x"/>
                                          </p:val>
                                        </p:tav>
                                      </p:tavLst>
                                    </p:anim>
                                    <p:anim calcmode="lin" valueType="num">
                                      <p:cBhvr>
                                        <p:cTn id="92" dur="500" fill="hold"/>
                                        <p:tgtEl>
                                          <p:spTgt spid="82"/>
                                        </p:tgtEl>
                                        <p:attrNameLst>
                                          <p:attrName>ppt_y</p:attrName>
                                        </p:attrNameLst>
                                      </p:cBhvr>
                                      <p:tavLst>
                                        <p:tav tm="0">
                                          <p:val>
                                            <p:strVal val="#ppt_y"/>
                                          </p:val>
                                        </p:tav>
                                        <p:tav tm="100000">
                                          <p:val>
                                            <p:strVal val="#ppt_y"/>
                                          </p:val>
                                        </p:tav>
                                      </p:tavLst>
                                    </p:anim>
                                    <p:anim calcmode="lin" valueType="num">
                                      <p:cBhvr>
                                        <p:cTn id="93" dur="500" fill="hold"/>
                                        <p:tgtEl>
                                          <p:spTgt spid="82"/>
                                        </p:tgtEl>
                                        <p:attrNameLst>
                                          <p:attrName>ppt_w</p:attrName>
                                        </p:attrNameLst>
                                      </p:cBhvr>
                                      <p:tavLst>
                                        <p:tav tm="0">
                                          <p:val>
                                            <p:fltVal val="0"/>
                                          </p:val>
                                        </p:tav>
                                        <p:tav tm="100000">
                                          <p:val>
                                            <p:strVal val="#ppt_w"/>
                                          </p:val>
                                        </p:tav>
                                      </p:tavLst>
                                    </p:anim>
                                    <p:anim calcmode="lin" valueType="num">
                                      <p:cBhvr>
                                        <p:cTn id="94" dur="500" fill="hold"/>
                                        <p:tgtEl>
                                          <p:spTgt spid="82"/>
                                        </p:tgtEl>
                                        <p:attrNameLst>
                                          <p:attrName>ppt_h</p:attrName>
                                        </p:attrNameLst>
                                      </p:cBhvr>
                                      <p:tavLst>
                                        <p:tav tm="0">
                                          <p:val>
                                            <p:strVal val="#ppt_h"/>
                                          </p:val>
                                        </p:tav>
                                        <p:tav tm="100000">
                                          <p:val>
                                            <p:strVal val="#ppt_h"/>
                                          </p:val>
                                        </p:tav>
                                      </p:tavLst>
                                    </p:anim>
                                  </p:childTnLst>
                                </p:cTn>
                              </p:par>
                            </p:childTnLst>
                          </p:cTn>
                        </p:par>
                        <p:par>
                          <p:cTn id="95" fill="hold">
                            <p:stCondLst>
                              <p:cond delay="500"/>
                            </p:stCondLst>
                            <p:childTnLst>
                              <p:par>
                                <p:cTn id="96" presetID="17" presetClass="entr" presetSubtype="2" fill="hold" nodeType="afterEffect">
                                  <p:stCondLst>
                                    <p:cond delay="0"/>
                                  </p:stCondLst>
                                  <p:childTnLst>
                                    <p:set>
                                      <p:cBhvr>
                                        <p:cTn id="97" dur="1" fill="hold">
                                          <p:stCondLst>
                                            <p:cond delay="0"/>
                                          </p:stCondLst>
                                        </p:cTn>
                                        <p:tgtEl>
                                          <p:spTgt spid="60"/>
                                        </p:tgtEl>
                                        <p:attrNameLst>
                                          <p:attrName>style.visibility</p:attrName>
                                        </p:attrNameLst>
                                      </p:cBhvr>
                                      <p:to>
                                        <p:strVal val="visible"/>
                                      </p:to>
                                    </p:set>
                                    <p:anim calcmode="lin" valueType="num">
                                      <p:cBhvr>
                                        <p:cTn id="98" dur="500" fill="hold"/>
                                        <p:tgtEl>
                                          <p:spTgt spid="60"/>
                                        </p:tgtEl>
                                        <p:attrNameLst>
                                          <p:attrName>ppt_x</p:attrName>
                                        </p:attrNameLst>
                                      </p:cBhvr>
                                      <p:tavLst>
                                        <p:tav tm="0">
                                          <p:val>
                                            <p:strVal val="#ppt_x+#ppt_w/2"/>
                                          </p:val>
                                        </p:tav>
                                        <p:tav tm="100000">
                                          <p:val>
                                            <p:strVal val="#ppt_x"/>
                                          </p:val>
                                        </p:tav>
                                      </p:tavLst>
                                    </p:anim>
                                    <p:anim calcmode="lin" valueType="num">
                                      <p:cBhvr>
                                        <p:cTn id="99" dur="500" fill="hold"/>
                                        <p:tgtEl>
                                          <p:spTgt spid="60"/>
                                        </p:tgtEl>
                                        <p:attrNameLst>
                                          <p:attrName>ppt_y</p:attrName>
                                        </p:attrNameLst>
                                      </p:cBhvr>
                                      <p:tavLst>
                                        <p:tav tm="0">
                                          <p:val>
                                            <p:strVal val="#ppt_y"/>
                                          </p:val>
                                        </p:tav>
                                        <p:tav tm="100000">
                                          <p:val>
                                            <p:strVal val="#ppt_y"/>
                                          </p:val>
                                        </p:tav>
                                      </p:tavLst>
                                    </p:anim>
                                    <p:anim calcmode="lin" valueType="num">
                                      <p:cBhvr>
                                        <p:cTn id="100" dur="500" fill="hold"/>
                                        <p:tgtEl>
                                          <p:spTgt spid="60"/>
                                        </p:tgtEl>
                                        <p:attrNameLst>
                                          <p:attrName>ppt_w</p:attrName>
                                        </p:attrNameLst>
                                      </p:cBhvr>
                                      <p:tavLst>
                                        <p:tav tm="0">
                                          <p:val>
                                            <p:fltVal val="0"/>
                                          </p:val>
                                        </p:tav>
                                        <p:tav tm="100000">
                                          <p:val>
                                            <p:strVal val="#ppt_w"/>
                                          </p:val>
                                        </p:tav>
                                      </p:tavLst>
                                    </p:anim>
                                    <p:anim calcmode="lin" valueType="num">
                                      <p:cBhvr>
                                        <p:cTn id="101" dur="500" fill="hold"/>
                                        <p:tgtEl>
                                          <p:spTgt spid="60"/>
                                        </p:tgtEl>
                                        <p:attrNameLst>
                                          <p:attrName>ppt_h</p:attrName>
                                        </p:attrNameLst>
                                      </p:cBhvr>
                                      <p:tavLst>
                                        <p:tav tm="0">
                                          <p:val>
                                            <p:strVal val="#ppt_h"/>
                                          </p:val>
                                        </p:tav>
                                        <p:tav tm="100000">
                                          <p:val>
                                            <p:strVal val="#ppt_h"/>
                                          </p:val>
                                        </p:tav>
                                      </p:tavLst>
                                    </p:anim>
                                  </p:childTnLst>
                                </p:cTn>
                              </p:par>
                            </p:childTnLst>
                          </p:cTn>
                        </p:par>
                        <p:par>
                          <p:cTn id="102" fill="hold">
                            <p:stCondLst>
                              <p:cond delay="1000"/>
                            </p:stCondLst>
                            <p:childTnLst>
                              <p:par>
                                <p:cTn id="103" presetID="17" presetClass="entr" presetSubtype="2" fill="hold" nodeType="afterEffect">
                                  <p:stCondLst>
                                    <p:cond delay="0"/>
                                  </p:stCondLst>
                                  <p:childTnLst>
                                    <p:set>
                                      <p:cBhvr>
                                        <p:cTn id="104" dur="1" fill="hold">
                                          <p:stCondLst>
                                            <p:cond delay="0"/>
                                          </p:stCondLst>
                                        </p:cTn>
                                        <p:tgtEl>
                                          <p:spTgt spid="71"/>
                                        </p:tgtEl>
                                        <p:attrNameLst>
                                          <p:attrName>style.visibility</p:attrName>
                                        </p:attrNameLst>
                                      </p:cBhvr>
                                      <p:to>
                                        <p:strVal val="visible"/>
                                      </p:to>
                                    </p:set>
                                    <p:anim calcmode="lin" valueType="num">
                                      <p:cBhvr>
                                        <p:cTn id="105" dur="500" fill="hold"/>
                                        <p:tgtEl>
                                          <p:spTgt spid="71"/>
                                        </p:tgtEl>
                                        <p:attrNameLst>
                                          <p:attrName>ppt_x</p:attrName>
                                        </p:attrNameLst>
                                      </p:cBhvr>
                                      <p:tavLst>
                                        <p:tav tm="0">
                                          <p:val>
                                            <p:strVal val="#ppt_x+#ppt_w/2"/>
                                          </p:val>
                                        </p:tav>
                                        <p:tav tm="100000">
                                          <p:val>
                                            <p:strVal val="#ppt_x"/>
                                          </p:val>
                                        </p:tav>
                                      </p:tavLst>
                                    </p:anim>
                                    <p:anim calcmode="lin" valueType="num">
                                      <p:cBhvr>
                                        <p:cTn id="106" dur="500" fill="hold"/>
                                        <p:tgtEl>
                                          <p:spTgt spid="71"/>
                                        </p:tgtEl>
                                        <p:attrNameLst>
                                          <p:attrName>ppt_y</p:attrName>
                                        </p:attrNameLst>
                                      </p:cBhvr>
                                      <p:tavLst>
                                        <p:tav tm="0">
                                          <p:val>
                                            <p:strVal val="#ppt_y"/>
                                          </p:val>
                                        </p:tav>
                                        <p:tav tm="100000">
                                          <p:val>
                                            <p:strVal val="#ppt_y"/>
                                          </p:val>
                                        </p:tav>
                                      </p:tavLst>
                                    </p:anim>
                                    <p:anim calcmode="lin" valueType="num">
                                      <p:cBhvr>
                                        <p:cTn id="107" dur="500" fill="hold"/>
                                        <p:tgtEl>
                                          <p:spTgt spid="71"/>
                                        </p:tgtEl>
                                        <p:attrNameLst>
                                          <p:attrName>ppt_w</p:attrName>
                                        </p:attrNameLst>
                                      </p:cBhvr>
                                      <p:tavLst>
                                        <p:tav tm="0">
                                          <p:val>
                                            <p:fltVal val="0"/>
                                          </p:val>
                                        </p:tav>
                                        <p:tav tm="100000">
                                          <p:val>
                                            <p:strVal val="#ppt_w"/>
                                          </p:val>
                                        </p:tav>
                                      </p:tavLst>
                                    </p:anim>
                                    <p:anim calcmode="lin" valueType="num">
                                      <p:cBhvr>
                                        <p:cTn id="108" dur="500" fill="hold"/>
                                        <p:tgtEl>
                                          <p:spTgt spid="71"/>
                                        </p:tgtEl>
                                        <p:attrNameLst>
                                          <p:attrName>ppt_h</p:attrName>
                                        </p:attrNameLst>
                                      </p:cBhvr>
                                      <p:tavLst>
                                        <p:tav tm="0">
                                          <p:val>
                                            <p:strVal val="#ppt_h"/>
                                          </p:val>
                                        </p:tav>
                                        <p:tav tm="100000">
                                          <p:val>
                                            <p:strVal val="#ppt_h"/>
                                          </p:val>
                                        </p:tav>
                                      </p:tavLst>
                                    </p:anim>
                                  </p:childTnLst>
                                </p:cTn>
                              </p:par>
                            </p:childTnLst>
                          </p:cTn>
                        </p:par>
                        <p:par>
                          <p:cTn id="109" fill="hold">
                            <p:stCondLst>
                              <p:cond delay="1500"/>
                            </p:stCondLst>
                            <p:childTnLst>
                              <p:par>
                                <p:cTn id="110" presetID="17" presetClass="entr" presetSubtype="2" fill="hold" nodeType="afterEffect">
                                  <p:stCondLst>
                                    <p:cond delay="0"/>
                                  </p:stCondLst>
                                  <p:childTnLst>
                                    <p:set>
                                      <p:cBhvr>
                                        <p:cTn id="111" dur="1" fill="hold">
                                          <p:stCondLst>
                                            <p:cond delay="0"/>
                                          </p:stCondLst>
                                        </p:cTn>
                                        <p:tgtEl>
                                          <p:spTgt spid="49"/>
                                        </p:tgtEl>
                                        <p:attrNameLst>
                                          <p:attrName>style.visibility</p:attrName>
                                        </p:attrNameLst>
                                      </p:cBhvr>
                                      <p:to>
                                        <p:strVal val="visible"/>
                                      </p:to>
                                    </p:set>
                                    <p:anim calcmode="lin" valueType="num">
                                      <p:cBhvr>
                                        <p:cTn id="112" dur="500" fill="hold"/>
                                        <p:tgtEl>
                                          <p:spTgt spid="49"/>
                                        </p:tgtEl>
                                        <p:attrNameLst>
                                          <p:attrName>ppt_x</p:attrName>
                                        </p:attrNameLst>
                                      </p:cBhvr>
                                      <p:tavLst>
                                        <p:tav tm="0">
                                          <p:val>
                                            <p:strVal val="#ppt_x+#ppt_w/2"/>
                                          </p:val>
                                        </p:tav>
                                        <p:tav tm="100000">
                                          <p:val>
                                            <p:strVal val="#ppt_x"/>
                                          </p:val>
                                        </p:tav>
                                      </p:tavLst>
                                    </p:anim>
                                    <p:anim calcmode="lin" valueType="num">
                                      <p:cBhvr>
                                        <p:cTn id="113" dur="500" fill="hold"/>
                                        <p:tgtEl>
                                          <p:spTgt spid="49"/>
                                        </p:tgtEl>
                                        <p:attrNameLst>
                                          <p:attrName>ppt_y</p:attrName>
                                        </p:attrNameLst>
                                      </p:cBhvr>
                                      <p:tavLst>
                                        <p:tav tm="0">
                                          <p:val>
                                            <p:strVal val="#ppt_y"/>
                                          </p:val>
                                        </p:tav>
                                        <p:tav tm="100000">
                                          <p:val>
                                            <p:strVal val="#ppt_y"/>
                                          </p:val>
                                        </p:tav>
                                      </p:tavLst>
                                    </p:anim>
                                    <p:anim calcmode="lin" valueType="num">
                                      <p:cBhvr>
                                        <p:cTn id="114" dur="500" fill="hold"/>
                                        <p:tgtEl>
                                          <p:spTgt spid="49"/>
                                        </p:tgtEl>
                                        <p:attrNameLst>
                                          <p:attrName>ppt_w</p:attrName>
                                        </p:attrNameLst>
                                      </p:cBhvr>
                                      <p:tavLst>
                                        <p:tav tm="0">
                                          <p:val>
                                            <p:fltVal val="0"/>
                                          </p:val>
                                        </p:tav>
                                        <p:tav tm="100000">
                                          <p:val>
                                            <p:strVal val="#ppt_w"/>
                                          </p:val>
                                        </p:tav>
                                      </p:tavLst>
                                    </p:anim>
                                    <p:anim calcmode="lin" valueType="num">
                                      <p:cBhvr>
                                        <p:cTn id="115" dur="500" fill="hold"/>
                                        <p:tgtEl>
                                          <p:spTgt spid="49"/>
                                        </p:tgtEl>
                                        <p:attrNameLst>
                                          <p:attrName>ppt_h</p:attrName>
                                        </p:attrNameLst>
                                      </p:cBhvr>
                                      <p:tavLst>
                                        <p:tav tm="0">
                                          <p:val>
                                            <p:strVal val="#ppt_h"/>
                                          </p:val>
                                        </p:tav>
                                        <p:tav tm="100000">
                                          <p:val>
                                            <p:strVal val="#ppt_h"/>
                                          </p:val>
                                        </p:tav>
                                      </p:tavLst>
                                    </p:anim>
                                  </p:childTnLst>
                                </p:cTn>
                              </p:par>
                            </p:childTnLst>
                          </p:cTn>
                        </p:par>
                        <p:par>
                          <p:cTn id="116" fill="hold">
                            <p:stCondLst>
                              <p:cond delay="2000"/>
                            </p:stCondLst>
                            <p:childTnLst>
                              <p:par>
                                <p:cTn id="117" presetID="17" presetClass="entr" presetSubtype="2" fill="hold" nodeType="afterEffect">
                                  <p:stCondLst>
                                    <p:cond delay="0"/>
                                  </p:stCondLst>
                                  <p:childTnLst>
                                    <p:set>
                                      <p:cBhvr>
                                        <p:cTn id="118" dur="1" fill="hold">
                                          <p:stCondLst>
                                            <p:cond delay="0"/>
                                          </p:stCondLst>
                                        </p:cTn>
                                        <p:tgtEl>
                                          <p:spTgt spid="38"/>
                                        </p:tgtEl>
                                        <p:attrNameLst>
                                          <p:attrName>style.visibility</p:attrName>
                                        </p:attrNameLst>
                                      </p:cBhvr>
                                      <p:to>
                                        <p:strVal val="visible"/>
                                      </p:to>
                                    </p:set>
                                    <p:anim calcmode="lin" valueType="num">
                                      <p:cBhvr>
                                        <p:cTn id="119" dur="500" fill="hold"/>
                                        <p:tgtEl>
                                          <p:spTgt spid="38"/>
                                        </p:tgtEl>
                                        <p:attrNameLst>
                                          <p:attrName>ppt_x</p:attrName>
                                        </p:attrNameLst>
                                      </p:cBhvr>
                                      <p:tavLst>
                                        <p:tav tm="0">
                                          <p:val>
                                            <p:strVal val="#ppt_x+#ppt_w/2"/>
                                          </p:val>
                                        </p:tav>
                                        <p:tav tm="100000">
                                          <p:val>
                                            <p:strVal val="#ppt_x"/>
                                          </p:val>
                                        </p:tav>
                                      </p:tavLst>
                                    </p:anim>
                                    <p:anim calcmode="lin" valueType="num">
                                      <p:cBhvr>
                                        <p:cTn id="120" dur="500" fill="hold"/>
                                        <p:tgtEl>
                                          <p:spTgt spid="38"/>
                                        </p:tgtEl>
                                        <p:attrNameLst>
                                          <p:attrName>ppt_y</p:attrName>
                                        </p:attrNameLst>
                                      </p:cBhvr>
                                      <p:tavLst>
                                        <p:tav tm="0">
                                          <p:val>
                                            <p:strVal val="#ppt_y"/>
                                          </p:val>
                                        </p:tav>
                                        <p:tav tm="100000">
                                          <p:val>
                                            <p:strVal val="#ppt_y"/>
                                          </p:val>
                                        </p:tav>
                                      </p:tavLst>
                                    </p:anim>
                                    <p:anim calcmode="lin" valueType="num">
                                      <p:cBhvr>
                                        <p:cTn id="121" dur="500" fill="hold"/>
                                        <p:tgtEl>
                                          <p:spTgt spid="38"/>
                                        </p:tgtEl>
                                        <p:attrNameLst>
                                          <p:attrName>ppt_w</p:attrName>
                                        </p:attrNameLst>
                                      </p:cBhvr>
                                      <p:tavLst>
                                        <p:tav tm="0">
                                          <p:val>
                                            <p:fltVal val="0"/>
                                          </p:val>
                                        </p:tav>
                                        <p:tav tm="100000">
                                          <p:val>
                                            <p:strVal val="#ppt_w"/>
                                          </p:val>
                                        </p:tav>
                                      </p:tavLst>
                                    </p:anim>
                                    <p:anim calcmode="lin" valueType="num">
                                      <p:cBhvr>
                                        <p:cTn id="122" dur="5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123" fill="hold">
                      <p:stCondLst>
                        <p:cond delay="indefinite"/>
                      </p:stCondLst>
                      <p:childTnLst>
                        <p:par>
                          <p:cTn id="124" fill="hold">
                            <p:stCondLst>
                              <p:cond delay="0"/>
                            </p:stCondLst>
                            <p:childTnLst>
                              <p:par>
                                <p:cTn id="125" presetID="12" presetClass="entr" presetSubtype="4" fill="hold" nodeType="clickEffect">
                                  <p:stCondLst>
                                    <p:cond delay="0"/>
                                  </p:stCondLst>
                                  <p:childTnLst>
                                    <p:set>
                                      <p:cBhvr>
                                        <p:cTn id="126" dur="1" fill="hold">
                                          <p:stCondLst>
                                            <p:cond delay="0"/>
                                          </p:stCondLst>
                                        </p:cTn>
                                        <p:tgtEl>
                                          <p:spTgt spid="93"/>
                                        </p:tgtEl>
                                        <p:attrNameLst>
                                          <p:attrName>style.visibility</p:attrName>
                                        </p:attrNameLst>
                                      </p:cBhvr>
                                      <p:to>
                                        <p:strVal val="visible"/>
                                      </p:to>
                                    </p:set>
                                    <p:animEffect transition="in" filter="slide(fromBottom)">
                                      <p:cBhvr>
                                        <p:cTn id="127" dur="500"/>
                                        <p:tgtEl>
                                          <p:spTgt spid="93"/>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22"/>
                                        </p:tgtEl>
                                        <p:attrNameLst>
                                          <p:attrName>style.visibility</p:attrName>
                                        </p:attrNameLst>
                                      </p:cBhvr>
                                      <p:to>
                                        <p:strVal val="visible"/>
                                      </p:to>
                                    </p:set>
                                    <p:animEffect transition="in" filter="wipe(left)">
                                      <p:cBhvr>
                                        <p:cTn id="137" dur="500"/>
                                        <p:tgtEl>
                                          <p:spTgt spid="22"/>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nodeType="clickEffect">
                                  <p:stCondLst>
                                    <p:cond delay="0"/>
                                  </p:stCondLst>
                                  <p:childTnLst>
                                    <p:set>
                                      <p:cBhvr>
                                        <p:cTn id="141" dur="1" fill="hold">
                                          <p:stCondLst>
                                            <p:cond delay="0"/>
                                          </p:stCondLst>
                                        </p:cTn>
                                        <p:tgtEl>
                                          <p:spTgt spid="27"/>
                                        </p:tgtEl>
                                        <p:attrNameLst>
                                          <p:attrName>style.visibility</p:attrName>
                                        </p:attrNameLst>
                                      </p:cBhvr>
                                      <p:to>
                                        <p:strVal val="visible"/>
                                      </p:to>
                                    </p:set>
                                    <p:animEffect transition="in" filter="wipe(down)">
                                      <p:cBhvr>
                                        <p:cTn id="142" dur="500"/>
                                        <p:tgtEl>
                                          <p:spTgt spid="27"/>
                                        </p:tgtEl>
                                      </p:cBhvr>
                                    </p:animEffect>
                                  </p:childTnLst>
                                </p:cTn>
                              </p:par>
                            </p:childTnLst>
                          </p:cTn>
                        </p:par>
                        <p:par>
                          <p:cTn id="143" fill="hold">
                            <p:stCondLst>
                              <p:cond delay="500"/>
                            </p:stCondLst>
                            <p:childTnLst>
                              <p:par>
                                <p:cTn id="144" presetID="1" presetClass="entr" presetSubtype="0" fill="hold" nodeType="afterEffect">
                                  <p:stCondLst>
                                    <p:cond delay="0"/>
                                  </p:stCondLst>
                                  <p:childTnLst>
                                    <p:set>
                                      <p:cBhvr>
                                        <p:cTn id="145" dur="1" fill="hold">
                                          <p:stCondLst>
                                            <p:cond delay="499"/>
                                          </p:stCondLst>
                                        </p:cTn>
                                        <p:tgtEl>
                                          <p:spTgt spid="36"/>
                                        </p:tgtEl>
                                        <p:attrNameLst>
                                          <p:attrName>style.visibility</p:attrName>
                                        </p:attrNameLst>
                                      </p:cBhvr>
                                      <p:to>
                                        <p:strVal val="visible"/>
                                      </p:to>
                                    </p:set>
                                  </p:childTnLst>
                                </p:cTn>
                              </p:par>
                            </p:childTnLst>
                          </p:cTn>
                        </p:par>
                      </p:childTnLst>
                    </p:cTn>
                  </p:par>
                  <p:par>
                    <p:cTn id="146" fill="hold">
                      <p:stCondLst>
                        <p:cond delay="indefinite"/>
                      </p:stCondLst>
                      <p:childTnLst>
                        <p:par>
                          <p:cTn id="147" fill="hold">
                            <p:stCondLst>
                              <p:cond delay="0"/>
                            </p:stCondLst>
                            <p:childTnLst>
                              <p:par>
                                <p:cTn id="148" presetID="22" presetClass="entr" presetSubtype="2" fill="hold" grpId="0" nodeType="clickEffect">
                                  <p:stCondLst>
                                    <p:cond delay="0"/>
                                  </p:stCondLst>
                                  <p:childTnLst>
                                    <p:set>
                                      <p:cBhvr>
                                        <p:cTn id="149" dur="1" fill="hold">
                                          <p:stCondLst>
                                            <p:cond delay="0"/>
                                          </p:stCondLst>
                                        </p:cTn>
                                        <p:tgtEl>
                                          <p:spTgt spid="37"/>
                                        </p:tgtEl>
                                        <p:attrNameLst>
                                          <p:attrName>style.visibility</p:attrName>
                                        </p:attrNameLst>
                                      </p:cBhvr>
                                      <p:to>
                                        <p:strVal val="visible"/>
                                      </p:to>
                                    </p:set>
                                    <p:animEffect transition="in" filter="wipe(right)">
                                      <p:cBhvr>
                                        <p:cTn id="150" dur="500"/>
                                        <p:tgtEl>
                                          <p:spTgt spid="37"/>
                                        </p:tgtEl>
                                      </p:cBhvr>
                                    </p:animEffect>
                                  </p:childTnLst>
                                </p:cTn>
                              </p:par>
                            </p:childTnLst>
                          </p:cTn>
                        </p:par>
                        <p:par>
                          <p:cTn id="151" fill="hold">
                            <p:stCondLst>
                              <p:cond delay="500"/>
                            </p:stCondLst>
                            <p:childTnLst>
                              <p:par>
                                <p:cTn id="152" presetID="4" presetClass="entr" presetSubtype="16" fill="hold" nodeType="afterEffect">
                                  <p:stCondLst>
                                    <p:cond delay="0"/>
                                  </p:stCondLst>
                                  <p:childTnLst>
                                    <p:set>
                                      <p:cBhvr>
                                        <p:cTn id="153" dur="1" fill="hold">
                                          <p:stCondLst>
                                            <p:cond delay="0"/>
                                          </p:stCondLst>
                                        </p:cTn>
                                        <p:tgtEl>
                                          <p:spTgt spid="11"/>
                                        </p:tgtEl>
                                        <p:attrNameLst>
                                          <p:attrName>style.visibility</p:attrName>
                                        </p:attrNameLst>
                                      </p:cBhvr>
                                      <p:to>
                                        <p:strVal val="visible"/>
                                      </p:to>
                                    </p:set>
                                    <p:animEffect transition="in" filter="box(in)">
                                      <p:cBhvr>
                                        <p:cTn id="154" dur="500"/>
                                        <p:tgtEl>
                                          <p:spTgt spid="11"/>
                                        </p:tgtEl>
                                      </p:cBhvr>
                                    </p:animEffect>
                                  </p:childTnLst>
                                </p:cTn>
                              </p:par>
                            </p:childTnLst>
                          </p:cTn>
                        </p:par>
                      </p:childTnLst>
                    </p:cTn>
                  </p:par>
                  <p:par>
                    <p:cTn id="155" fill="hold">
                      <p:stCondLst>
                        <p:cond delay="indefinite"/>
                      </p:stCondLst>
                      <p:childTnLst>
                        <p:par>
                          <p:cTn id="156" fill="hold">
                            <p:stCondLst>
                              <p:cond delay="0"/>
                            </p:stCondLst>
                            <p:childTnLst>
                              <p:par>
                                <p:cTn id="157" presetID="3" presetClass="entr" presetSubtype="5" fill="hold" nodeType="clickEffect">
                                  <p:stCondLst>
                                    <p:cond delay="0"/>
                                  </p:stCondLst>
                                  <p:childTnLst>
                                    <p:set>
                                      <p:cBhvr>
                                        <p:cTn id="158" dur="1" fill="hold">
                                          <p:stCondLst>
                                            <p:cond delay="0"/>
                                          </p:stCondLst>
                                        </p:cTn>
                                        <p:tgtEl>
                                          <p:spTgt spid="96"/>
                                        </p:tgtEl>
                                        <p:attrNameLst>
                                          <p:attrName>style.visibility</p:attrName>
                                        </p:attrNameLst>
                                      </p:cBhvr>
                                      <p:to>
                                        <p:strVal val="visible"/>
                                      </p:to>
                                    </p:set>
                                    <p:animEffect transition="in" filter="blinds(vertical)">
                                      <p:cBhvr>
                                        <p:cTn id="159" dur="500"/>
                                        <p:tgtEl>
                                          <p:spTgt spid="96"/>
                                        </p:tgtEl>
                                      </p:cBhvr>
                                    </p:animEffect>
                                  </p:childTnLst>
                                </p:cTn>
                              </p:par>
                            </p:childTnLst>
                          </p:cTn>
                        </p:par>
                      </p:childTnLst>
                    </p:cTn>
                  </p:par>
                  <p:par>
                    <p:cTn id="160" fill="hold">
                      <p:stCondLst>
                        <p:cond delay="indefinite"/>
                      </p:stCondLst>
                      <p:childTnLst>
                        <p:par>
                          <p:cTn id="161" fill="hold">
                            <p:stCondLst>
                              <p:cond delay="0"/>
                            </p:stCondLst>
                            <p:childTnLst>
                              <p:par>
                                <p:cTn id="162" presetID="17" presetClass="entr" presetSubtype="8" fill="hold" nodeType="clickEffect">
                                  <p:stCondLst>
                                    <p:cond delay="0"/>
                                  </p:stCondLst>
                                  <p:childTnLst>
                                    <p:set>
                                      <p:cBhvr>
                                        <p:cTn id="163" dur="1" fill="hold">
                                          <p:stCondLst>
                                            <p:cond delay="0"/>
                                          </p:stCondLst>
                                        </p:cTn>
                                        <p:tgtEl>
                                          <p:spTgt spid="99"/>
                                        </p:tgtEl>
                                        <p:attrNameLst>
                                          <p:attrName>style.visibility</p:attrName>
                                        </p:attrNameLst>
                                      </p:cBhvr>
                                      <p:to>
                                        <p:strVal val="visible"/>
                                      </p:to>
                                    </p:set>
                                    <p:anim calcmode="lin" valueType="num">
                                      <p:cBhvr>
                                        <p:cTn id="164" dur="500" fill="hold"/>
                                        <p:tgtEl>
                                          <p:spTgt spid="99"/>
                                        </p:tgtEl>
                                        <p:attrNameLst>
                                          <p:attrName>ppt_x</p:attrName>
                                        </p:attrNameLst>
                                      </p:cBhvr>
                                      <p:tavLst>
                                        <p:tav tm="0">
                                          <p:val>
                                            <p:strVal val="#ppt_x-#ppt_w/2"/>
                                          </p:val>
                                        </p:tav>
                                        <p:tav tm="100000">
                                          <p:val>
                                            <p:strVal val="#ppt_x"/>
                                          </p:val>
                                        </p:tav>
                                      </p:tavLst>
                                    </p:anim>
                                    <p:anim calcmode="lin" valueType="num">
                                      <p:cBhvr>
                                        <p:cTn id="165" dur="500" fill="hold"/>
                                        <p:tgtEl>
                                          <p:spTgt spid="99"/>
                                        </p:tgtEl>
                                        <p:attrNameLst>
                                          <p:attrName>ppt_y</p:attrName>
                                        </p:attrNameLst>
                                      </p:cBhvr>
                                      <p:tavLst>
                                        <p:tav tm="0">
                                          <p:val>
                                            <p:strVal val="#ppt_y"/>
                                          </p:val>
                                        </p:tav>
                                        <p:tav tm="100000">
                                          <p:val>
                                            <p:strVal val="#ppt_y"/>
                                          </p:val>
                                        </p:tav>
                                      </p:tavLst>
                                    </p:anim>
                                    <p:anim calcmode="lin" valueType="num">
                                      <p:cBhvr>
                                        <p:cTn id="166" dur="500" fill="hold"/>
                                        <p:tgtEl>
                                          <p:spTgt spid="99"/>
                                        </p:tgtEl>
                                        <p:attrNameLst>
                                          <p:attrName>ppt_w</p:attrName>
                                        </p:attrNameLst>
                                      </p:cBhvr>
                                      <p:tavLst>
                                        <p:tav tm="0">
                                          <p:val>
                                            <p:fltVal val="0"/>
                                          </p:val>
                                        </p:tav>
                                        <p:tav tm="100000">
                                          <p:val>
                                            <p:strVal val="#ppt_w"/>
                                          </p:val>
                                        </p:tav>
                                      </p:tavLst>
                                    </p:anim>
                                    <p:anim calcmode="lin" valueType="num">
                                      <p:cBhvr>
                                        <p:cTn id="167" dur="500" fill="hold"/>
                                        <p:tgtEl>
                                          <p:spTgt spid="99"/>
                                        </p:tgtEl>
                                        <p:attrNameLst>
                                          <p:attrName>ppt_h</p:attrName>
                                        </p:attrNameLst>
                                      </p:cBhvr>
                                      <p:tavLst>
                                        <p:tav tm="0">
                                          <p:val>
                                            <p:strVal val="#ppt_h"/>
                                          </p:val>
                                        </p:tav>
                                        <p:tav tm="100000">
                                          <p:val>
                                            <p:strVal val="#ppt_h"/>
                                          </p:val>
                                        </p:tav>
                                      </p:tavLst>
                                    </p:anim>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nodeType="clickEffect">
                                  <p:stCondLst>
                                    <p:cond delay="0"/>
                                  </p:stCondLst>
                                  <p:childTnLst>
                                    <p:set>
                                      <p:cBhvr>
                                        <p:cTn id="171" dur="1" fill="hold">
                                          <p:stCondLst>
                                            <p:cond delay="0"/>
                                          </p:stCondLst>
                                        </p:cTn>
                                        <p:tgtEl>
                                          <p:spTgt spid="18"/>
                                        </p:tgtEl>
                                        <p:attrNameLst>
                                          <p:attrName>style.visibility</p:attrName>
                                        </p:attrNameLst>
                                      </p:cBhvr>
                                      <p:to>
                                        <p:strVal val="visible"/>
                                      </p:to>
                                    </p:set>
                                    <p:animEffect transition="in" filter="wipe(left)">
                                      <p:cBhvr>
                                        <p:cTn id="172" dur="500"/>
                                        <p:tgtEl>
                                          <p:spTgt spid="18"/>
                                        </p:tgtEl>
                                      </p:cBhvr>
                                    </p:animEffect>
                                  </p:childTnLst>
                                </p:cTn>
                              </p:par>
                            </p:childTnLst>
                          </p:cTn>
                        </p:par>
                        <p:par>
                          <p:cTn id="173" fill="hold">
                            <p:stCondLst>
                              <p:cond delay="500"/>
                            </p:stCondLst>
                            <p:childTnLst>
                              <p:par>
                                <p:cTn id="174" presetID="23" presetClass="entr" presetSubtype="272" fill="hold" grpId="0" nodeType="afterEffect">
                                  <p:stCondLst>
                                    <p:cond delay="0"/>
                                  </p:stCondLst>
                                  <p:iterate type="lt">
                                    <p:tmPct val="100000"/>
                                  </p:iterate>
                                  <p:childTnLst>
                                    <p:set>
                                      <p:cBhvr>
                                        <p:cTn id="175" dur="1" fill="hold">
                                          <p:stCondLst>
                                            <p:cond delay="0"/>
                                          </p:stCondLst>
                                        </p:cTn>
                                        <p:tgtEl>
                                          <p:spTgt spid="103"/>
                                        </p:tgtEl>
                                        <p:attrNameLst>
                                          <p:attrName>style.visibility</p:attrName>
                                        </p:attrNameLst>
                                      </p:cBhvr>
                                      <p:to>
                                        <p:strVal val="visible"/>
                                      </p:to>
                                    </p:set>
                                    <p:anim calcmode="lin" valueType="num">
                                      <p:cBhvr>
                                        <p:cTn id="176" dur="75" fill="hold"/>
                                        <p:tgtEl>
                                          <p:spTgt spid="103"/>
                                        </p:tgtEl>
                                        <p:attrNameLst>
                                          <p:attrName>ppt_w</p:attrName>
                                        </p:attrNameLst>
                                      </p:cBhvr>
                                      <p:tavLst>
                                        <p:tav tm="0">
                                          <p:val>
                                            <p:strVal val="2/3*#ppt_w"/>
                                          </p:val>
                                        </p:tav>
                                        <p:tav tm="100000">
                                          <p:val>
                                            <p:strVal val="#ppt_w"/>
                                          </p:val>
                                        </p:tav>
                                      </p:tavLst>
                                    </p:anim>
                                    <p:anim calcmode="lin" valueType="num">
                                      <p:cBhvr>
                                        <p:cTn id="177" dur="75" fill="hold"/>
                                        <p:tgtEl>
                                          <p:spTgt spid="103"/>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6" grpId="0" autoUpdateAnimBg="0"/>
      <p:bldP spid="9" grpId="0" animBg="1"/>
      <p:bldP spid="13" grpId="0" animBg="1"/>
      <p:bldP spid="16" grpId="0" autoUpdateAnimBg="0"/>
      <p:bldP spid="17" grpId="0" animBg="1" autoUpdateAnimBg="0"/>
      <p:bldP spid="21" grpId="0" autoUpdateAnimBg="0"/>
      <p:bldP spid="26" grpId="0" animBg="1"/>
      <p:bldP spid="37" grpId="0" animBg="1"/>
      <p:bldP spid="103" grpId="0" autoUpdateAnimBg="0"/>
      <p:bldP spid="104" grpId="0"/>
      <p:bldP spid="105" grpId="0" autoUpdateAnimBg="0"/>
      <p:bldP spid="10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665163" y="469900"/>
            <a:ext cx="62833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rgbClr val="FFC000"/>
                </a:solidFill>
              </a:rPr>
              <a:t>3</a:t>
            </a:r>
            <a:r>
              <a:rPr lang="en-US" altLang="zh-CN" sz="2800" b="1" baseline="30000">
                <a:solidFill>
                  <a:srgbClr val="FFC000"/>
                </a:solidFill>
              </a:rPr>
              <a:t>  </a:t>
            </a:r>
            <a:r>
              <a:rPr lang="zh-CN" altLang="en-US" sz="2800" b="1">
                <a:solidFill>
                  <a:srgbClr val="FFC000"/>
                </a:solidFill>
              </a:rPr>
              <a:t>超导体的完全抗磁性</a:t>
            </a:r>
          </a:p>
        </p:txBody>
      </p:sp>
      <p:sp>
        <p:nvSpPr>
          <p:cNvPr id="4" name="Text Box 3"/>
          <p:cNvSpPr txBox="1">
            <a:spLocks noChangeArrowheads="1"/>
          </p:cNvSpPr>
          <p:nvPr/>
        </p:nvSpPr>
        <p:spPr bwMode="auto">
          <a:xfrm>
            <a:off x="1049338" y="989013"/>
            <a:ext cx="51784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1">
                <a:solidFill>
                  <a:schemeClr val="bg1"/>
                </a:solidFill>
                <a:ea typeface="楷体_GB2312" pitchFamily="49" charset="-122"/>
              </a:rPr>
              <a:t>超导体：</a:t>
            </a:r>
            <a:r>
              <a:rPr lang="zh-CN" altLang="en-US" sz="2800" b="1">
                <a:solidFill>
                  <a:schemeClr val="bg1"/>
                </a:solidFill>
              </a:rPr>
              <a:t>在临界温度以下</a:t>
            </a:r>
          </a:p>
          <a:p>
            <a:pPr algn="l"/>
            <a:r>
              <a:rPr lang="zh-CN" altLang="en-US" sz="2800" b="1">
                <a:solidFill>
                  <a:schemeClr val="bg1"/>
                </a:solidFill>
              </a:rPr>
              <a:t>                 电阻变为零。</a:t>
            </a:r>
          </a:p>
        </p:txBody>
      </p:sp>
      <p:sp>
        <p:nvSpPr>
          <p:cNvPr id="5" name="Rectangle 4"/>
          <p:cNvSpPr>
            <a:spLocks noChangeArrowheads="1"/>
          </p:cNvSpPr>
          <p:nvPr/>
        </p:nvSpPr>
        <p:spPr bwMode="auto">
          <a:xfrm>
            <a:off x="1049338" y="1998663"/>
            <a:ext cx="543083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将超导体放入外磁场中</a:t>
            </a:r>
          </a:p>
          <a:p>
            <a:pPr algn="l"/>
            <a:r>
              <a:rPr lang="zh-CN" altLang="en-US" sz="2800" b="1">
                <a:solidFill>
                  <a:schemeClr val="bg1"/>
                </a:solidFill>
              </a:rPr>
              <a:t>体内          </a:t>
            </a:r>
            <a:r>
              <a:rPr lang="en-US" altLang="zh-CN" sz="2800" b="1">
                <a:solidFill>
                  <a:schemeClr val="bg1"/>
                </a:solidFill>
              </a:rPr>
              <a:t>——</a:t>
            </a:r>
            <a:r>
              <a:rPr lang="zh-CN" altLang="en-US" sz="2800" b="1">
                <a:solidFill>
                  <a:schemeClr val="bg1"/>
                </a:solidFill>
                <a:ea typeface="楷体_GB2312" pitchFamily="49" charset="-122"/>
              </a:rPr>
              <a:t>迈斯纳效应</a:t>
            </a:r>
          </a:p>
        </p:txBody>
      </p:sp>
      <p:sp>
        <p:nvSpPr>
          <p:cNvPr id="6" name="Oval 5"/>
          <p:cNvSpPr>
            <a:spLocks noChangeArrowheads="1"/>
          </p:cNvSpPr>
          <p:nvPr/>
        </p:nvSpPr>
        <p:spPr bwMode="auto">
          <a:xfrm>
            <a:off x="6353175" y="1474788"/>
            <a:ext cx="914400" cy="884237"/>
          </a:xfrm>
          <a:prstGeom prst="ellipse">
            <a:avLst/>
          </a:prstGeom>
          <a:gradFill rotWithShape="0">
            <a:gsLst>
              <a:gs pos="0">
                <a:srgbClr val="CC9900"/>
              </a:gs>
              <a:gs pos="100000">
                <a:srgbClr val="CC9900">
                  <a:gamma/>
                  <a:shade val="66275"/>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grpSp>
        <p:nvGrpSpPr>
          <p:cNvPr id="7" name="Group 6"/>
          <p:cNvGrpSpPr>
            <a:grpSpLocks/>
          </p:cNvGrpSpPr>
          <p:nvPr/>
        </p:nvGrpSpPr>
        <p:grpSpPr bwMode="auto">
          <a:xfrm>
            <a:off x="5362575" y="941388"/>
            <a:ext cx="3198813" cy="1828800"/>
            <a:chOff x="2928" y="2880"/>
            <a:chExt cx="2352" cy="1152"/>
          </a:xfrm>
        </p:grpSpPr>
        <p:sp>
          <p:nvSpPr>
            <p:cNvPr id="8" name="Line 7"/>
            <p:cNvSpPr>
              <a:spLocks noChangeShapeType="1"/>
            </p:cNvSpPr>
            <p:nvPr/>
          </p:nvSpPr>
          <p:spPr bwMode="auto">
            <a:xfrm>
              <a:off x="2928" y="2880"/>
              <a:ext cx="2352"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9" name="Line 8"/>
            <p:cNvSpPr>
              <a:spLocks noChangeShapeType="1"/>
            </p:cNvSpPr>
            <p:nvPr/>
          </p:nvSpPr>
          <p:spPr bwMode="auto">
            <a:xfrm>
              <a:off x="2928" y="4032"/>
              <a:ext cx="2304"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pSp>
      <p:graphicFrame>
        <p:nvGraphicFramePr>
          <p:cNvPr id="10" name="Object 18"/>
          <p:cNvGraphicFramePr>
            <a:graphicFrameLocks noChangeAspect="1"/>
          </p:cNvGraphicFramePr>
          <p:nvPr/>
        </p:nvGraphicFramePr>
        <p:xfrm>
          <a:off x="6378575" y="1703388"/>
          <a:ext cx="889000" cy="381000"/>
        </p:xfrm>
        <a:graphic>
          <a:graphicData uri="http://schemas.openxmlformats.org/presentationml/2006/ole">
            <mc:AlternateContent xmlns:mc="http://schemas.openxmlformats.org/markup-compatibility/2006">
              <mc:Choice xmlns:v="urn:schemas-microsoft-com:vml" Requires="v">
                <p:oleObj spid="_x0000_s65538" name="Equation" r:id="rId3" imgW="888840" imgH="393480" progId="Equation.3">
                  <p:embed/>
                </p:oleObj>
              </mc:Choice>
              <mc:Fallback>
                <p:oleObj name="Equation" r:id="rId3" imgW="888840" imgH="393480" progId="Equation.3">
                  <p:embed/>
                  <p:pic>
                    <p:nvPicPr>
                      <p:cNvPr id="1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8575" y="1703388"/>
                        <a:ext cx="889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9"/>
          <p:cNvGraphicFramePr>
            <a:graphicFrameLocks noChangeAspect="1"/>
          </p:cNvGraphicFramePr>
          <p:nvPr/>
        </p:nvGraphicFramePr>
        <p:xfrm>
          <a:off x="8243888" y="1004888"/>
          <a:ext cx="406400" cy="495300"/>
        </p:xfrm>
        <a:graphic>
          <a:graphicData uri="http://schemas.openxmlformats.org/presentationml/2006/ole">
            <mc:AlternateContent xmlns:mc="http://schemas.openxmlformats.org/markup-compatibility/2006">
              <mc:Choice xmlns:v="urn:schemas-microsoft-com:vml" Requires="v">
                <p:oleObj spid="_x0000_s65539" name="Equation" r:id="rId5" imgW="406080" imgH="495000" progId="Equation.DSMT4">
                  <p:embed/>
                </p:oleObj>
              </mc:Choice>
              <mc:Fallback>
                <p:oleObj name="Equation" r:id="rId5" imgW="406080" imgH="495000" progId="Equation.DSMT4">
                  <p:embed/>
                  <p:pic>
                    <p:nvPicPr>
                      <p:cNvPr id="11"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3888" y="1004888"/>
                        <a:ext cx="4064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20"/>
          <p:cNvSpPr txBox="1">
            <a:spLocks noChangeArrowheads="1"/>
          </p:cNvSpPr>
          <p:nvPr/>
        </p:nvSpPr>
        <p:spPr bwMode="auto">
          <a:xfrm>
            <a:off x="1090613" y="3576638"/>
            <a:ext cx="4849812"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应用：</a:t>
            </a:r>
          </a:p>
          <a:p>
            <a:pPr algn="l"/>
            <a:r>
              <a:rPr lang="zh-CN" altLang="en-US" sz="2800" b="1">
                <a:solidFill>
                  <a:schemeClr val="bg1"/>
                </a:solidFill>
                <a:ea typeface="楷体_GB2312" pitchFamily="49" charset="-122"/>
              </a:rPr>
              <a:t>制成磁悬浮列车、</a:t>
            </a:r>
          </a:p>
          <a:p>
            <a:pPr algn="l"/>
            <a:r>
              <a:rPr lang="zh-CN" altLang="en-US" sz="2800" b="1">
                <a:solidFill>
                  <a:schemeClr val="bg1"/>
                </a:solidFill>
                <a:ea typeface="楷体_GB2312" pitchFamily="49" charset="-122"/>
              </a:rPr>
              <a:t>无摩擦轴承等。</a:t>
            </a:r>
          </a:p>
        </p:txBody>
      </p:sp>
      <p:sp>
        <p:nvSpPr>
          <p:cNvPr id="13" name="Rectangle 21"/>
          <p:cNvSpPr>
            <a:spLocks noChangeArrowheads="1"/>
          </p:cNvSpPr>
          <p:nvPr/>
        </p:nvSpPr>
        <p:spPr bwMode="auto">
          <a:xfrm>
            <a:off x="5002213" y="4949825"/>
            <a:ext cx="838200" cy="1647825"/>
          </a:xfrm>
          <a:prstGeom prst="rect">
            <a:avLst/>
          </a:prstGeom>
          <a:gradFill rotWithShape="0">
            <a:gsLst>
              <a:gs pos="0">
                <a:srgbClr val="808080">
                  <a:gamma/>
                  <a:shade val="46275"/>
                  <a:invGamma/>
                </a:srgbClr>
              </a:gs>
              <a:gs pos="50000">
                <a:srgbClr val="808080"/>
              </a:gs>
              <a:gs pos="100000">
                <a:srgbClr val="808080">
                  <a:gamma/>
                  <a:shade val="46275"/>
                  <a:invGamma/>
                </a:srgb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grpSp>
        <p:nvGrpSpPr>
          <p:cNvPr id="14" name="Group 22"/>
          <p:cNvGrpSpPr>
            <a:grpSpLocks/>
          </p:cNvGrpSpPr>
          <p:nvPr/>
        </p:nvGrpSpPr>
        <p:grpSpPr bwMode="auto">
          <a:xfrm>
            <a:off x="4849813" y="5102225"/>
            <a:ext cx="1219200" cy="1447800"/>
            <a:chOff x="528" y="1968"/>
            <a:chExt cx="768" cy="912"/>
          </a:xfrm>
        </p:grpSpPr>
        <p:grpSp>
          <p:nvGrpSpPr>
            <p:cNvPr id="15" name="Group 23"/>
            <p:cNvGrpSpPr>
              <a:grpSpLocks/>
            </p:cNvGrpSpPr>
            <p:nvPr/>
          </p:nvGrpSpPr>
          <p:grpSpPr bwMode="auto">
            <a:xfrm>
              <a:off x="536" y="1968"/>
              <a:ext cx="760" cy="336"/>
              <a:chOff x="1688" y="1536"/>
              <a:chExt cx="760" cy="336"/>
            </a:xfrm>
          </p:grpSpPr>
          <p:sp>
            <p:nvSpPr>
              <p:cNvPr id="22" name="Freeform 24"/>
              <p:cNvSpPr>
                <a:spLocks/>
              </p:cNvSpPr>
              <p:nvPr/>
            </p:nvSpPr>
            <p:spPr bwMode="auto">
              <a:xfrm>
                <a:off x="1688" y="1536"/>
                <a:ext cx="760" cy="336"/>
              </a:xfrm>
              <a:custGeom>
                <a:avLst/>
                <a:gdLst>
                  <a:gd name="T0" fmla="*/ 88 w 760"/>
                  <a:gd name="T1" fmla="*/ 0 h 336"/>
                  <a:gd name="T2" fmla="*/ 40 w 760"/>
                  <a:gd name="T3" fmla="*/ 48 h 336"/>
                  <a:gd name="T4" fmla="*/ 328 w 760"/>
                  <a:gd name="T5" fmla="*/ 144 h 336"/>
                  <a:gd name="T6" fmla="*/ 712 w 760"/>
                  <a:gd name="T7" fmla="*/ 240 h 336"/>
                  <a:gd name="T8" fmla="*/ 616 w 760"/>
                  <a:gd name="T9" fmla="*/ 336 h 336"/>
                </a:gdLst>
                <a:ahLst/>
                <a:cxnLst>
                  <a:cxn ang="0">
                    <a:pos x="T0" y="T1"/>
                  </a:cxn>
                  <a:cxn ang="0">
                    <a:pos x="T2" y="T3"/>
                  </a:cxn>
                  <a:cxn ang="0">
                    <a:pos x="T4" y="T5"/>
                  </a:cxn>
                  <a:cxn ang="0">
                    <a:pos x="T6" y="T7"/>
                  </a:cxn>
                  <a:cxn ang="0">
                    <a:pos x="T8" y="T9"/>
                  </a:cxn>
                </a:cxnLst>
                <a:rect l="0" t="0" r="r" b="b"/>
                <a:pathLst>
                  <a:path w="760" h="336">
                    <a:moveTo>
                      <a:pt x="88" y="0"/>
                    </a:moveTo>
                    <a:cubicBezTo>
                      <a:pt x="44" y="12"/>
                      <a:pt x="0" y="24"/>
                      <a:pt x="40" y="48"/>
                    </a:cubicBezTo>
                    <a:cubicBezTo>
                      <a:pt x="80" y="72"/>
                      <a:pt x="216" y="112"/>
                      <a:pt x="328" y="144"/>
                    </a:cubicBezTo>
                    <a:cubicBezTo>
                      <a:pt x="440" y="176"/>
                      <a:pt x="664" y="208"/>
                      <a:pt x="712" y="240"/>
                    </a:cubicBezTo>
                    <a:cubicBezTo>
                      <a:pt x="760" y="272"/>
                      <a:pt x="624" y="320"/>
                      <a:pt x="616" y="336"/>
                    </a:cubicBezTo>
                  </a:path>
                </a:pathLst>
              </a:custGeom>
              <a:noFill/>
              <a:ln w="28575" cmpd="sng">
                <a:solidFill>
                  <a:srgbClr val="FF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23" name="Line 25"/>
              <p:cNvSpPr>
                <a:spLocks noChangeShapeType="1"/>
              </p:cNvSpPr>
              <p:nvPr/>
            </p:nvSpPr>
            <p:spPr bwMode="auto">
              <a:xfrm>
                <a:off x="2016" y="1680"/>
                <a:ext cx="144" cy="48"/>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pSp>
        <p:grpSp>
          <p:nvGrpSpPr>
            <p:cNvPr id="16" name="Group 26"/>
            <p:cNvGrpSpPr>
              <a:grpSpLocks/>
            </p:cNvGrpSpPr>
            <p:nvPr/>
          </p:nvGrpSpPr>
          <p:grpSpPr bwMode="auto">
            <a:xfrm>
              <a:off x="528" y="2256"/>
              <a:ext cx="760" cy="336"/>
              <a:chOff x="1688" y="1536"/>
              <a:chExt cx="760" cy="336"/>
            </a:xfrm>
          </p:grpSpPr>
          <p:sp>
            <p:nvSpPr>
              <p:cNvPr id="20" name="Freeform 27"/>
              <p:cNvSpPr>
                <a:spLocks/>
              </p:cNvSpPr>
              <p:nvPr/>
            </p:nvSpPr>
            <p:spPr bwMode="auto">
              <a:xfrm>
                <a:off x="1688" y="1536"/>
                <a:ext cx="760" cy="336"/>
              </a:xfrm>
              <a:custGeom>
                <a:avLst/>
                <a:gdLst>
                  <a:gd name="T0" fmla="*/ 88 w 760"/>
                  <a:gd name="T1" fmla="*/ 0 h 336"/>
                  <a:gd name="T2" fmla="*/ 40 w 760"/>
                  <a:gd name="T3" fmla="*/ 48 h 336"/>
                  <a:gd name="T4" fmla="*/ 328 w 760"/>
                  <a:gd name="T5" fmla="*/ 144 h 336"/>
                  <a:gd name="T6" fmla="*/ 712 w 760"/>
                  <a:gd name="T7" fmla="*/ 240 h 336"/>
                  <a:gd name="T8" fmla="*/ 616 w 760"/>
                  <a:gd name="T9" fmla="*/ 336 h 336"/>
                </a:gdLst>
                <a:ahLst/>
                <a:cxnLst>
                  <a:cxn ang="0">
                    <a:pos x="T0" y="T1"/>
                  </a:cxn>
                  <a:cxn ang="0">
                    <a:pos x="T2" y="T3"/>
                  </a:cxn>
                  <a:cxn ang="0">
                    <a:pos x="T4" y="T5"/>
                  </a:cxn>
                  <a:cxn ang="0">
                    <a:pos x="T6" y="T7"/>
                  </a:cxn>
                  <a:cxn ang="0">
                    <a:pos x="T8" y="T9"/>
                  </a:cxn>
                </a:cxnLst>
                <a:rect l="0" t="0" r="r" b="b"/>
                <a:pathLst>
                  <a:path w="760" h="336">
                    <a:moveTo>
                      <a:pt x="88" y="0"/>
                    </a:moveTo>
                    <a:cubicBezTo>
                      <a:pt x="44" y="12"/>
                      <a:pt x="0" y="24"/>
                      <a:pt x="40" y="48"/>
                    </a:cubicBezTo>
                    <a:cubicBezTo>
                      <a:pt x="80" y="72"/>
                      <a:pt x="216" y="112"/>
                      <a:pt x="328" y="144"/>
                    </a:cubicBezTo>
                    <a:cubicBezTo>
                      <a:pt x="440" y="176"/>
                      <a:pt x="664" y="208"/>
                      <a:pt x="712" y="240"/>
                    </a:cubicBezTo>
                    <a:cubicBezTo>
                      <a:pt x="760" y="272"/>
                      <a:pt x="624" y="320"/>
                      <a:pt x="616" y="336"/>
                    </a:cubicBezTo>
                  </a:path>
                </a:pathLst>
              </a:custGeom>
              <a:noFill/>
              <a:ln w="28575" cmpd="sng">
                <a:solidFill>
                  <a:srgbClr val="FF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21" name="Line 28"/>
              <p:cNvSpPr>
                <a:spLocks noChangeShapeType="1"/>
              </p:cNvSpPr>
              <p:nvPr/>
            </p:nvSpPr>
            <p:spPr bwMode="auto">
              <a:xfrm>
                <a:off x="2016" y="1680"/>
                <a:ext cx="144" cy="48"/>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pSp>
        <p:grpSp>
          <p:nvGrpSpPr>
            <p:cNvPr id="17" name="Group 29"/>
            <p:cNvGrpSpPr>
              <a:grpSpLocks/>
            </p:cNvGrpSpPr>
            <p:nvPr/>
          </p:nvGrpSpPr>
          <p:grpSpPr bwMode="auto">
            <a:xfrm>
              <a:off x="528" y="2544"/>
              <a:ext cx="760" cy="336"/>
              <a:chOff x="1688" y="1536"/>
              <a:chExt cx="760" cy="336"/>
            </a:xfrm>
          </p:grpSpPr>
          <p:sp>
            <p:nvSpPr>
              <p:cNvPr id="18" name="Freeform 30"/>
              <p:cNvSpPr>
                <a:spLocks/>
              </p:cNvSpPr>
              <p:nvPr/>
            </p:nvSpPr>
            <p:spPr bwMode="auto">
              <a:xfrm>
                <a:off x="1688" y="1536"/>
                <a:ext cx="760" cy="336"/>
              </a:xfrm>
              <a:custGeom>
                <a:avLst/>
                <a:gdLst>
                  <a:gd name="T0" fmla="*/ 88 w 760"/>
                  <a:gd name="T1" fmla="*/ 0 h 336"/>
                  <a:gd name="T2" fmla="*/ 40 w 760"/>
                  <a:gd name="T3" fmla="*/ 48 h 336"/>
                  <a:gd name="T4" fmla="*/ 328 w 760"/>
                  <a:gd name="T5" fmla="*/ 144 h 336"/>
                  <a:gd name="T6" fmla="*/ 712 w 760"/>
                  <a:gd name="T7" fmla="*/ 240 h 336"/>
                  <a:gd name="T8" fmla="*/ 616 w 760"/>
                  <a:gd name="T9" fmla="*/ 336 h 336"/>
                </a:gdLst>
                <a:ahLst/>
                <a:cxnLst>
                  <a:cxn ang="0">
                    <a:pos x="T0" y="T1"/>
                  </a:cxn>
                  <a:cxn ang="0">
                    <a:pos x="T2" y="T3"/>
                  </a:cxn>
                  <a:cxn ang="0">
                    <a:pos x="T4" y="T5"/>
                  </a:cxn>
                  <a:cxn ang="0">
                    <a:pos x="T6" y="T7"/>
                  </a:cxn>
                  <a:cxn ang="0">
                    <a:pos x="T8" y="T9"/>
                  </a:cxn>
                </a:cxnLst>
                <a:rect l="0" t="0" r="r" b="b"/>
                <a:pathLst>
                  <a:path w="760" h="336">
                    <a:moveTo>
                      <a:pt x="88" y="0"/>
                    </a:moveTo>
                    <a:cubicBezTo>
                      <a:pt x="44" y="12"/>
                      <a:pt x="0" y="24"/>
                      <a:pt x="40" y="48"/>
                    </a:cubicBezTo>
                    <a:cubicBezTo>
                      <a:pt x="80" y="72"/>
                      <a:pt x="216" y="112"/>
                      <a:pt x="328" y="144"/>
                    </a:cubicBezTo>
                    <a:cubicBezTo>
                      <a:pt x="440" y="176"/>
                      <a:pt x="664" y="208"/>
                      <a:pt x="712" y="240"/>
                    </a:cubicBezTo>
                    <a:cubicBezTo>
                      <a:pt x="760" y="272"/>
                      <a:pt x="624" y="320"/>
                      <a:pt x="616" y="336"/>
                    </a:cubicBezTo>
                  </a:path>
                </a:pathLst>
              </a:custGeom>
              <a:noFill/>
              <a:ln w="28575" cmpd="sng">
                <a:solidFill>
                  <a:srgbClr val="FF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19" name="Line 31"/>
              <p:cNvSpPr>
                <a:spLocks noChangeShapeType="1"/>
              </p:cNvSpPr>
              <p:nvPr/>
            </p:nvSpPr>
            <p:spPr bwMode="auto">
              <a:xfrm>
                <a:off x="2016" y="1680"/>
                <a:ext cx="144" cy="48"/>
              </a:xfrm>
              <a:prstGeom prst="line">
                <a:avLst/>
              </a:prstGeom>
              <a:noFill/>
              <a:ln w="2857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pSp>
      </p:grpSp>
      <p:graphicFrame>
        <p:nvGraphicFramePr>
          <p:cNvPr id="24" name="Object 38"/>
          <p:cNvGraphicFramePr>
            <a:graphicFrameLocks noChangeAspect="1"/>
          </p:cNvGraphicFramePr>
          <p:nvPr/>
        </p:nvGraphicFramePr>
        <p:xfrm>
          <a:off x="4489450" y="3394075"/>
          <a:ext cx="381000" cy="393700"/>
        </p:xfrm>
        <a:graphic>
          <a:graphicData uri="http://schemas.openxmlformats.org/presentationml/2006/ole">
            <mc:AlternateContent xmlns:mc="http://schemas.openxmlformats.org/markup-compatibility/2006">
              <mc:Choice xmlns:v="urn:schemas-microsoft-com:vml" Requires="v">
                <p:oleObj spid="_x0000_s65540" name="Equation" r:id="rId7" imgW="380880" imgH="393480" progId="Equation.DSMT4">
                  <p:embed/>
                </p:oleObj>
              </mc:Choice>
              <mc:Fallback>
                <p:oleObj name="Equation" r:id="rId7" imgW="380880" imgH="393480" progId="Equation.DSMT4">
                  <p:embed/>
                  <p:pic>
                    <p:nvPicPr>
                      <p:cNvPr id="24"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9450" y="3394075"/>
                        <a:ext cx="3810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Text Box 39"/>
          <p:cNvSpPr txBox="1">
            <a:spLocks noChangeArrowheads="1"/>
          </p:cNvSpPr>
          <p:nvPr/>
        </p:nvSpPr>
        <p:spPr bwMode="auto">
          <a:xfrm>
            <a:off x="4413250" y="3775075"/>
            <a:ext cx="6096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chemeClr val="bg1"/>
                </a:solidFill>
              </a:rPr>
              <a:t>N</a:t>
            </a:r>
          </a:p>
          <a:p>
            <a:pPr algn="l"/>
            <a:r>
              <a:rPr lang="en-US" altLang="zh-CN" sz="2800" b="1">
                <a:solidFill>
                  <a:schemeClr val="bg1"/>
                </a:solidFill>
              </a:rPr>
              <a:t>N</a:t>
            </a:r>
          </a:p>
        </p:txBody>
      </p:sp>
      <p:sp>
        <p:nvSpPr>
          <p:cNvPr id="26" name="Oval 40"/>
          <p:cNvSpPr>
            <a:spLocks noChangeArrowheads="1"/>
          </p:cNvSpPr>
          <p:nvPr/>
        </p:nvSpPr>
        <p:spPr bwMode="auto">
          <a:xfrm>
            <a:off x="5078413" y="4264025"/>
            <a:ext cx="685800" cy="685800"/>
          </a:xfrm>
          <a:prstGeom prst="ellipse">
            <a:avLst/>
          </a:prstGeom>
          <a:gradFill rotWithShape="0">
            <a:gsLst>
              <a:gs pos="0">
                <a:srgbClr val="CC9900"/>
              </a:gs>
              <a:gs pos="100000">
                <a:srgbClr val="CC9900">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sp>
        <p:nvSpPr>
          <p:cNvPr id="27" name="Oval 42"/>
          <p:cNvSpPr>
            <a:spLocks noChangeArrowheads="1"/>
          </p:cNvSpPr>
          <p:nvPr/>
        </p:nvSpPr>
        <p:spPr bwMode="auto">
          <a:xfrm>
            <a:off x="5073650" y="3349625"/>
            <a:ext cx="685800" cy="685800"/>
          </a:xfrm>
          <a:prstGeom prst="ellipse">
            <a:avLst/>
          </a:prstGeom>
          <a:gradFill rotWithShape="0">
            <a:gsLst>
              <a:gs pos="0">
                <a:srgbClr val="CC9900"/>
              </a:gs>
              <a:gs pos="100000">
                <a:srgbClr val="CC9900">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sp>
        <p:nvSpPr>
          <p:cNvPr id="28" name="Line 43"/>
          <p:cNvSpPr>
            <a:spLocks noChangeShapeType="1"/>
          </p:cNvSpPr>
          <p:nvPr/>
        </p:nvSpPr>
        <p:spPr bwMode="auto">
          <a:xfrm>
            <a:off x="4946650" y="3502025"/>
            <a:ext cx="0" cy="68580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29" name="Line 44"/>
          <p:cNvSpPr>
            <a:spLocks noChangeShapeType="1"/>
          </p:cNvSpPr>
          <p:nvPr/>
        </p:nvSpPr>
        <p:spPr bwMode="auto">
          <a:xfrm>
            <a:off x="5403850" y="3730625"/>
            <a:ext cx="0" cy="68580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30" name="Line 45"/>
          <p:cNvSpPr>
            <a:spLocks noChangeShapeType="1"/>
          </p:cNvSpPr>
          <p:nvPr/>
        </p:nvSpPr>
        <p:spPr bwMode="auto">
          <a:xfrm rot="10800000">
            <a:off x="5403850" y="3044825"/>
            <a:ext cx="0" cy="685800"/>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pSp>
        <p:nvGrpSpPr>
          <p:cNvPr id="31" name="Group 47"/>
          <p:cNvGrpSpPr>
            <a:grpSpLocks/>
          </p:cNvGrpSpPr>
          <p:nvPr/>
        </p:nvGrpSpPr>
        <p:grpSpPr bwMode="auto">
          <a:xfrm>
            <a:off x="4865688" y="5094288"/>
            <a:ext cx="1219200" cy="1447800"/>
            <a:chOff x="528" y="1968"/>
            <a:chExt cx="768" cy="912"/>
          </a:xfrm>
        </p:grpSpPr>
        <p:grpSp>
          <p:nvGrpSpPr>
            <p:cNvPr id="32" name="Group 48"/>
            <p:cNvGrpSpPr>
              <a:grpSpLocks/>
            </p:cNvGrpSpPr>
            <p:nvPr/>
          </p:nvGrpSpPr>
          <p:grpSpPr bwMode="auto">
            <a:xfrm>
              <a:off x="536" y="1968"/>
              <a:ext cx="760" cy="336"/>
              <a:chOff x="1688" y="1536"/>
              <a:chExt cx="760" cy="336"/>
            </a:xfrm>
          </p:grpSpPr>
          <p:sp>
            <p:nvSpPr>
              <p:cNvPr id="39" name="Freeform 49"/>
              <p:cNvSpPr>
                <a:spLocks/>
              </p:cNvSpPr>
              <p:nvPr/>
            </p:nvSpPr>
            <p:spPr bwMode="auto">
              <a:xfrm>
                <a:off x="1688" y="1536"/>
                <a:ext cx="760" cy="336"/>
              </a:xfrm>
              <a:custGeom>
                <a:avLst/>
                <a:gdLst>
                  <a:gd name="T0" fmla="*/ 88 w 760"/>
                  <a:gd name="T1" fmla="*/ 0 h 336"/>
                  <a:gd name="T2" fmla="*/ 40 w 760"/>
                  <a:gd name="T3" fmla="*/ 48 h 336"/>
                  <a:gd name="T4" fmla="*/ 328 w 760"/>
                  <a:gd name="T5" fmla="*/ 144 h 336"/>
                  <a:gd name="T6" fmla="*/ 712 w 760"/>
                  <a:gd name="T7" fmla="*/ 240 h 336"/>
                  <a:gd name="T8" fmla="*/ 616 w 760"/>
                  <a:gd name="T9" fmla="*/ 336 h 336"/>
                </a:gdLst>
                <a:ahLst/>
                <a:cxnLst>
                  <a:cxn ang="0">
                    <a:pos x="T0" y="T1"/>
                  </a:cxn>
                  <a:cxn ang="0">
                    <a:pos x="T2" y="T3"/>
                  </a:cxn>
                  <a:cxn ang="0">
                    <a:pos x="T4" y="T5"/>
                  </a:cxn>
                  <a:cxn ang="0">
                    <a:pos x="T6" y="T7"/>
                  </a:cxn>
                  <a:cxn ang="0">
                    <a:pos x="T8" y="T9"/>
                  </a:cxn>
                </a:cxnLst>
                <a:rect l="0" t="0" r="r" b="b"/>
                <a:pathLst>
                  <a:path w="760" h="336">
                    <a:moveTo>
                      <a:pt x="88" y="0"/>
                    </a:moveTo>
                    <a:cubicBezTo>
                      <a:pt x="44" y="12"/>
                      <a:pt x="0" y="24"/>
                      <a:pt x="40" y="48"/>
                    </a:cubicBezTo>
                    <a:cubicBezTo>
                      <a:pt x="80" y="72"/>
                      <a:pt x="216" y="112"/>
                      <a:pt x="328" y="144"/>
                    </a:cubicBezTo>
                    <a:cubicBezTo>
                      <a:pt x="440" y="176"/>
                      <a:pt x="664" y="208"/>
                      <a:pt x="712" y="240"/>
                    </a:cubicBezTo>
                    <a:cubicBezTo>
                      <a:pt x="760" y="272"/>
                      <a:pt x="624" y="320"/>
                      <a:pt x="616" y="336"/>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40" name="Line 50"/>
              <p:cNvSpPr>
                <a:spLocks noChangeShapeType="1"/>
              </p:cNvSpPr>
              <p:nvPr/>
            </p:nvSpPr>
            <p:spPr bwMode="auto">
              <a:xfrm>
                <a:off x="2016" y="1680"/>
                <a:ext cx="144" cy="4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pSp>
        <p:grpSp>
          <p:nvGrpSpPr>
            <p:cNvPr id="33" name="Group 51"/>
            <p:cNvGrpSpPr>
              <a:grpSpLocks/>
            </p:cNvGrpSpPr>
            <p:nvPr/>
          </p:nvGrpSpPr>
          <p:grpSpPr bwMode="auto">
            <a:xfrm>
              <a:off x="528" y="2256"/>
              <a:ext cx="760" cy="336"/>
              <a:chOff x="1688" y="1536"/>
              <a:chExt cx="760" cy="336"/>
            </a:xfrm>
          </p:grpSpPr>
          <p:sp>
            <p:nvSpPr>
              <p:cNvPr id="37" name="Freeform 52"/>
              <p:cNvSpPr>
                <a:spLocks/>
              </p:cNvSpPr>
              <p:nvPr/>
            </p:nvSpPr>
            <p:spPr bwMode="auto">
              <a:xfrm>
                <a:off x="1688" y="1536"/>
                <a:ext cx="760" cy="336"/>
              </a:xfrm>
              <a:custGeom>
                <a:avLst/>
                <a:gdLst>
                  <a:gd name="T0" fmla="*/ 88 w 760"/>
                  <a:gd name="T1" fmla="*/ 0 h 336"/>
                  <a:gd name="T2" fmla="*/ 40 w 760"/>
                  <a:gd name="T3" fmla="*/ 48 h 336"/>
                  <a:gd name="T4" fmla="*/ 328 w 760"/>
                  <a:gd name="T5" fmla="*/ 144 h 336"/>
                  <a:gd name="T6" fmla="*/ 712 w 760"/>
                  <a:gd name="T7" fmla="*/ 240 h 336"/>
                  <a:gd name="T8" fmla="*/ 616 w 760"/>
                  <a:gd name="T9" fmla="*/ 336 h 336"/>
                </a:gdLst>
                <a:ahLst/>
                <a:cxnLst>
                  <a:cxn ang="0">
                    <a:pos x="T0" y="T1"/>
                  </a:cxn>
                  <a:cxn ang="0">
                    <a:pos x="T2" y="T3"/>
                  </a:cxn>
                  <a:cxn ang="0">
                    <a:pos x="T4" y="T5"/>
                  </a:cxn>
                  <a:cxn ang="0">
                    <a:pos x="T6" y="T7"/>
                  </a:cxn>
                  <a:cxn ang="0">
                    <a:pos x="T8" y="T9"/>
                  </a:cxn>
                </a:cxnLst>
                <a:rect l="0" t="0" r="r" b="b"/>
                <a:pathLst>
                  <a:path w="760" h="336">
                    <a:moveTo>
                      <a:pt x="88" y="0"/>
                    </a:moveTo>
                    <a:cubicBezTo>
                      <a:pt x="44" y="12"/>
                      <a:pt x="0" y="24"/>
                      <a:pt x="40" y="48"/>
                    </a:cubicBezTo>
                    <a:cubicBezTo>
                      <a:pt x="80" y="72"/>
                      <a:pt x="216" y="112"/>
                      <a:pt x="328" y="144"/>
                    </a:cubicBezTo>
                    <a:cubicBezTo>
                      <a:pt x="440" y="176"/>
                      <a:pt x="664" y="208"/>
                      <a:pt x="712" y="240"/>
                    </a:cubicBezTo>
                    <a:cubicBezTo>
                      <a:pt x="760" y="272"/>
                      <a:pt x="624" y="320"/>
                      <a:pt x="616" y="336"/>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38" name="Line 53"/>
              <p:cNvSpPr>
                <a:spLocks noChangeShapeType="1"/>
              </p:cNvSpPr>
              <p:nvPr/>
            </p:nvSpPr>
            <p:spPr bwMode="auto">
              <a:xfrm>
                <a:off x="2016" y="1680"/>
                <a:ext cx="144" cy="4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pSp>
        <p:grpSp>
          <p:nvGrpSpPr>
            <p:cNvPr id="34" name="Group 54"/>
            <p:cNvGrpSpPr>
              <a:grpSpLocks/>
            </p:cNvGrpSpPr>
            <p:nvPr/>
          </p:nvGrpSpPr>
          <p:grpSpPr bwMode="auto">
            <a:xfrm>
              <a:off x="528" y="2544"/>
              <a:ext cx="760" cy="336"/>
              <a:chOff x="1688" y="1536"/>
              <a:chExt cx="760" cy="336"/>
            </a:xfrm>
          </p:grpSpPr>
          <p:sp>
            <p:nvSpPr>
              <p:cNvPr id="35" name="Freeform 55"/>
              <p:cNvSpPr>
                <a:spLocks/>
              </p:cNvSpPr>
              <p:nvPr/>
            </p:nvSpPr>
            <p:spPr bwMode="auto">
              <a:xfrm>
                <a:off x="1688" y="1536"/>
                <a:ext cx="760" cy="336"/>
              </a:xfrm>
              <a:custGeom>
                <a:avLst/>
                <a:gdLst>
                  <a:gd name="T0" fmla="*/ 88 w 760"/>
                  <a:gd name="T1" fmla="*/ 0 h 336"/>
                  <a:gd name="T2" fmla="*/ 40 w 760"/>
                  <a:gd name="T3" fmla="*/ 48 h 336"/>
                  <a:gd name="T4" fmla="*/ 328 w 760"/>
                  <a:gd name="T5" fmla="*/ 144 h 336"/>
                  <a:gd name="T6" fmla="*/ 712 w 760"/>
                  <a:gd name="T7" fmla="*/ 240 h 336"/>
                  <a:gd name="T8" fmla="*/ 616 w 760"/>
                  <a:gd name="T9" fmla="*/ 336 h 336"/>
                </a:gdLst>
                <a:ahLst/>
                <a:cxnLst>
                  <a:cxn ang="0">
                    <a:pos x="T0" y="T1"/>
                  </a:cxn>
                  <a:cxn ang="0">
                    <a:pos x="T2" y="T3"/>
                  </a:cxn>
                  <a:cxn ang="0">
                    <a:pos x="T4" y="T5"/>
                  </a:cxn>
                  <a:cxn ang="0">
                    <a:pos x="T6" y="T7"/>
                  </a:cxn>
                  <a:cxn ang="0">
                    <a:pos x="T8" y="T9"/>
                  </a:cxn>
                </a:cxnLst>
                <a:rect l="0" t="0" r="r" b="b"/>
                <a:pathLst>
                  <a:path w="760" h="336">
                    <a:moveTo>
                      <a:pt x="88" y="0"/>
                    </a:moveTo>
                    <a:cubicBezTo>
                      <a:pt x="44" y="12"/>
                      <a:pt x="0" y="24"/>
                      <a:pt x="40" y="48"/>
                    </a:cubicBezTo>
                    <a:cubicBezTo>
                      <a:pt x="80" y="72"/>
                      <a:pt x="216" y="112"/>
                      <a:pt x="328" y="144"/>
                    </a:cubicBezTo>
                    <a:cubicBezTo>
                      <a:pt x="440" y="176"/>
                      <a:pt x="664" y="208"/>
                      <a:pt x="712" y="240"/>
                    </a:cubicBezTo>
                    <a:cubicBezTo>
                      <a:pt x="760" y="272"/>
                      <a:pt x="624" y="320"/>
                      <a:pt x="616" y="336"/>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36" name="Line 56"/>
              <p:cNvSpPr>
                <a:spLocks noChangeShapeType="1"/>
              </p:cNvSpPr>
              <p:nvPr/>
            </p:nvSpPr>
            <p:spPr bwMode="auto">
              <a:xfrm>
                <a:off x="2016" y="1680"/>
                <a:ext cx="144" cy="4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pSp>
      </p:grpSp>
      <p:graphicFrame>
        <p:nvGraphicFramePr>
          <p:cNvPr id="41" name="Object 67"/>
          <p:cNvGraphicFramePr>
            <a:graphicFrameLocks noChangeAspect="1"/>
          </p:cNvGraphicFramePr>
          <p:nvPr/>
        </p:nvGraphicFramePr>
        <p:xfrm>
          <a:off x="1871663" y="2492375"/>
          <a:ext cx="889000" cy="381000"/>
        </p:xfrm>
        <a:graphic>
          <a:graphicData uri="http://schemas.openxmlformats.org/presentationml/2006/ole">
            <mc:AlternateContent xmlns:mc="http://schemas.openxmlformats.org/markup-compatibility/2006">
              <mc:Choice xmlns:v="urn:schemas-microsoft-com:vml" Requires="v">
                <p:oleObj spid="_x0000_s65541" name="Equation" r:id="rId9" imgW="888840" imgH="393480" progId="Equation.3">
                  <p:embed/>
                </p:oleObj>
              </mc:Choice>
              <mc:Fallback>
                <p:oleObj name="Equation" r:id="rId9" imgW="888840" imgH="393480" progId="Equation.3">
                  <p:embed/>
                  <p:pic>
                    <p:nvPicPr>
                      <p:cNvPr id="41" name="Object 6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71663" y="2492375"/>
                        <a:ext cx="889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2" name="Group 69"/>
          <p:cNvGrpSpPr>
            <a:grpSpLocks/>
          </p:cNvGrpSpPr>
          <p:nvPr/>
        </p:nvGrpSpPr>
        <p:grpSpPr bwMode="auto">
          <a:xfrm>
            <a:off x="4957763" y="4292600"/>
            <a:ext cx="1450975" cy="623888"/>
            <a:chOff x="3946" y="2364"/>
            <a:chExt cx="914" cy="393"/>
          </a:xfrm>
        </p:grpSpPr>
        <p:sp>
          <p:nvSpPr>
            <p:cNvPr id="43" name="Line 33"/>
            <p:cNvSpPr>
              <a:spLocks noChangeShapeType="1"/>
            </p:cNvSpPr>
            <p:nvPr/>
          </p:nvSpPr>
          <p:spPr bwMode="auto">
            <a:xfrm flipV="1">
              <a:off x="3946" y="2364"/>
              <a:ext cx="0" cy="38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sp>
          <p:nvSpPr>
            <p:cNvPr id="44" name="Line 34"/>
            <p:cNvSpPr>
              <a:spLocks noChangeShapeType="1"/>
            </p:cNvSpPr>
            <p:nvPr/>
          </p:nvSpPr>
          <p:spPr bwMode="auto">
            <a:xfrm flipV="1">
              <a:off x="4525" y="2364"/>
              <a:ext cx="0" cy="38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endParaRPr>
            </a:p>
          </p:txBody>
        </p:sp>
        <p:graphicFrame>
          <p:nvGraphicFramePr>
            <p:cNvPr id="45" name="Object 68"/>
            <p:cNvGraphicFramePr>
              <a:graphicFrameLocks noChangeAspect="1"/>
            </p:cNvGraphicFramePr>
            <p:nvPr/>
          </p:nvGraphicFramePr>
          <p:xfrm>
            <a:off x="4604" y="2455"/>
            <a:ext cx="256" cy="302"/>
          </p:xfrm>
          <a:graphic>
            <a:graphicData uri="http://schemas.openxmlformats.org/presentationml/2006/ole">
              <mc:AlternateContent xmlns:mc="http://schemas.openxmlformats.org/markup-compatibility/2006">
                <mc:Choice xmlns:v="urn:schemas-microsoft-com:vml" Requires="v">
                  <p:oleObj spid="_x0000_s65542" name="Equation" r:id="rId11" imgW="406080" imgH="495000" progId="Equation.DSMT4">
                    <p:embed/>
                  </p:oleObj>
                </mc:Choice>
                <mc:Fallback>
                  <p:oleObj name="Equation" r:id="rId11" imgW="406080" imgH="495000" progId="Equation.DSMT4">
                    <p:embed/>
                    <p:pic>
                      <p:nvPicPr>
                        <p:cNvPr id="45" name="Object 6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04" y="2455"/>
                          <a:ext cx="256" cy="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900471177"/>
      </p:ext>
    </p:extLst>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1">
            <a:extLst>
              <a:ext uri="{FF2B5EF4-FFF2-40B4-BE49-F238E27FC236}">
                <a16:creationId xmlns:a16="http://schemas.microsoft.com/office/drawing/2014/main" id="{EE5E52D6-7645-4035-9A9B-FA6DAD5426FB}"/>
              </a:ext>
            </a:extLst>
          </p:cNvPr>
          <p:cNvSpPr txBox="1">
            <a:spLocks noChangeArrowheads="1"/>
          </p:cNvSpPr>
          <p:nvPr/>
        </p:nvSpPr>
        <p:spPr bwMode="auto">
          <a:xfrm>
            <a:off x="1466850" y="2451100"/>
            <a:ext cx="1517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66FFFF"/>
                </a:solidFill>
                <a:latin typeface="Times New Roman" panose="02020603050405020304" pitchFamily="18" charset="0"/>
              </a:rPr>
              <a:t>安培提出</a:t>
            </a:r>
            <a:r>
              <a:rPr kumimoji="1" lang="en-US" altLang="zh-CN" sz="2400" b="1">
                <a:solidFill>
                  <a:srgbClr val="66FFFF"/>
                </a:solidFill>
                <a:latin typeface="Times New Roman" panose="02020603050405020304" pitchFamily="18" charset="0"/>
              </a:rPr>
              <a:t>:</a:t>
            </a:r>
          </a:p>
        </p:txBody>
      </p:sp>
      <p:sp>
        <p:nvSpPr>
          <p:cNvPr id="3" name="Text Box 12">
            <a:extLst>
              <a:ext uri="{FF2B5EF4-FFF2-40B4-BE49-F238E27FC236}">
                <a16:creationId xmlns:a16="http://schemas.microsoft.com/office/drawing/2014/main" id="{2D95563A-E001-4190-A227-ADD902346F63}"/>
              </a:ext>
            </a:extLst>
          </p:cNvPr>
          <p:cNvSpPr txBox="1">
            <a:spLocks noChangeArrowheads="1"/>
          </p:cNvSpPr>
          <p:nvPr/>
        </p:nvSpPr>
        <p:spPr bwMode="auto">
          <a:xfrm>
            <a:off x="3051175" y="2465388"/>
            <a:ext cx="4918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一切磁现象起源于电荷运动</a:t>
            </a:r>
          </a:p>
        </p:txBody>
      </p:sp>
      <p:sp>
        <p:nvSpPr>
          <p:cNvPr id="4" name="Text Box 13">
            <a:extLst>
              <a:ext uri="{FF2B5EF4-FFF2-40B4-BE49-F238E27FC236}">
                <a16:creationId xmlns:a16="http://schemas.microsoft.com/office/drawing/2014/main" id="{DBFF9A49-C42B-4080-A9E3-39761630C01E}"/>
              </a:ext>
            </a:extLst>
          </p:cNvPr>
          <p:cNvSpPr txBox="1">
            <a:spLocks noChangeArrowheads="1"/>
          </p:cNvSpPr>
          <p:nvPr/>
        </p:nvSpPr>
        <p:spPr bwMode="auto">
          <a:xfrm>
            <a:off x="1335088" y="3213100"/>
            <a:ext cx="1895475" cy="53816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chemeClr val="bg1"/>
                </a:solidFill>
                <a:latin typeface="Times New Roman" panose="02020603050405020304" pitchFamily="18" charset="0"/>
              </a:rPr>
              <a:t>运动电荷</a:t>
            </a:r>
          </a:p>
        </p:txBody>
      </p:sp>
      <p:sp>
        <p:nvSpPr>
          <p:cNvPr id="5" name="Text Box 14">
            <a:extLst>
              <a:ext uri="{FF2B5EF4-FFF2-40B4-BE49-F238E27FC236}">
                <a16:creationId xmlns:a16="http://schemas.microsoft.com/office/drawing/2014/main" id="{0132747E-CCA3-4231-A576-B2F1E64FADA9}"/>
              </a:ext>
            </a:extLst>
          </p:cNvPr>
          <p:cNvSpPr txBox="1">
            <a:spLocks noChangeArrowheads="1"/>
          </p:cNvSpPr>
          <p:nvPr/>
        </p:nvSpPr>
        <p:spPr bwMode="auto">
          <a:xfrm>
            <a:off x="5527675" y="3213100"/>
            <a:ext cx="1879600" cy="53816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chemeClr val="bg1"/>
                </a:solidFill>
                <a:latin typeface="Times New Roman" panose="02020603050405020304" pitchFamily="18" charset="0"/>
              </a:rPr>
              <a:t>运动电荷</a:t>
            </a:r>
          </a:p>
        </p:txBody>
      </p:sp>
      <p:sp>
        <p:nvSpPr>
          <p:cNvPr id="6" name="AutoShape 15">
            <a:extLst>
              <a:ext uri="{FF2B5EF4-FFF2-40B4-BE49-F238E27FC236}">
                <a16:creationId xmlns:a16="http://schemas.microsoft.com/office/drawing/2014/main" id="{FCF4B533-B777-40BB-9880-D149E77BBA48}"/>
              </a:ext>
            </a:extLst>
          </p:cNvPr>
          <p:cNvSpPr>
            <a:spLocks noChangeArrowheads="1"/>
          </p:cNvSpPr>
          <p:nvPr/>
        </p:nvSpPr>
        <p:spPr bwMode="auto">
          <a:xfrm>
            <a:off x="3375025" y="3160713"/>
            <a:ext cx="2057400" cy="609600"/>
          </a:xfrm>
          <a:prstGeom prst="leftRightArrowCallout">
            <a:avLst>
              <a:gd name="adj1" fmla="val 25000"/>
              <a:gd name="adj2" fmla="val 25000"/>
              <a:gd name="adj3" fmla="val 42188"/>
              <a:gd name="adj4" fmla="val 50000"/>
            </a:avLst>
          </a:prstGeom>
          <a:solidFill>
            <a:srgbClr val="66FFCC">
              <a:alpha val="39999"/>
            </a:srgbClr>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3300"/>
                </a:solidFill>
                <a:latin typeface="Times New Roman" panose="02020603050405020304" pitchFamily="18" charset="0"/>
              </a:rPr>
              <a:t>磁场</a:t>
            </a:r>
          </a:p>
        </p:txBody>
      </p:sp>
      <p:sp>
        <p:nvSpPr>
          <p:cNvPr id="7" name="Text Box 16">
            <a:extLst>
              <a:ext uri="{FF2B5EF4-FFF2-40B4-BE49-F238E27FC236}">
                <a16:creationId xmlns:a16="http://schemas.microsoft.com/office/drawing/2014/main" id="{DCEA5366-E8B4-4FA9-A99B-8DDAE5029459}"/>
              </a:ext>
            </a:extLst>
          </p:cNvPr>
          <p:cNvSpPr txBox="1">
            <a:spLocks noChangeArrowheads="1"/>
          </p:cNvSpPr>
          <p:nvPr/>
        </p:nvSpPr>
        <p:spPr bwMode="auto">
          <a:xfrm>
            <a:off x="858838" y="4191000"/>
            <a:ext cx="26019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66FFFF"/>
                </a:solidFill>
                <a:latin typeface="Times New Roman" panose="02020603050405020304" pitchFamily="18" charset="0"/>
              </a:rPr>
              <a:t>磁场的性质</a:t>
            </a:r>
          </a:p>
        </p:txBody>
      </p:sp>
      <p:sp>
        <p:nvSpPr>
          <p:cNvPr id="8" name="Text Box 17">
            <a:extLst>
              <a:ext uri="{FF2B5EF4-FFF2-40B4-BE49-F238E27FC236}">
                <a16:creationId xmlns:a16="http://schemas.microsoft.com/office/drawing/2014/main" id="{A338B97D-AE23-4B82-BD0C-A2520A06F3F4}"/>
              </a:ext>
            </a:extLst>
          </p:cNvPr>
          <p:cNvSpPr txBox="1">
            <a:spLocks noChangeArrowheads="1"/>
          </p:cNvSpPr>
          <p:nvPr/>
        </p:nvSpPr>
        <p:spPr bwMode="auto">
          <a:xfrm>
            <a:off x="865188" y="4673600"/>
            <a:ext cx="5764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Times New Roman" panose="02020603050405020304" pitchFamily="18" charset="0"/>
              </a:rPr>
              <a:t>(1) </a:t>
            </a:r>
            <a:r>
              <a:rPr kumimoji="1" lang="zh-CN" altLang="en-US" sz="2400" b="1">
                <a:solidFill>
                  <a:schemeClr val="bg1"/>
                </a:solidFill>
                <a:latin typeface="Times New Roman" panose="02020603050405020304" pitchFamily="18" charset="0"/>
              </a:rPr>
              <a:t>对运动电荷</a:t>
            </a:r>
            <a:r>
              <a:rPr kumimoji="1" lang="en-US" altLang="zh-CN" sz="2400" b="1">
                <a:solidFill>
                  <a:schemeClr val="bg1"/>
                </a:solidFill>
                <a:latin typeface="Times New Roman" panose="02020603050405020304" pitchFamily="18" charset="0"/>
              </a:rPr>
              <a:t>(</a:t>
            </a:r>
            <a:r>
              <a:rPr kumimoji="1" lang="zh-CN" altLang="en-US" sz="2400" b="1">
                <a:solidFill>
                  <a:schemeClr val="bg1"/>
                </a:solidFill>
                <a:latin typeface="Times New Roman" panose="02020603050405020304" pitchFamily="18" charset="0"/>
              </a:rPr>
              <a:t>或电流</a:t>
            </a:r>
            <a:r>
              <a:rPr kumimoji="1" lang="en-US" altLang="zh-CN" sz="2400" b="1">
                <a:solidFill>
                  <a:schemeClr val="bg1"/>
                </a:solidFill>
                <a:latin typeface="Times New Roman" panose="02020603050405020304" pitchFamily="18" charset="0"/>
              </a:rPr>
              <a:t>)</a:t>
            </a:r>
            <a:r>
              <a:rPr kumimoji="1" lang="zh-CN" altLang="en-US" sz="2400" b="1">
                <a:solidFill>
                  <a:schemeClr val="bg1"/>
                </a:solidFill>
                <a:latin typeface="Times New Roman" panose="02020603050405020304" pitchFamily="18" charset="0"/>
              </a:rPr>
              <a:t>有力的作用</a:t>
            </a:r>
            <a:r>
              <a:rPr kumimoji="1" lang="en-US" altLang="zh-CN" sz="2400" b="1">
                <a:solidFill>
                  <a:schemeClr val="bg1"/>
                </a:solidFill>
                <a:latin typeface="Times New Roman" panose="02020603050405020304" pitchFamily="18" charset="0"/>
              </a:rPr>
              <a:t>;</a:t>
            </a:r>
          </a:p>
        </p:txBody>
      </p:sp>
      <p:sp>
        <p:nvSpPr>
          <p:cNvPr id="9" name="Text Box 18">
            <a:extLst>
              <a:ext uri="{FF2B5EF4-FFF2-40B4-BE49-F238E27FC236}">
                <a16:creationId xmlns:a16="http://schemas.microsoft.com/office/drawing/2014/main" id="{C93F2141-408A-4B73-919A-72F47AD90B7F}"/>
              </a:ext>
            </a:extLst>
          </p:cNvPr>
          <p:cNvSpPr txBox="1">
            <a:spLocks noChangeArrowheads="1"/>
          </p:cNvSpPr>
          <p:nvPr/>
        </p:nvSpPr>
        <p:spPr bwMode="auto">
          <a:xfrm>
            <a:off x="871538" y="5143500"/>
            <a:ext cx="2733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Times New Roman" panose="02020603050405020304" pitchFamily="18" charset="0"/>
              </a:rPr>
              <a:t>(2) </a:t>
            </a:r>
            <a:r>
              <a:rPr kumimoji="1" lang="zh-CN" altLang="en-US" sz="2400" b="1">
                <a:solidFill>
                  <a:schemeClr val="bg1"/>
                </a:solidFill>
                <a:latin typeface="Times New Roman" panose="02020603050405020304" pitchFamily="18" charset="0"/>
              </a:rPr>
              <a:t>磁场有能量。</a:t>
            </a:r>
          </a:p>
        </p:txBody>
      </p:sp>
      <p:sp>
        <p:nvSpPr>
          <p:cNvPr id="10" name="Text Box 4">
            <a:extLst>
              <a:ext uri="{FF2B5EF4-FFF2-40B4-BE49-F238E27FC236}">
                <a16:creationId xmlns:a16="http://schemas.microsoft.com/office/drawing/2014/main" id="{2BAE6D34-1A0D-4BD1-8BA6-A0335BE2B157}"/>
              </a:ext>
            </a:extLst>
          </p:cNvPr>
          <p:cNvSpPr txBox="1">
            <a:spLocks noChangeArrowheads="1"/>
          </p:cNvSpPr>
          <p:nvPr/>
        </p:nvSpPr>
        <p:spPr bwMode="auto">
          <a:xfrm>
            <a:off x="2486025" y="423863"/>
            <a:ext cx="998538" cy="53816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a:solidFill>
                  <a:schemeClr val="bg1"/>
                </a:solidFill>
                <a:latin typeface="Times New Roman" panose="02020603050405020304" pitchFamily="18" charset="0"/>
              </a:rPr>
              <a:t>磁体</a:t>
            </a:r>
          </a:p>
        </p:txBody>
      </p:sp>
      <p:sp>
        <p:nvSpPr>
          <p:cNvPr id="11" name="Text Box 5">
            <a:extLst>
              <a:ext uri="{FF2B5EF4-FFF2-40B4-BE49-F238E27FC236}">
                <a16:creationId xmlns:a16="http://schemas.microsoft.com/office/drawing/2014/main" id="{C7A98AD9-C594-491D-A687-42CDC3384778}"/>
              </a:ext>
            </a:extLst>
          </p:cNvPr>
          <p:cNvSpPr txBox="1">
            <a:spLocks noChangeArrowheads="1"/>
          </p:cNvSpPr>
          <p:nvPr/>
        </p:nvSpPr>
        <p:spPr bwMode="auto">
          <a:xfrm>
            <a:off x="5322888" y="423863"/>
            <a:ext cx="998537" cy="53816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a:solidFill>
                  <a:schemeClr val="bg1"/>
                </a:solidFill>
                <a:latin typeface="Times New Roman" panose="02020603050405020304" pitchFamily="18" charset="0"/>
              </a:rPr>
              <a:t>磁体</a:t>
            </a:r>
          </a:p>
        </p:txBody>
      </p:sp>
      <p:sp>
        <p:nvSpPr>
          <p:cNvPr id="12" name="AutoShape 6">
            <a:extLst>
              <a:ext uri="{FF2B5EF4-FFF2-40B4-BE49-F238E27FC236}">
                <a16:creationId xmlns:a16="http://schemas.microsoft.com/office/drawing/2014/main" id="{0285A718-75C3-470E-A1A4-A8951409A68E}"/>
              </a:ext>
            </a:extLst>
          </p:cNvPr>
          <p:cNvSpPr>
            <a:spLocks noChangeArrowheads="1"/>
          </p:cNvSpPr>
          <p:nvPr/>
        </p:nvSpPr>
        <p:spPr bwMode="auto">
          <a:xfrm>
            <a:off x="3781425" y="515938"/>
            <a:ext cx="1214438" cy="417512"/>
          </a:xfrm>
          <a:prstGeom prst="leftRightArrow">
            <a:avLst>
              <a:gd name="adj1" fmla="val 50000"/>
              <a:gd name="adj2" fmla="val 58175"/>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Text Box 7">
            <a:extLst>
              <a:ext uri="{FF2B5EF4-FFF2-40B4-BE49-F238E27FC236}">
                <a16:creationId xmlns:a16="http://schemas.microsoft.com/office/drawing/2014/main" id="{7ACCF925-AFEC-4C89-919F-D48930D1931E}"/>
              </a:ext>
            </a:extLst>
          </p:cNvPr>
          <p:cNvSpPr txBox="1">
            <a:spLocks noChangeArrowheads="1"/>
          </p:cNvSpPr>
          <p:nvPr/>
        </p:nvSpPr>
        <p:spPr bwMode="auto">
          <a:xfrm>
            <a:off x="2460625" y="1624013"/>
            <a:ext cx="1023938" cy="53816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a:solidFill>
                  <a:schemeClr val="bg1"/>
                </a:solidFill>
                <a:latin typeface="Times New Roman" panose="02020603050405020304" pitchFamily="18" charset="0"/>
              </a:rPr>
              <a:t>电流</a:t>
            </a:r>
          </a:p>
        </p:txBody>
      </p:sp>
      <p:sp>
        <p:nvSpPr>
          <p:cNvPr id="14" name="Text Box 8">
            <a:extLst>
              <a:ext uri="{FF2B5EF4-FFF2-40B4-BE49-F238E27FC236}">
                <a16:creationId xmlns:a16="http://schemas.microsoft.com/office/drawing/2014/main" id="{C1C64561-053A-416B-BDB2-86FB18B7FEB2}"/>
              </a:ext>
            </a:extLst>
          </p:cNvPr>
          <p:cNvSpPr txBox="1">
            <a:spLocks noChangeArrowheads="1"/>
          </p:cNvSpPr>
          <p:nvPr/>
        </p:nvSpPr>
        <p:spPr bwMode="auto">
          <a:xfrm>
            <a:off x="5381625" y="1597025"/>
            <a:ext cx="939800" cy="538163"/>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a:solidFill>
                  <a:schemeClr val="bg1"/>
                </a:solidFill>
                <a:latin typeface="Times New Roman" panose="02020603050405020304" pitchFamily="18" charset="0"/>
              </a:rPr>
              <a:t>电流</a:t>
            </a:r>
          </a:p>
        </p:txBody>
      </p:sp>
      <p:sp>
        <p:nvSpPr>
          <p:cNvPr id="15" name="AutoShape 9">
            <a:extLst>
              <a:ext uri="{FF2B5EF4-FFF2-40B4-BE49-F238E27FC236}">
                <a16:creationId xmlns:a16="http://schemas.microsoft.com/office/drawing/2014/main" id="{D4D3081C-A634-4D80-82A7-1C62C7DE1C79}"/>
              </a:ext>
            </a:extLst>
          </p:cNvPr>
          <p:cNvSpPr>
            <a:spLocks noChangeArrowheads="1"/>
          </p:cNvSpPr>
          <p:nvPr/>
        </p:nvSpPr>
        <p:spPr bwMode="auto">
          <a:xfrm>
            <a:off x="3857625" y="1743075"/>
            <a:ext cx="1214438" cy="373063"/>
          </a:xfrm>
          <a:prstGeom prst="leftRightArrow">
            <a:avLst>
              <a:gd name="adj1" fmla="val 50000"/>
              <a:gd name="adj2" fmla="val 6510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AutoShape 10">
            <a:extLst>
              <a:ext uri="{FF2B5EF4-FFF2-40B4-BE49-F238E27FC236}">
                <a16:creationId xmlns:a16="http://schemas.microsoft.com/office/drawing/2014/main" id="{A02A254B-3724-44DD-BE61-6AA6526048F2}"/>
              </a:ext>
            </a:extLst>
          </p:cNvPr>
          <p:cNvSpPr>
            <a:spLocks noChangeArrowheads="1"/>
          </p:cNvSpPr>
          <p:nvPr/>
        </p:nvSpPr>
        <p:spPr bwMode="auto">
          <a:xfrm>
            <a:off x="2714625" y="1038225"/>
            <a:ext cx="457200" cy="533400"/>
          </a:xfrm>
          <a:prstGeom prst="upDownArrow">
            <a:avLst>
              <a:gd name="adj1" fmla="val 50000"/>
              <a:gd name="adj2" fmla="val 23333"/>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outVertical)">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42"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arn(outHorizontal)">
                                      <p:cBhvr>
                                        <p:cTn id="27" dur="500"/>
                                        <p:tgtEl>
                                          <p:spTgt spid="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arn(outVertical)">
                                      <p:cBhvr>
                                        <p:cTn id="37" dur="500"/>
                                        <p:tgtEl>
                                          <p:spTgt spid="1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left)">
                                      <p:cBhvr>
                                        <p:cTn id="42" dur="500"/>
                                        <p:tgtEl>
                                          <p:spTgt spid="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left)">
                                      <p:cBhvr>
                                        <p:cTn id="47" dur="500"/>
                                        <p:tgtEl>
                                          <p:spTgt spid="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left)">
                                      <p:cBhvr>
                                        <p:cTn id="52" dur="500"/>
                                        <p:tgtEl>
                                          <p:spTgt spid="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left)">
                                      <p:cBhvr>
                                        <p:cTn id="57" dur="500"/>
                                        <p:tgtEl>
                                          <p:spTgt spid="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left)">
                                      <p:cBhvr>
                                        <p:cTn id="62" dur="500"/>
                                        <p:tgtEl>
                                          <p:spTgt spid="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wipe(left)">
                                      <p:cBhvr>
                                        <p:cTn id="67" dur="500"/>
                                        <p:tgtEl>
                                          <p:spTgt spid="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wipe(left)">
                                      <p:cBhvr>
                                        <p:cTn id="72" dur="500"/>
                                        <p:tgtEl>
                                          <p:spTgt spid="8"/>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wipe(left)">
                                      <p:cBhvr>
                                        <p:cTn id="7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animBg="1" autoUpdateAnimBg="0"/>
      <p:bldP spid="5" grpId="0" animBg="1" autoUpdateAnimBg="0"/>
      <p:bldP spid="6" grpId="0" animBg="1" autoUpdateAnimBg="0"/>
      <p:bldP spid="7" grpId="0" autoUpdateAnimBg="0"/>
      <p:bldP spid="8" grpId="0" autoUpdateAnimBg="0"/>
      <p:bldP spid="9" grpId="0" autoUpdateAnimBg="0"/>
      <p:bldP spid="10" grpId="0" animBg="1" autoUpdateAnimBg="0"/>
      <p:bldP spid="11" grpId="0" animBg="1" autoUpdateAnimBg="0"/>
      <p:bldP spid="12" grpId="0" animBg="1"/>
      <p:bldP spid="13" grpId="0" animBg="1" autoUpdateAnimBg="0"/>
      <p:bldP spid="14" grpId="0" animBg="1" autoUpdateAnimBg="0"/>
      <p:bldP spid="15" grpId="0" animBg="1"/>
      <p:bldP spid="1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6" name="Text Box 8"/>
          <p:cNvSpPr txBox="1">
            <a:spLocks noChangeArrowheads="1"/>
          </p:cNvSpPr>
          <p:nvPr/>
        </p:nvSpPr>
        <p:spPr bwMode="auto">
          <a:xfrm>
            <a:off x="228600" y="476672"/>
            <a:ext cx="563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800" b="1">
                <a:solidFill>
                  <a:srgbClr val="FFFF00"/>
                </a:solidFill>
                <a:latin typeface="Times New Roman" pitchFamily="18" charset="0"/>
              </a:rPr>
              <a:t>三</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有磁介质时的磁高斯定理</a:t>
            </a:r>
          </a:p>
        </p:txBody>
      </p:sp>
      <p:graphicFrame>
        <p:nvGraphicFramePr>
          <p:cNvPr id="155657" name="Object 9"/>
          <p:cNvGraphicFramePr>
            <a:graphicFrameLocks/>
          </p:cNvGraphicFramePr>
          <p:nvPr/>
        </p:nvGraphicFramePr>
        <p:xfrm>
          <a:off x="1676400" y="1086272"/>
          <a:ext cx="1601788" cy="442913"/>
        </p:xfrm>
        <a:graphic>
          <a:graphicData uri="http://schemas.openxmlformats.org/presentationml/2006/ole">
            <mc:AlternateContent xmlns:mc="http://schemas.openxmlformats.org/markup-compatibility/2006">
              <mc:Choice xmlns:v="urn:schemas-microsoft-com:vml" Requires="v">
                <p:oleObj spid="_x0000_s66562" name="Equation" r:id="rId3" imgW="1485947" imgH="343008" progId="Equation.3">
                  <p:embed/>
                </p:oleObj>
              </mc:Choice>
              <mc:Fallback>
                <p:oleObj name="Equation" r:id="rId3" imgW="1485947" imgH="343008" progId="Equation.3">
                  <p:embed/>
                  <p:pic>
                    <p:nvPicPr>
                      <p:cNvPr id="155657" name="Object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086272"/>
                        <a:ext cx="1601788"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5658" name="Text Box 10"/>
          <p:cNvSpPr txBox="1">
            <a:spLocks noChangeArrowheads="1"/>
          </p:cNvSpPr>
          <p:nvPr/>
        </p:nvSpPr>
        <p:spPr bwMode="auto">
          <a:xfrm>
            <a:off x="762000" y="1513310"/>
            <a:ext cx="81534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zh-CN" altLang="en-US" sz="2400" b="1" dirty="0">
                <a:solidFill>
                  <a:schemeClr val="bg1"/>
                </a:solidFill>
                <a:latin typeface="Times New Roman" pitchFamily="18" charset="0"/>
              </a:rPr>
              <a:t>磁介质存在时，磁感应线仍是一系列无头无尾的闭合曲线</a:t>
            </a:r>
          </a:p>
        </p:txBody>
      </p:sp>
      <p:sp>
        <p:nvSpPr>
          <p:cNvPr id="155660" name="Text Box 12"/>
          <p:cNvSpPr txBox="1">
            <a:spLocks noChangeArrowheads="1"/>
          </p:cNvSpPr>
          <p:nvPr/>
        </p:nvSpPr>
        <p:spPr bwMode="auto">
          <a:xfrm>
            <a:off x="4211638" y="3683422"/>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rPr>
              <a:t>(</a:t>
            </a:r>
            <a:r>
              <a:rPr kumimoji="1" lang="zh-CN" altLang="en-US" sz="2000" b="1">
                <a:solidFill>
                  <a:schemeClr val="bg1"/>
                </a:solidFill>
                <a:latin typeface="Times New Roman" pitchFamily="18" charset="0"/>
                <a:ea typeface="楷体_GB2312" pitchFamily="49" charset="-122"/>
              </a:rPr>
              <a:t>含磁介质的磁高斯定理</a:t>
            </a:r>
            <a:r>
              <a:rPr kumimoji="1" lang="en-US" altLang="zh-CN" sz="2400" b="1">
                <a:solidFill>
                  <a:schemeClr val="bg1"/>
                </a:solidFill>
                <a:latin typeface="Times New Roman" pitchFamily="18" charset="0"/>
              </a:rPr>
              <a:t>)</a:t>
            </a:r>
          </a:p>
        </p:txBody>
      </p:sp>
      <p:sp>
        <p:nvSpPr>
          <p:cNvPr id="155661" name="Text Box 13"/>
          <p:cNvSpPr txBox="1">
            <a:spLocks noChangeArrowheads="1"/>
          </p:cNvSpPr>
          <p:nvPr/>
        </p:nvSpPr>
        <p:spPr bwMode="auto">
          <a:xfrm>
            <a:off x="763588" y="2195935"/>
            <a:ext cx="2817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对于任意闭合曲面</a:t>
            </a:r>
            <a:r>
              <a:rPr kumimoji="1" lang="en-US" altLang="zh-CN" sz="2400" b="1" i="1">
                <a:solidFill>
                  <a:srgbClr val="66FFFF"/>
                </a:solidFill>
                <a:latin typeface="Times New Roman" pitchFamily="18" charset="0"/>
              </a:rPr>
              <a:t>S</a:t>
            </a:r>
          </a:p>
        </p:txBody>
      </p:sp>
      <p:graphicFrame>
        <p:nvGraphicFramePr>
          <p:cNvPr id="155662" name="Object 14"/>
          <p:cNvGraphicFramePr>
            <a:graphicFrameLocks/>
          </p:cNvGraphicFramePr>
          <p:nvPr/>
        </p:nvGraphicFramePr>
        <p:xfrm>
          <a:off x="1935163" y="2743622"/>
          <a:ext cx="1039812" cy="609600"/>
        </p:xfrm>
        <a:graphic>
          <a:graphicData uri="http://schemas.openxmlformats.org/presentationml/2006/ole">
            <mc:AlternateContent xmlns:mc="http://schemas.openxmlformats.org/markup-compatibility/2006">
              <mc:Choice xmlns:v="urn:schemas-microsoft-com:vml" Requires="v">
                <p:oleObj spid="_x0000_s66563" name="Equation" r:id="rId5" imgW="937253" imgH="510624" progId="Equation.3">
                  <p:embed/>
                </p:oleObj>
              </mc:Choice>
              <mc:Fallback>
                <p:oleObj name="Equation" r:id="rId5" imgW="937253" imgH="510624" progId="Equation.3">
                  <p:embed/>
                  <p:pic>
                    <p:nvPicPr>
                      <p:cNvPr id="155662" name="Object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5163" y="2743622"/>
                        <a:ext cx="1039812"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5663" name="Object 15"/>
          <p:cNvGraphicFramePr>
            <a:graphicFrameLocks/>
          </p:cNvGraphicFramePr>
          <p:nvPr/>
        </p:nvGraphicFramePr>
        <p:xfrm>
          <a:off x="3013075" y="2729335"/>
          <a:ext cx="2794000" cy="611187"/>
        </p:xfrm>
        <a:graphic>
          <a:graphicData uri="http://schemas.openxmlformats.org/presentationml/2006/ole">
            <mc:AlternateContent xmlns:mc="http://schemas.openxmlformats.org/markup-compatibility/2006">
              <mc:Choice xmlns:v="urn:schemas-microsoft-com:vml" Requires="v">
                <p:oleObj spid="_x0000_s66564" name="Equation" r:id="rId7" imgW="2689876" imgH="510624" progId="Equation.3">
                  <p:embed/>
                </p:oleObj>
              </mc:Choice>
              <mc:Fallback>
                <p:oleObj name="Equation" r:id="rId7" imgW="2689876" imgH="510624" progId="Equation.3">
                  <p:embed/>
                  <p:pic>
                    <p:nvPicPr>
                      <p:cNvPr id="155663" name="Object 1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3075" y="2729335"/>
                        <a:ext cx="2794000" cy="611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5664" name="Object 16"/>
          <p:cNvGraphicFramePr>
            <a:graphicFrameLocks/>
          </p:cNvGraphicFramePr>
          <p:nvPr/>
        </p:nvGraphicFramePr>
        <p:xfrm>
          <a:off x="5889625" y="2815060"/>
          <a:ext cx="482600" cy="315912"/>
        </p:xfrm>
        <a:graphic>
          <a:graphicData uri="http://schemas.openxmlformats.org/presentationml/2006/ole">
            <mc:AlternateContent xmlns:mc="http://schemas.openxmlformats.org/markup-compatibility/2006">
              <mc:Choice xmlns:v="urn:schemas-microsoft-com:vml" Requires="v">
                <p:oleObj spid="_x0000_s66565" name="Equation" r:id="rId9" imgW="380995" imgH="213408" progId="Equation.3">
                  <p:embed/>
                </p:oleObj>
              </mc:Choice>
              <mc:Fallback>
                <p:oleObj name="Equation" r:id="rId9" imgW="380995" imgH="213408" progId="Equation.3">
                  <p:embed/>
                  <p:pic>
                    <p:nvPicPr>
                      <p:cNvPr id="155664" name="Object 1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89625" y="2815060"/>
                        <a:ext cx="482600"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5665" name="Object 17"/>
          <p:cNvGraphicFramePr>
            <a:graphicFrameLocks/>
          </p:cNvGraphicFramePr>
          <p:nvPr/>
        </p:nvGraphicFramePr>
        <p:xfrm>
          <a:off x="2555875" y="3611985"/>
          <a:ext cx="1562100" cy="609600"/>
        </p:xfrm>
        <a:graphic>
          <a:graphicData uri="http://schemas.openxmlformats.org/presentationml/2006/ole">
            <mc:AlternateContent xmlns:mc="http://schemas.openxmlformats.org/markup-compatibility/2006">
              <mc:Choice xmlns:v="urn:schemas-microsoft-com:vml" Requires="v">
                <p:oleObj spid="_x0000_s66566" name="Equation" r:id="rId11" imgW="1447696" imgH="510624" progId="Equation.3">
                  <p:embed/>
                </p:oleObj>
              </mc:Choice>
              <mc:Fallback>
                <p:oleObj name="Equation" r:id="rId11" imgW="1447696" imgH="510624" progId="Equation.3">
                  <p:embed/>
                  <p:pic>
                    <p:nvPicPr>
                      <p:cNvPr id="155665" name="Object 1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55875" y="3611985"/>
                        <a:ext cx="1562100" cy="6096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Box 1"/>
          <p:cNvSpPr txBox="1"/>
          <p:nvPr/>
        </p:nvSpPr>
        <p:spPr>
          <a:xfrm>
            <a:off x="712200" y="4653136"/>
            <a:ext cx="8108272" cy="830997"/>
          </a:xfrm>
          <a:prstGeom prst="rect">
            <a:avLst/>
          </a:prstGeom>
          <a:noFill/>
        </p:spPr>
        <p:txBody>
          <a:bodyPr wrap="square" rtlCol="0">
            <a:spAutoFit/>
          </a:bodyPr>
          <a:lstStyle/>
          <a:p>
            <a:pPr algn="l"/>
            <a:r>
              <a:rPr kumimoji="1" lang="zh-CN" altLang="en-US" sz="2400" b="1" dirty="0">
                <a:solidFill>
                  <a:schemeClr val="bg1"/>
                </a:solidFill>
                <a:latin typeface="Times New Roman" pitchFamily="18" charset="0"/>
              </a:rPr>
              <a:t>在所有宏观电磁现象中磁高斯定理普遍成立，它是麦克斯韦方程组中的一个基本方程。</a:t>
            </a:r>
          </a:p>
        </p:txBody>
      </p:sp>
    </p:spTree>
    <p:extLst>
      <p:ext uri="{BB962C8B-B14F-4D97-AF65-F5344CB8AC3E}">
        <p14:creationId xmlns:p14="http://schemas.microsoft.com/office/powerpoint/2010/main" val="361633949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5656"/>
                                        </p:tgtEl>
                                        <p:attrNameLst>
                                          <p:attrName>style.visibility</p:attrName>
                                        </p:attrNameLst>
                                      </p:cBhvr>
                                      <p:to>
                                        <p:strVal val="visible"/>
                                      </p:to>
                                    </p:set>
                                    <p:animEffect transition="in" filter="wipe(left)">
                                      <p:cBhvr>
                                        <p:cTn id="7" dur="500"/>
                                        <p:tgtEl>
                                          <p:spTgt spid="1556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55657"/>
                                        </p:tgtEl>
                                        <p:attrNameLst>
                                          <p:attrName>style.visibility</p:attrName>
                                        </p:attrNameLst>
                                      </p:cBhvr>
                                      <p:to>
                                        <p:strVal val="visible"/>
                                      </p:to>
                                    </p:set>
                                    <p:animEffect transition="in" filter="wipe(left)">
                                      <p:cBhvr>
                                        <p:cTn id="12" dur="500"/>
                                        <p:tgtEl>
                                          <p:spTgt spid="1556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5658"/>
                                        </p:tgtEl>
                                        <p:attrNameLst>
                                          <p:attrName>style.visibility</p:attrName>
                                        </p:attrNameLst>
                                      </p:cBhvr>
                                      <p:to>
                                        <p:strVal val="visible"/>
                                      </p:to>
                                    </p:set>
                                    <p:animEffect transition="in" filter="wipe(left)">
                                      <p:cBhvr>
                                        <p:cTn id="17" dur="500"/>
                                        <p:tgtEl>
                                          <p:spTgt spid="15565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5661"/>
                                        </p:tgtEl>
                                        <p:attrNameLst>
                                          <p:attrName>style.visibility</p:attrName>
                                        </p:attrNameLst>
                                      </p:cBhvr>
                                      <p:to>
                                        <p:strVal val="visible"/>
                                      </p:to>
                                    </p:set>
                                    <p:animEffect transition="in" filter="wipe(left)">
                                      <p:cBhvr>
                                        <p:cTn id="22" dur="500"/>
                                        <p:tgtEl>
                                          <p:spTgt spid="15566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55662"/>
                                        </p:tgtEl>
                                        <p:attrNameLst>
                                          <p:attrName>style.visibility</p:attrName>
                                        </p:attrNameLst>
                                      </p:cBhvr>
                                      <p:to>
                                        <p:strVal val="visible"/>
                                      </p:to>
                                    </p:set>
                                    <p:animEffect transition="in" filter="wipe(left)">
                                      <p:cBhvr>
                                        <p:cTn id="27" dur="500"/>
                                        <p:tgtEl>
                                          <p:spTgt spid="15566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55663"/>
                                        </p:tgtEl>
                                        <p:attrNameLst>
                                          <p:attrName>style.visibility</p:attrName>
                                        </p:attrNameLst>
                                      </p:cBhvr>
                                      <p:to>
                                        <p:strVal val="visible"/>
                                      </p:to>
                                    </p:set>
                                    <p:animEffect transition="in" filter="wipe(left)">
                                      <p:cBhvr>
                                        <p:cTn id="32" dur="500"/>
                                        <p:tgtEl>
                                          <p:spTgt spid="15566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55664"/>
                                        </p:tgtEl>
                                        <p:attrNameLst>
                                          <p:attrName>style.visibility</p:attrName>
                                        </p:attrNameLst>
                                      </p:cBhvr>
                                      <p:to>
                                        <p:strVal val="visible"/>
                                      </p:to>
                                    </p:set>
                                    <p:animEffect transition="in" filter="wipe(left)">
                                      <p:cBhvr>
                                        <p:cTn id="37" dur="500"/>
                                        <p:tgtEl>
                                          <p:spTgt spid="15566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55665"/>
                                        </p:tgtEl>
                                        <p:attrNameLst>
                                          <p:attrName>style.visibility</p:attrName>
                                        </p:attrNameLst>
                                      </p:cBhvr>
                                      <p:to>
                                        <p:strVal val="visible"/>
                                      </p:to>
                                    </p:set>
                                    <p:animEffect transition="in" filter="wipe(left)">
                                      <p:cBhvr>
                                        <p:cTn id="42" dur="500"/>
                                        <p:tgtEl>
                                          <p:spTgt spid="15566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5660"/>
                                        </p:tgtEl>
                                        <p:attrNameLst>
                                          <p:attrName>style.visibility</p:attrName>
                                        </p:attrNameLst>
                                      </p:cBhvr>
                                      <p:to>
                                        <p:strVal val="visible"/>
                                      </p:to>
                                    </p:set>
                                    <p:animEffect transition="in" filter="wipe(left)">
                                      <p:cBhvr>
                                        <p:cTn id="47" dur="500"/>
                                        <p:tgtEl>
                                          <p:spTgt spid="15566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6" grpId="0" autoUpdateAnimBg="0"/>
      <p:bldP spid="155658" grpId="0" autoUpdateAnimBg="0"/>
      <p:bldP spid="155660" grpId="0" autoUpdateAnimBg="0"/>
      <p:bldP spid="155661" grpId="0" autoUpdateAnimBg="0"/>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Text Box 3"/>
          <p:cNvSpPr txBox="1">
            <a:spLocks noChangeArrowheads="1"/>
          </p:cNvSpPr>
          <p:nvPr/>
        </p:nvSpPr>
        <p:spPr bwMode="auto">
          <a:xfrm>
            <a:off x="222250" y="466725"/>
            <a:ext cx="64960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800" b="1">
                <a:solidFill>
                  <a:srgbClr val="FFFF00"/>
                </a:solidFill>
                <a:latin typeface="Times New Roman" pitchFamily="18" charset="0"/>
              </a:rPr>
              <a:t>四</a:t>
            </a:r>
            <a:r>
              <a:rPr kumimoji="1" lang="en-US" altLang="zh-CN" sz="2800" b="1">
                <a:solidFill>
                  <a:srgbClr val="FFFF00"/>
                </a:solidFill>
                <a:latin typeface="Times New Roman" pitchFamily="18" charset="0"/>
              </a:rPr>
              <a:t>. </a:t>
            </a:r>
            <a:r>
              <a:rPr kumimoji="1" lang="zh-CN" altLang="en-US" sz="2800" b="1">
                <a:solidFill>
                  <a:srgbClr val="FFFF00"/>
                </a:solidFill>
                <a:latin typeface="Times New Roman" pitchFamily="18" charset="0"/>
              </a:rPr>
              <a:t>有磁介质时的安培环路定理（重点）</a:t>
            </a:r>
          </a:p>
        </p:txBody>
      </p:sp>
      <p:sp>
        <p:nvSpPr>
          <p:cNvPr id="4" name="Rectangle 3"/>
          <p:cNvSpPr>
            <a:spLocks noChangeArrowheads="1"/>
          </p:cNvSpPr>
          <p:nvPr/>
        </p:nvSpPr>
        <p:spPr bwMode="auto">
          <a:xfrm>
            <a:off x="423147" y="1192212"/>
            <a:ext cx="457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eaLnBrk="0" hangingPunct="0">
              <a:spcBef>
                <a:spcPct val="50000"/>
              </a:spcBef>
            </a:pPr>
            <a:r>
              <a:rPr lang="zh-CN" altLang="en-US" sz="2800" b="1">
                <a:solidFill>
                  <a:schemeClr val="bg1"/>
                </a:solidFill>
                <a:latin typeface="宋体" pitchFamily="2" charset="-122"/>
              </a:rPr>
              <a:t>一、磁化强度矢量</a:t>
            </a:r>
          </a:p>
        </p:txBody>
      </p:sp>
      <p:graphicFrame>
        <p:nvGraphicFramePr>
          <p:cNvPr id="5" name="Object 4"/>
          <p:cNvGraphicFramePr>
            <a:graphicFrameLocks noChangeAspect="1"/>
          </p:cNvGraphicFramePr>
          <p:nvPr/>
        </p:nvGraphicFramePr>
        <p:xfrm>
          <a:off x="3410822" y="1257300"/>
          <a:ext cx="431800" cy="381000"/>
        </p:xfrm>
        <a:graphic>
          <a:graphicData uri="http://schemas.openxmlformats.org/presentationml/2006/ole">
            <mc:AlternateContent xmlns:mc="http://schemas.openxmlformats.org/markup-compatibility/2006">
              <mc:Choice xmlns:v="urn:schemas-microsoft-com:vml" Requires="v">
                <p:oleObj spid="_x0000_s67586" name="Equation" r:id="rId3" imgW="431640" imgH="380880" progId="Equation.3">
                  <p:embed/>
                </p:oleObj>
              </mc:Choice>
              <mc:Fallback>
                <p:oleObj name="Equation" r:id="rId3" imgW="431640" imgH="38088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0822" y="1257300"/>
                        <a:ext cx="4318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6"/>
          <p:cNvGraphicFramePr>
            <a:graphicFrameLocks/>
          </p:cNvGraphicFramePr>
          <p:nvPr/>
        </p:nvGraphicFramePr>
        <p:xfrm>
          <a:off x="1863009" y="3162300"/>
          <a:ext cx="2428875" cy="885825"/>
        </p:xfrm>
        <a:graphic>
          <a:graphicData uri="http://schemas.openxmlformats.org/presentationml/2006/ole">
            <mc:AlternateContent xmlns:mc="http://schemas.openxmlformats.org/markup-compatibility/2006">
              <mc:Choice xmlns:v="urn:schemas-microsoft-com:vml" Requires="v">
                <p:oleObj spid="_x0000_s67587" name="Equation" r:id="rId5" imgW="2286000" imgH="812520" progId="Equation.DSMT4">
                  <p:embed/>
                </p:oleObj>
              </mc:Choice>
              <mc:Fallback>
                <p:oleObj name="Equation" r:id="rId5" imgW="2286000" imgH="812520" progId="Equation.DSMT4">
                  <p:embed/>
                  <p:pic>
                    <p:nvPicPr>
                      <p:cNvPr id="6" name="Object 6"/>
                      <p:cNvPicPr>
                        <a:picLocks noChangeArrowheads="1"/>
                      </p:cNvPicPr>
                      <p:nvPr/>
                    </p:nvPicPr>
                    <p:blipFill>
                      <a:blip r:embed="rId6"/>
                      <a:srcRect/>
                      <a:stretch>
                        <a:fillRect/>
                      </a:stretch>
                    </p:blipFill>
                    <p:spPr bwMode="auto">
                      <a:xfrm>
                        <a:off x="1863009" y="3162300"/>
                        <a:ext cx="2428875" cy="88582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7"/>
          <p:cNvSpPr>
            <a:spLocks noChangeArrowheads="1"/>
          </p:cNvSpPr>
          <p:nvPr/>
        </p:nvSpPr>
        <p:spPr bwMode="auto">
          <a:xfrm>
            <a:off x="619997" y="2606675"/>
            <a:ext cx="52752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eaLnBrk="0" hangingPunct="0">
              <a:spcBef>
                <a:spcPct val="50000"/>
              </a:spcBef>
            </a:pPr>
            <a:r>
              <a:rPr lang="en-US" altLang="zh-CN" sz="2800" b="1">
                <a:solidFill>
                  <a:schemeClr val="bg1"/>
                </a:solidFill>
              </a:rPr>
              <a:t>1.</a:t>
            </a:r>
            <a:r>
              <a:rPr lang="zh-CN" altLang="en-US" sz="2800" b="1" i="1">
                <a:solidFill>
                  <a:schemeClr val="bg1"/>
                </a:solidFill>
                <a:latin typeface="宋体" pitchFamily="2" charset="-122"/>
              </a:rPr>
              <a:t>磁化强度矢量定义</a:t>
            </a:r>
          </a:p>
        </p:txBody>
      </p:sp>
      <p:sp>
        <p:nvSpPr>
          <p:cNvPr id="8" name="Text Box 8"/>
          <p:cNvSpPr txBox="1">
            <a:spLocks noChangeArrowheads="1"/>
          </p:cNvSpPr>
          <p:nvPr/>
        </p:nvSpPr>
        <p:spPr bwMode="auto">
          <a:xfrm>
            <a:off x="4310934" y="3197225"/>
            <a:ext cx="410368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chemeClr val="bg1"/>
                </a:solidFill>
                <a:ea typeface="楷体_GB2312" pitchFamily="49" charset="-122"/>
              </a:rPr>
              <a:t>——</a:t>
            </a:r>
            <a:r>
              <a:rPr lang="zh-CN" altLang="en-US" sz="2800" b="1">
                <a:solidFill>
                  <a:schemeClr val="bg1"/>
                </a:solidFill>
                <a:ea typeface="楷体_GB2312" pitchFamily="49" charset="-122"/>
              </a:rPr>
              <a:t>单位体积内分子</a:t>
            </a:r>
          </a:p>
          <a:p>
            <a:pPr algn="l"/>
            <a:r>
              <a:rPr lang="zh-CN" altLang="en-US" sz="2800" b="1">
                <a:solidFill>
                  <a:schemeClr val="bg1"/>
                </a:solidFill>
                <a:ea typeface="楷体_GB2312" pitchFamily="49" charset="-122"/>
              </a:rPr>
              <a:t>          磁矩的矢量和</a:t>
            </a:r>
          </a:p>
        </p:txBody>
      </p:sp>
      <p:sp>
        <p:nvSpPr>
          <p:cNvPr id="10" name="Rectangle 49"/>
          <p:cNvSpPr>
            <a:spLocks noChangeArrowheads="1"/>
          </p:cNvSpPr>
          <p:nvPr/>
        </p:nvSpPr>
        <p:spPr bwMode="auto">
          <a:xfrm>
            <a:off x="1070847" y="1685925"/>
            <a:ext cx="77406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为了表征物质的宏观磁性或介质的磁化程度，</a:t>
            </a:r>
          </a:p>
          <a:p>
            <a:pPr algn="l"/>
            <a:r>
              <a:rPr lang="zh-CN" altLang="en-US" sz="2800" b="1">
                <a:solidFill>
                  <a:schemeClr val="bg1"/>
                </a:solidFill>
              </a:rPr>
              <a:t>引入物理量</a:t>
            </a:r>
            <a:r>
              <a:rPr lang="en-US" altLang="zh-CN" sz="2800" b="1">
                <a:solidFill>
                  <a:schemeClr val="bg1"/>
                </a:solidFill>
              </a:rPr>
              <a:t>——</a:t>
            </a:r>
            <a:r>
              <a:rPr lang="zh-CN" altLang="en-US" sz="2800" b="1">
                <a:solidFill>
                  <a:schemeClr val="bg1"/>
                </a:solidFill>
              </a:rPr>
              <a:t>磁化强度矢量。</a:t>
            </a:r>
          </a:p>
        </p:txBody>
      </p:sp>
      <p:sp>
        <p:nvSpPr>
          <p:cNvPr id="11" name="Text Box 99"/>
          <p:cNvSpPr txBox="1">
            <a:spLocks noChangeArrowheads="1"/>
          </p:cNvSpPr>
          <p:nvPr/>
        </p:nvSpPr>
        <p:spPr bwMode="auto">
          <a:xfrm>
            <a:off x="1482009" y="4170362"/>
            <a:ext cx="346601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b="1">
                <a:solidFill>
                  <a:schemeClr val="bg1"/>
                </a:solidFill>
              </a:rPr>
              <a:t>单位：安培</a:t>
            </a:r>
            <a:r>
              <a:rPr lang="en-US" altLang="zh-CN" sz="2800" b="1">
                <a:solidFill>
                  <a:schemeClr val="bg1"/>
                </a:solidFill>
              </a:rPr>
              <a:t>/</a:t>
            </a:r>
            <a:r>
              <a:rPr lang="zh-CN" altLang="en-US" sz="2800" b="1">
                <a:solidFill>
                  <a:schemeClr val="bg1"/>
                </a:solidFill>
              </a:rPr>
              <a:t>米 </a:t>
            </a:r>
            <a:r>
              <a:rPr lang="en-US" altLang="zh-CN" sz="2800" b="1">
                <a:solidFill>
                  <a:schemeClr val="bg1"/>
                </a:solidFill>
              </a:rPr>
              <a:t>(</a:t>
            </a:r>
            <a:r>
              <a:rPr lang="en-US" altLang="en-US" sz="2800" b="1">
                <a:solidFill>
                  <a:schemeClr val="bg1"/>
                </a:solidFill>
              </a:rPr>
              <a:t>A/m)</a:t>
            </a:r>
            <a:endParaRPr lang="en-US" altLang="zh-CN" sz="2800" b="1">
              <a:solidFill>
                <a:schemeClr val="bg1"/>
              </a:solidFill>
            </a:endParaRPr>
          </a:p>
        </p:txBody>
      </p:sp>
      <p:sp>
        <p:nvSpPr>
          <p:cNvPr id="12" name="Text Box 103"/>
          <p:cNvSpPr txBox="1">
            <a:spLocks noChangeArrowheads="1"/>
          </p:cNvSpPr>
          <p:nvPr/>
        </p:nvSpPr>
        <p:spPr bwMode="auto">
          <a:xfrm>
            <a:off x="816847" y="4673600"/>
            <a:ext cx="7886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显然</a:t>
            </a:r>
            <a:r>
              <a:rPr lang="en-US" altLang="zh-CN" sz="2800" b="1">
                <a:solidFill>
                  <a:schemeClr val="bg1"/>
                </a:solidFill>
              </a:rPr>
              <a:t>: </a:t>
            </a:r>
            <a:r>
              <a:rPr lang="zh-CN" altLang="en-US" sz="2800" b="1">
                <a:solidFill>
                  <a:schemeClr val="bg1"/>
                </a:solidFill>
              </a:rPr>
              <a:t>它与介质特性、温度与统计规律等有关</a:t>
            </a:r>
            <a:r>
              <a:rPr lang="en-US" altLang="zh-CN" sz="2800" b="1">
                <a:solidFill>
                  <a:schemeClr val="bg1"/>
                </a:solidFill>
              </a:rPr>
              <a:t>.</a:t>
            </a:r>
          </a:p>
        </p:txBody>
      </p:sp>
      <p:grpSp>
        <p:nvGrpSpPr>
          <p:cNvPr id="13" name="Group 123"/>
          <p:cNvGrpSpPr>
            <a:grpSpLocks/>
          </p:cNvGrpSpPr>
          <p:nvPr/>
        </p:nvGrpSpPr>
        <p:grpSpPr bwMode="auto">
          <a:xfrm>
            <a:off x="980359" y="5215749"/>
            <a:ext cx="7383462" cy="519113"/>
            <a:chOff x="973" y="3612"/>
            <a:chExt cx="4651" cy="327"/>
          </a:xfrm>
        </p:grpSpPr>
        <p:sp>
          <p:nvSpPr>
            <p:cNvPr id="14" name="Text Box 105"/>
            <p:cNvSpPr txBox="1">
              <a:spLocks noChangeArrowheads="1"/>
            </p:cNvSpPr>
            <p:nvPr/>
          </p:nvSpPr>
          <p:spPr bwMode="auto">
            <a:xfrm>
              <a:off x="973" y="3612"/>
              <a:ext cx="46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ea typeface="楷体_GB2312" pitchFamily="49" charset="-122"/>
                </a:rPr>
                <a:t>顺磁质    与     同向，所以    与     同方向。</a:t>
              </a:r>
            </a:p>
          </p:txBody>
        </p:sp>
        <p:graphicFrame>
          <p:nvGraphicFramePr>
            <p:cNvPr id="15" name="Object 106"/>
            <p:cNvGraphicFramePr>
              <a:graphicFrameLocks noChangeAspect="1"/>
            </p:cNvGraphicFramePr>
            <p:nvPr/>
          </p:nvGraphicFramePr>
          <p:xfrm>
            <a:off x="1699" y="3634"/>
            <a:ext cx="295" cy="226"/>
          </p:xfrm>
          <a:graphic>
            <a:graphicData uri="http://schemas.openxmlformats.org/presentationml/2006/ole">
              <mc:AlternateContent xmlns:mc="http://schemas.openxmlformats.org/markup-compatibility/2006">
                <mc:Choice xmlns:v="urn:schemas-microsoft-com:vml" Requires="v">
                  <p:oleObj spid="_x0000_s67588" name="Equation" r:id="rId7" imgW="406080" imgH="393480" progId="Equation.DSMT4">
                    <p:embed/>
                  </p:oleObj>
                </mc:Choice>
                <mc:Fallback>
                  <p:oleObj name="Equation" r:id="rId7" imgW="406080" imgH="393480" progId="Equation.DSMT4">
                    <p:embed/>
                    <p:pic>
                      <p:nvPicPr>
                        <p:cNvPr id="15" name="Object 10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9" y="3634"/>
                          <a:ext cx="295"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07"/>
            <p:cNvGraphicFramePr>
              <a:graphicFrameLocks noChangeAspect="1"/>
            </p:cNvGraphicFramePr>
            <p:nvPr/>
          </p:nvGraphicFramePr>
          <p:xfrm>
            <a:off x="2153" y="3627"/>
            <a:ext cx="295" cy="302"/>
          </p:xfrm>
          <a:graphic>
            <a:graphicData uri="http://schemas.openxmlformats.org/presentationml/2006/ole">
              <mc:AlternateContent xmlns:mc="http://schemas.openxmlformats.org/markup-compatibility/2006">
                <mc:Choice xmlns:v="urn:schemas-microsoft-com:vml" Requires="v">
                  <p:oleObj spid="_x0000_s67589" name="Equation" r:id="rId9" imgW="406080" imgH="495000" progId="Equation.DSMT4">
                    <p:embed/>
                  </p:oleObj>
                </mc:Choice>
                <mc:Fallback>
                  <p:oleObj name="Equation" r:id="rId9" imgW="406080" imgH="495000" progId="Equation.DSMT4">
                    <p:embed/>
                    <p:pic>
                      <p:nvPicPr>
                        <p:cNvPr id="16" name="Object 10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53" y="3627"/>
                          <a:ext cx="295" cy="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11"/>
            <p:cNvGraphicFramePr>
              <a:graphicFrameLocks noChangeAspect="1"/>
            </p:cNvGraphicFramePr>
            <p:nvPr/>
          </p:nvGraphicFramePr>
          <p:xfrm>
            <a:off x="4113" y="3612"/>
            <a:ext cx="256" cy="312"/>
          </p:xfrm>
          <a:graphic>
            <a:graphicData uri="http://schemas.openxmlformats.org/presentationml/2006/ole">
              <mc:AlternateContent xmlns:mc="http://schemas.openxmlformats.org/markup-compatibility/2006">
                <mc:Choice xmlns:v="urn:schemas-microsoft-com:vml" Requires="v">
                  <p:oleObj spid="_x0000_s67590" name="Equation" r:id="rId11" imgW="406080" imgH="495000" progId="Equation.DSMT4">
                    <p:embed/>
                  </p:oleObj>
                </mc:Choice>
                <mc:Fallback>
                  <p:oleObj name="Equation" r:id="rId11" imgW="406080" imgH="495000" progId="Equation.DSMT4">
                    <p:embed/>
                    <p:pic>
                      <p:nvPicPr>
                        <p:cNvPr id="17" name="Object 1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13" y="3612"/>
                          <a:ext cx="256"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13"/>
            <p:cNvGraphicFramePr>
              <a:graphicFrameLocks noChangeAspect="1"/>
            </p:cNvGraphicFramePr>
            <p:nvPr/>
          </p:nvGraphicFramePr>
          <p:xfrm>
            <a:off x="3629" y="3612"/>
            <a:ext cx="241" cy="249"/>
          </p:xfrm>
          <a:graphic>
            <a:graphicData uri="http://schemas.openxmlformats.org/presentationml/2006/ole">
              <mc:AlternateContent xmlns:mc="http://schemas.openxmlformats.org/markup-compatibility/2006">
                <mc:Choice xmlns:v="urn:schemas-microsoft-com:vml" Requires="v">
                  <p:oleObj spid="_x0000_s67591" name="Equation" r:id="rId13" imgW="380880" imgH="393480" progId="Equation.DSMT4">
                    <p:embed/>
                  </p:oleObj>
                </mc:Choice>
                <mc:Fallback>
                  <p:oleObj name="Equation" r:id="rId13" imgW="380880" imgH="393480" progId="Equation.DSMT4">
                    <p:embed/>
                    <p:pic>
                      <p:nvPicPr>
                        <p:cNvPr id="18" name="Object 1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29" y="3612"/>
                          <a:ext cx="241"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 name="Group 124"/>
          <p:cNvGrpSpPr>
            <a:grpSpLocks/>
          </p:cNvGrpSpPr>
          <p:nvPr/>
        </p:nvGrpSpPr>
        <p:grpSpPr bwMode="auto">
          <a:xfrm>
            <a:off x="1070847" y="5718175"/>
            <a:ext cx="7202487" cy="519112"/>
            <a:chOff x="974" y="3929"/>
            <a:chExt cx="4537" cy="327"/>
          </a:xfrm>
        </p:grpSpPr>
        <p:sp>
          <p:nvSpPr>
            <p:cNvPr id="20" name="Text Box 118"/>
            <p:cNvSpPr txBox="1">
              <a:spLocks noChangeArrowheads="1"/>
            </p:cNvSpPr>
            <p:nvPr/>
          </p:nvSpPr>
          <p:spPr bwMode="auto">
            <a:xfrm>
              <a:off x="974" y="3929"/>
              <a:ext cx="453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ea typeface="楷体_GB2312" pitchFamily="49" charset="-122"/>
                </a:rPr>
                <a:t>抗磁质    与     反向，所以    与     反方向。</a:t>
              </a:r>
            </a:p>
          </p:txBody>
        </p:sp>
        <p:graphicFrame>
          <p:nvGraphicFramePr>
            <p:cNvPr id="21" name="Object 119"/>
            <p:cNvGraphicFramePr>
              <a:graphicFrameLocks noChangeAspect="1"/>
            </p:cNvGraphicFramePr>
            <p:nvPr/>
          </p:nvGraphicFramePr>
          <p:xfrm>
            <a:off x="1700" y="3951"/>
            <a:ext cx="295" cy="226"/>
          </p:xfrm>
          <a:graphic>
            <a:graphicData uri="http://schemas.openxmlformats.org/presentationml/2006/ole">
              <mc:AlternateContent xmlns:mc="http://schemas.openxmlformats.org/markup-compatibility/2006">
                <mc:Choice xmlns:v="urn:schemas-microsoft-com:vml" Requires="v">
                  <p:oleObj spid="_x0000_s67592" name="Equation" r:id="rId15" imgW="406080" imgH="393480" progId="Equation.DSMT4">
                    <p:embed/>
                  </p:oleObj>
                </mc:Choice>
                <mc:Fallback>
                  <p:oleObj name="Equation" r:id="rId15" imgW="406080" imgH="393480" progId="Equation.DSMT4">
                    <p:embed/>
                    <p:pic>
                      <p:nvPicPr>
                        <p:cNvPr id="21" name="Object 1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00" y="3951"/>
                          <a:ext cx="295"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20"/>
            <p:cNvGraphicFramePr>
              <a:graphicFrameLocks noChangeAspect="1"/>
            </p:cNvGraphicFramePr>
            <p:nvPr/>
          </p:nvGraphicFramePr>
          <p:xfrm>
            <a:off x="2154" y="3944"/>
            <a:ext cx="295" cy="302"/>
          </p:xfrm>
          <a:graphic>
            <a:graphicData uri="http://schemas.openxmlformats.org/presentationml/2006/ole">
              <mc:AlternateContent xmlns:mc="http://schemas.openxmlformats.org/markup-compatibility/2006">
                <mc:Choice xmlns:v="urn:schemas-microsoft-com:vml" Requires="v">
                  <p:oleObj spid="_x0000_s67593" name="Equation" r:id="rId17" imgW="406080" imgH="495000" progId="Equation.DSMT4">
                    <p:embed/>
                  </p:oleObj>
                </mc:Choice>
                <mc:Fallback>
                  <p:oleObj name="Equation" r:id="rId17" imgW="406080" imgH="495000" progId="Equation.DSMT4">
                    <p:embed/>
                    <p:pic>
                      <p:nvPicPr>
                        <p:cNvPr id="22" name="Object 1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54" y="3944"/>
                          <a:ext cx="295" cy="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21"/>
            <p:cNvGraphicFramePr>
              <a:graphicFrameLocks noChangeAspect="1"/>
            </p:cNvGraphicFramePr>
            <p:nvPr/>
          </p:nvGraphicFramePr>
          <p:xfrm>
            <a:off x="4103" y="3929"/>
            <a:ext cx="256" cy="312"/>
          </p:xfrm>
          <a:graphic>
            <a:graphicData uri="http://schemas.openxmlformats.org/presentationml/2006/ole">
              <mc:AlternateContent xmlns:mc="http://schemas.openxmlformats.org/markup-compatibility/2006">
                <mc:Choice xmlns:v="urn:schemas-microsoft-com:vml" Requires="v">
                  <p:oleObj spid="_x0000_s67594" name="Equation" r:id="rId19" imgW="406080" imgH="495000" progId="Equation.DSMT4">
                    <p:embed/>
                  </p:oleObj>
                </mc:Choice>
                <mc:Fallback>
                  <p:oleObj name="Equation" r:id="rId19" imgW="406080" imgH="495000" progId="Equation.DSMT4">
                    <p:embed/>
                    <p:pic>
                      <p:nvPicPr>
                        <p:cNvPr id="23" name="Object 12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03" y="3929"/>
                          <a:ext cx="256"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122"/>
            <p:cNvGraphicFramePr>
              <a:graphicFrameLocks noChangeAspect="1"/>
            </p:cNvGraphicFramePr>
            <p:nvPr/>
          </p:nvGraphicFramePr>
          <p:xfrm>
            <a:off x="3633" y="3962"/>
            <a:ext cx="241" cy="249"/>
          </p:xfrm>
          <a:graphic>
            <a:graphicData uri="http://schemas.openxmlformats.org/presentationml/2006/ole">
              <mc:AlternateContent xmlns:mc="http://schemas.openxmlformats.org/markup-compatibility/2006">
                <mc:Choice xmlns:v="urn:schemas-microsoft-com:vml" Requires="v">
                  <p:oleObj spid="_x0000_s67595" name="Equation" r:id="rId21" imgW="380880" imgH="393480" progId="Equation.DSMT4">
                    <p:embed/>
                  </p:oleObj>
                </mc:Choice>
                <mc:Fallback>
                  <p:oleObj name="Equation" r:id="rId21" imgW="380880" imgH="393480" progId="Equation.DSMT4">
                    <p:embed/>
                    <p:pic>
                      <p:nvPicPr>
                        <p:cNvPr id="24" name="Object 12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33" y="3962"/>
                          <a:ext cx="241"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33196452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iterate type="lt">
                                    <p:tmPct val="100000"/>
                                  </p:iterate>
                                  <p:childTnLst>
                                    <p:set>
                                      <p:cBhvr>
                                        <p:cTn id="6" dur="1" fill="hold">
                                          <p:stCondLst>
                                            <p:cond delay="0"/>
                                          </p:stCondLst>
                                        </p:cTn>
                                        <p:tgtEl>
                                          <p:spTgt spid="4"/>
                                        </p:tgtEl>
                                        <p:attrNameLst>
                                          <p:attrName>style.visibility</p:attrName>
                                        </p:attrNameLst>
                                      </p:cBhvr>
                                      <p:to>
                                        <p:strVal val="visible"/>
                                      </p:to>
                                    </p:set>
                                    <p:anim calcmode="lin" valueType="num">
                                      <p:cBhvr>
                                        <p:cTn id="7" dur="75" fill="hold"/>
                                        <p:tgtEl>
                                          <p:spTgt spid="4"/>
                                        </p:tgtEl>
                                        <p:attrNameLst>
                                          <p:attrName>ppt_w</p:attrName>
                                        </p:attrNameLst>
                                      </p:cBhvr>
                                      <p:tavLst>
                                        <p:tav tm="0">
                                          <p:val>
                                            <p:fltVal val="0"/>
                                          </p:val>
                                        </p:tav>
                                        <p:tav tm="100000">
                                          <p:val>
                                            <p:strVal val="#ppt_w"/>
                                          </p:val>
                                        </p:tav>
                                      </p:tavLst>
                                    </p:anim>
                                    <p:anim calcmode="lin" valueType="num">
                                      <p:cBhvr>
                                        <p:cTn id="8" dur="75" fill="hold"/>
                                        <p:tgtEl>
                                          <p:spTgt spid="4"/>
                                        </p:tgtEl>
                                        <p:attrNameLst>
                                          <p:attrName>ppt_h</p:attrName>
                                        </p:attrNameLst>
                                      </p:cBhvr>
                                      <p:tavLst>
                                        <p:tav tm="0">
                                          <p:val>
                                            <p:strVal val="#ppt_h"/>
                                          </p:val>
                                        </p:tav>
                                        <p:tav tm="100000">
                                          <p:val>
                                            <p:strVal val="#ppt_h"/>
                                          </p:val>
                                        </p:tav>
                                      </p:tavLst>
                                    </p:anim>
                                  </p:childTnLst>
                                </p:cTn>
                              </p:par>
                            </p:childTnLst>
                          </p:cTn>
                        </p:par>
                        <p:par>
                          <p:cTn id="9" fill="hold">
                            <p:stCondLst>
                              <p:cond delay="600"/>
                            </p:stCondLst>
                            <p:childTnLst>
                              <p:par>
                                <p:cTn id="10" presetID="1" presetClass="entr" presetSubtype="0" fill="hold" nodeType="afterEffect">
                                  <p:stCondLst>
                                    <p:cond delay="0"/>
                                  </p:stCondLst>
                                  <p:childTnLst>
                                    <p:set>
                                      <p:cBhvr>
                                        <p:cTn id="11" dur="1" fill="hold">
                                          <p:stCondLst>
                                            <p:cond delay="499"/>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5"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42" fill="hold" grpId="0" nodeType="clickEffect">
                                  <p:stCondLst>
                                    <p:cond delay="0"/>
                                  </p:stCondLst>
                                  <p:iterate type="lt">
                                    <p:tmPct val="100000"/>
                                  </p:iterate>
                                  <p:childTnLst>
                                    <p:set>
                                      <p:cBhvr>
                                        <p:cTn id="20" dur="1" fill="hold">
                                          <p:stCondLst>
                                            <p:cond delay="0"/>
                                          </p:stCondLst>
                                        </p:cTn>
                                        <p:tgtEl>
                                          <p:spTgt spid="7"/>
                                        </p:tgtEl>
                                        <p:attrNameLst>
                                          <p:attrName>style.visibility</p:attrName>
                                        </p:attrNameLst>
                                      </p:cBhvr>
                                      <p:to>
                                        <p:strVal val="visible"/>
                                      </p:to>
                                    </p:set>
                                    <p:animEffect transition="in" filter="barn(outHorizontal)">
                                      <p:cBhvr>
                                        <p:cTn id="21" dur="75"/>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7" presetClass="entr" presetSubtype="8"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ppt_x</p:attrName>
                                        </p:attrNameLst>
                                      </p:cBhvr>
                                      <p:tavLst>
                                        <p:tav tm="0">
                                          <p:val>
                                            <p:strVal val="#ppt_x-#ppt_w/2"/>
                                          </p:val>
                                        </p:tav>
                                        <p:tav tm="100000">
                                          <p:val>
                                            <p:strVal val="#ppt_x"/>
                                          </p:val>
                                        </p:tav>
                                      </p:tavLst>
                                    </p:anim>
                                    <p:anim calcmode="lin" valueType="num">
                                      <p:cBhvr>
                                        <p:cTn id="27" dur="500" fill="hold"/>
                                        <p:tgtEl>
                                          <p:spTgt spid="6"/>
                                        </p:tgtEl>
                                        <p:attrNameLst>
                                          <p:attrName>ppt_y</p:attrName>
                                        </p:attrNameLst>
                                      </p:cBhvr>
                                      <p:tavLst>
                                        <p:tav tm="0">
                                          <p:val>
                                            <p:strVal val="#ppt_y"/>
                                          </p:val>
                                        </p:tav>
                                        <p:tav tm="100000">
                                          <p:val>
                                            <p:strVal val="#ppt_y"/>
                                          </p:val>
                                        </p:tav>
                                      </p:tavLst>
                                    </p:anim>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up)">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right)">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left)">
                                      <p:cBhvr>
                                        <p:cTn id="5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7" grpId="0" autoUpdateAnimBg="0"/>
      <p:bldP spid="8" grpId="0" autoUpdateAnimBg="0"/>
      <p:bldP spid="10" grpId="0"/>
      <p:bldP spid="11" grpId="0" autoUpdateAnimBg="0"/>
      <p:bldP spid="12"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20"/>
          <p:cNvSpPr>
            <a:spLocks noChangeArrowheads="1"/>
          </p:cNvSpPr>
          <p:nvPr/>
        </p:nvSpPr>
        <p:spPr bwMode="auto">
          <a:xfrm>
            <a:off x="5832475" y="3824288"/>
            <a:ext cx="2735263" cy="1404937"/>
          </a:xfrm>
          <a:prstGeom prst="wedgeRectCallout">
            <a:avLst>
              <a:gd name="adj1" fmla="val -75190"/>
              <a:gd name="adj2" fmla="val 7287"/>
            </a:avLst>
          </a:prstGeom>
          <a:solidFill>
            <a:srgbClr val="FFFF66"/>
          </a:solidFill>
          <a:ln w="12700" algn="ctr">
            <a:solidFill>
              <a:srgbClr val="004B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2800">
              <a:solidFill>
                <a:schemeClr val="bg1"/>
              </a:solidFill>
              <a:latin typeface="+mn-lt"/>
            </a:endParaRPr>
          </a:p>
        </p:txBody>
      </p:sp>
      <p:sp>
        <p:nvSpPr>
          <p:cNvPr id="4" name="Rectangle 5"/>
          <p:cNvSpPr>
            <a:spLocks noChangeArrowheads="1"/>
          </p:cNvSpPr>
          <p:nvPr/>
        </p:nvSpPr>
        <p:spPr bwMode="auto">
          <a:xfrm>
            <a:off x="684213" y="368300"/>
            <a:ext cx="7975600"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defTabSz="762000" eaLnBrk="0" hangingPunct="0">
              <a:spcBef>
                <a:spcPct val="50000"/>
              </a:spcBef>
            </a:pPr>
            <a:r>
              <a:rPr lang="en-US" altLang="zh-CN" sz="2800" b="1">
                <a:solidFill>
                  <a:schemeClr val="bg1"/>
                </a:solidFill>
                <a:latin typeface="+mn-lt"/>
              </a:rPr>
              <a:t>2.</a:t>
            </a:r>
            <a:r>
              <a:rPr lang="zh-CN" altLang="en-US" sz="2800" b="1">
                <a:solidFill>
                  <a:schemeClr val="bg1"/>
                </a:solidFill>
                <a:latin typeface="+mn-lt"/>
              </a:rPr>
              <a:t>磁化强度矢量     与磁化面电流 </a:t>
            </a:r>
            <a:r>
              <a:rPr lang="en-US" altLang="zh-CN" sz="2800" b="1">
                <a:solidFill>
                  <a:schemeClr val="bg1"/>
                </a:solidFill>
                <a:latin typeface="+mn-lt"/>
              </a:rPr>
              <a:t>I</a:t>
            </a:r>
            <a:r>
              <a:rPr lang="en-US" altLang="zh-CN" sz="2800" b="1">
                <a:solidFill>
                  <a:schemeClr val="bg1"/>
                </a:solidFill>
                <a:latin typeface="+mn-lt"/>
                <a:sym typeface="Symbol" pitchFamily="18" charset="2"/>
              </a:rPr>
              <a:t></a:t>
            </a:r>
            <a:r>
              <a:rPr lang="zh-CN" altLang="en-US" sz="2800" b="1">
                <a:solidFill>
                  <a:schemeClr val="bg1"/>
                </a:solidFill>
                <a:latin typeface="+mn-lt"/>
              </a:rPr>
              <a:t>的关系</a:t>
            </a:r>
          </a:p>
        </p:txBody>
      </p:sp>
      <p:sp>
        <p:nvSpPr>
          <p:cNvPr id="5" name="Text Box 6"/>
          <p:cNvSpPr txBox="1">
            <a:spLocks noChangeArrowheads="1"/>
          </p:cNvSpPr>
          <p:nvPr/>
        </p:nvSpPr>
        <p:spPr bwMode="auto">
          <a:xfrm>
            <a:off x="903288" y="836613"/>
            <a:ext cx="809783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chemeClr val="bg1"/>
                </a:solidFill>
                <a:latin typeface="+mn-lt"/>
              </a:rPr>
              <a:t>     </a:t>
            </a:r>
            <a:r>
              <a:rPr lang="zh-CN" altLang="en-US" sz="2800" b="1">
                <a:solidFill>
                  <a:schemeClr val="bg1"/>
                </a:solidFill>
                <a:latin typeface="+mn-lt"/>
              </a:rPr>
              <a:t>设长为</a:t>
            </a:r>
            <a:r>
              <a:rPr lang="en-US" altLang="en-US" sz="2800" b="1" i="1">
                <a:solidFill>
                  <a:schemeClr val="bg1"/>
                </a:solidFill>
                <a:latin typeface="+mn-lt"/>
              </a:rPr>
              <a:t>l</a:t>
            </a:r>
            <a:r>
              <a:rPr lang="en-US" altLang="zh-CN" sz="2800" b="1" i="1">
                <a:solidFill>
                  <a:schemeClr val="bg1"/>
                </a:solidFill>
                <a:latin typeface="+mn-lt"/>
              </a:rPr>
              <a:t>, </a:t>
            </a:r>
            <a:r>
              <a:rPr lang="zh-CN" altLang="en-US" sz="2800" b="1">
                <a:solidFill>
                  <a:schemeClr val="bg1"/>
                </a:solidFill>
                <a:latin typeface="+mn-lt"/>
              </a:rPr>
              <a:t>横截面为</a:t>
            </a:r>
            <a:r>
              <a:rPr lang="en-US" altLang="zh-CN" sz="2800" b="1" i="1">
                <a:solidFill>
                  <a:schemeClr val="bg1"/>
                </a:solidFill>
                <a:latin typeface="+mn-lt"/>
              </a:rPr>
              <a:t>S</a:t>
            </a:r>
            <a:r>
              <a:rPr lang="zh-CN" altLang="en-US" sz="2800" b="1">
                <a:solidFill>
                  <a:schemeClr val="bg1"/>
                </a:solidFill>
                <a:latin typeface="+mn-lt"/>
              </a:rPr>
              <a:t>的柱形介质在外磁场中沿</a:t>
            </a:r>
          </a:p>
          <a:p>
            <a:pPr algn="l"/>
            <a:r>
              <a:rPr lang="zh-CN" altLang="en-US" sz="2800" b="1">
                <a:solidFill>
                  <a:schemeClr val="bg1"/>
                </a:solidFill>
                <a:latin typeface="+mn-lt"/>
              </a:rPr>
              <a:t>轴向被均匀磁化</a:t>
            </a:r>
            <a:r>
              <a:rPr lang="en-US" altLang="zh-CN" sz="2800" b="1">
                <a:solidFill>
                  <a:schemeClr val="bg1"/>
                </a:solidFill>
                <a:latin typeface="+mn-lt"/>
              </a:rPr>
              <a:t>, </a:t>
            </a:r>
            <a:r>
              <a:rPr lang="zh-CN" altLang="en-US" sz="2800" b="1">
                <a:solidFill>
                  <a:schemeClr val="bg1"/>
                </a:solidFill>
                <a:latin typeface="+mn-lt"/>
              </a:rPr>
              <a:t>表面束缚面电流为</a:t>
            </a:r>
            <a:r>
              <a:rPr lang="en-US" altLang="zh-CN" sz="2800" b="1" i="1">
                <a:solidFill>
                  <a:schemeClr val="bg1"/>
                </a:solidFill>
                <a:latin typeface="+mn-lt"/>
              </a:rPr>
              <a:t>I</a:t>
            </a:r>
            <a:r>
              <a:rPr lang="en-US" altLang="zh-CN" sz="2800" b="1">
                <a:solidFill>
                  <a:schemeClr val="bg1"/>
                </a:solidFill>
                <a:latin typeface="+mn-lt"/>
                <a:sym typeface="Symbol" pitchFamily="18" charset="2"/>
              </a:rPr>
              <a:t></a:t>
            </a:r>
            <a:r>
              <a:rPr lang="zh-CN" altLang="en-US" sz="2800" b="1">
                <a:solidFill>
                  <a:schemeClr val="bg1"/>
                </a:solidFill>
                <a:latin typeface="+mn-lt"/>
                <a:sym typeface="Symbol" pitchFamily="18" charset="2"/>
              </a:rPr>
              <a:t>。</a:t>
            </a:r>
            <a:endParaRPr lang="zh-CN" altLang="en-US" sz="2800" b="1">
              <a:solidFill>
                <a:schemeClr val="bg1"/>
              </a:solidFill>
              <a:latin typeface="+mn-lt"/>
            </a:endParaRPr>
          </a:p>
        </p:txBody>
      </p:sp>
      <p:sp>
        <p:nvSpPr>
          <p:cNvPr id="6" name="Text Box 7"/>
          <p:cNvSpPr txBox="1">
            <a:spLocks noChangeArrowheads="1"/>
          </p:cNvSpPr>
          <p:nvPr/>
        </p:nvSpPr>
        <p:spPr bwMode="auto">
          <a:xfrm>
            <a:off x="1335088" y="1773238"/>
            <a:ext cx="34893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latin typeface="+mn-lt"/>
              </a:rPr>
              <a:t>介质的体积为</a:t>
            </a:r>
          </a:p>
        </p:txBody>
      </p:sp>
      <p:graphicFrame>
        <p:nvGraphicFramePr>
          <p:cNvPr id="7" name="Object 8"/>
          <p:cNvGraphicFramePr>
            <a:graphicFrameLocks noChangeAspect="1"/>
          </p:cNvGraphicFramePr>
          <p:nvPr/>
        </p:nvGraphicFramePr>
        <p:xfrm>
          <a:off x="3702017" y="1824504"/>
          <a:ext cx="1472405" cy="420687"/>
        </p:xfrm>
        <a:graphic>
          <a:graphicData uri="http://schemas.openxmlformats.org/presentationml/2006/ole">
            <mc:AlternateContent xmlns:mc="http://schemas.openxmlformats.org/markup-compatibility/2006">
              <mc:Choice xmlns:v="urn:schemas-microsoft-com:vml" Requires="v">
                <p:oleObj spid="_x0000_s68610" name="Equation" r:id="rId3" imgW="622080" imgH="177480" progId="Equation.DSMT4">
                  <p:embed/>
                </p:oleObj>
              </mc:Choice>
              <mc:Fallback>
                <p:oleObj name="Equation" r:id="rId3" imgW="622080" imgH="177480" progId="Equation.DSMT4">
                  <p:embed/>
                  <p:pic>
                    <p:nvPicPr>
                      <p:cNvPr id="7" name="Object 8"/>
                      <p:cNvPicPr>
                        <a:picLocks noChangeAspect="1" noChangeArrowheads="1"/>
                      </p:cNvPicPr>
                      <p:nvPr/>
                    </p:nvPicPr>
                    <p:blipFill>
                      <a:blip r:embed="rId4"/>
                      <a:srcRect/>
                      <a:stretch>
                        <a:fillRect/>
                      </a:stretch>
                    </p:blipFill>
                    <p:spPr bwMode="auto">
                      <a:xfrm>
                        <a:off x="3702017" y="1824504"/>
                        <a:ext cx="1472405" cy="420687"/>
                      </a:xfrm>
                      <a:prstGeom prst="rect">
                        <a:avLst/>
                      </a:prstGeom>
                      <a:noFill/>
                      <a:ln>
                        <a:noFill/>
                      </a:ln>
                      <a:effectLst/>
                    </p:spPr>
                  </p:pic>
                </p:oleObj>
              </mc:Fallback>
            </mc:AlternateContent>
          </a:graphicData>
        </a:graphic>
      </p:graphicFrame>
      <p:sp>
        <p:nvSpPr>
          <p:cNvPr id="8" name="Text Box 9"/>
          <p:cNvSpPr txBox="1">
            <a:spLocks noChangeArrowheads="1"/>
          </p:cNvSpPr>
          <p:nvPr/>
        </p:nvSpPr>
        <p:spPr bwMode="auto">
          <a:xfrm>
            <a:off x="827088" y="2333625"/>
            <a:ext cx="52212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i="1">
                <a:solidFill>
                  <a:schemeClr val="bg1"/>
                </a:solidFill>
                <a:latin typeface="+mn-lt"/>
                <a:sym typeface="Symbol" pitchFamily="18" charset="2"/>
              </a:rPr>
              <a:t>V</a:t>
            </a:r>
            <a:r>
              <a:rPr lang="zh-CN" altLang="en-US" sz="2800" b="1">
                <a:solidFill>
                  <a:schemeClr val="bg1"/>
                </a:solidFill>
                <a:latin typeface="+mn-lt"/>
              </a:rPr>
              <a:t>内的分子磁矩之和为</a:t>
            </a:r>
          </a:p>
        </p:txBody>
      </p:sp>
      <p:graphicFrame>
        <p:nvGraphicFramePr>
          <p:cNvPr id="10" name="Object 11"/>
          <p:cNvGraphicFramePr>
            <a:graphicFrameLocks noChangeAspect="1"/>
          </p:cNvGraphicFramePr>
          <p:nvPr/>
        </p:nvGraphicFramePr>
        <p:xfrm>
          <a:off x="4698406" y="2171475"/>
          <a:ext cx="1547413" cy="896691"/>
        </p:xfrm>
        <a:graphic>
          <a:graphicData uri="http://schemas.openxmlformats.org/presentationml/2006/ole">
            <mc:AlternateContent xmlns:mc="http://schemas.openxmlformats.org/markup-compatibility/2006">
              <mc:Choice xmlns:v="urn:schemas-microsoft-com:vml" Requires="v">
                <p:oleObj spid="_x0000_s68611" name="Equation" r:id="rId5" imgW="711000" imgH="457200" progId="Equation.DSMT4">
                  <p:embed/>
                </p:oleObj>
              </mc:Choice>
              <mc:Fallback>
                <p:oleObj name="Equation" r:id="rId5" imgW="711000" imgH="457200" progId="Equation.DSMT4">
                  <p:embed/>
                  <p:pic>
                    <p:nvPicPr>
                      <p:cNvPr id="10" name="Object 11"/>
                      <p:cNvPicPr>
                        <a:picLocks noChangeAspect="1" noChangeArrowheads="1"/>
                      </p:cNvPicPr>
                      <p:nvPr/>
                    </p:nvPicPr>
                    <p:blipFill>
                      <a:blip r:embed="rId6"/>
                      <a:srcRect/>
                      <a:stretch>
                        <a:fillRect/>
                      </a:stretch>
                    </p:blipFill>
                    <p:spPr bwMode="auto">
                      <a:xfrm>
                        <a:off x="4698406" y="2171475"/>
                        <a:ext cx="1547413" cy="896691"/>
                      </a:xfrm>
                      <a:prstGeom prst="rect">
                        <a:avLst/>
                      </a:prstGeom>
                      <a:noFill/>
                      <a:ln>
                        <a:noFill/>
                      </a:ln>
                      <a:effectLst/>
                    </p:spPr>
                  </p:pic>
                </p:oleObj>
              </mc:Fallback>
            </mc:AlternateContent>
          </a:graphicData>
        </a:graphic>
      </p:graphicFrame>
      <p:grpSp>
        <p:nvGrpSpPr>
          <p:cNvPr id="12" name="Group 13"/>
          <p:cNvGrpSpPr>
            <a:grpSpLocks/>
          </p:cNvGrpSpPr>
          <p:nvPr/>
        </p:nvGrpSpPr>
        <p:grpSpPr bwMode="auto">
          <a:xfrm>
            <a:off x="6692900" y="2427285"/>
            <a:ext cx="1524000" cy="590549"/>
            <a:chOff x="3696" y="2400"/>
            <a:chExt cx="960" cy="372"/>
          </a:xfrm>
        </p:grpSpPr>
        <p:sp>
          <p:nvSpPr>
            <p:cNvPr id="13" name="Line 14"/>
            <p:cNvSpPr>
              <a:spLocks noChangeShapeType="1"/>
            </p:cNvSpPr>
            <p:nvPr/>
          </p:nvSpPr>
          <p:spPr bwMode="auto">
            <a:xfrm>
              <a:off x="3696" y="240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14" name="Line 15"/>
            <p:cNvSpPr>
              <a:spLocks noChangeShapeType="1"/>
            </p:cNvSpPr>
            <p:nvPr/>
          </p:nvSpPr>
          <p:spPr bwMode="auto">
            <a:xfrm>
              <a:off x="4656" y="240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15" name="Line 16"/>
            <p:cNvSpPr>
              <a:spLocks noChangeShapeType="1"/>
            </p:cNvSpPr>
            <p:nvPr/>
          </p:nvSpPr>
          <p:spPr bwMode="auto">
            <a:xfrm>
              <a:off x="3696" y="2592"/>
              <a:ext cx="384" cy="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16" name="Line 17"/>
            <p:cNvSpPr>
              <a:spLocks noChangeShapeType="1"/>
            </p:cNvSpPr>
            <p:nvPr/>
          </p:nvSpPr>
          <p:spPr bwMode="auto">
            <a:xfrm flipH="1">
              <a:off x="4272" y="2592"/>
              <a:ext cx="384" cy="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17" name="Text Box 18"/>
            <p:cNvSpPr txBox="1">
              <a:spLocks noChangeArrowheads="1"/>
            </p:cNvSpPr>
            <p:nvPr/>
          </p:nvSpPr>
          <p:spPr bwMode="auto">
            <a:xfrm>
              <a:off x="4070" y="2442"/>
              <a:ext cx="25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i="1">
                  <a:solidFill>
                    <a:schemeClr val="bg1"/>
                  </a:solidFill>
                  <a:latin typeface="+mn-lt"/>
                </a:rPr>
                <a:t>l</a:t>
              </a:r>
            </a:p>
          </p:txBody>
        </p:sp>
      </p:grpSp>
      <p:sp>
        <p:nvSpPr>
          <p:cNvPr id="18" name="AutoShape 19" descr="软木塞"/>
          <p:cNvSpPr>
            <a:spLocks noChangeArrowheads="1"/>
          </p:cNvSpPr>
          <p:nvPr/>
        </p:nvSpPr>
        <p:spPr bwMode="auto">
          <a:xfrm rot="5400000">
            <a:off x="7169150" y="1241425"/>
            <a:ext cx="647700" cy="1752600"/>
          </a:xfrm>
          <a:prstGeom prst="can">
            <a:avLst>
              <a:gd name="adj" fmla="val 38897"/>
            </a:avLst>
          </a:prstGeom>
          <a:blipFill dpi="0" rotWithShape="0">
            <a:blip r:embed="rId7"/>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sp>
        <p:nvSpPr>
          <p:cNvPr id="19" name="Text Box 20"/>
          <p:cNvSpPr txBox="1">
            <a:spLocks noChangeArrowheads="1"/>
          </p:cNvSpPr>
          <p:nvPr/>
        </p:nvSpPr>
        <p:spPr bwMode="auto">
          <a:xfrm>
            <a:off x="7340600" y="1339850"/>
            <a:ext cx="9334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i="1">
                <a:solidFill>
                  <a:schemeClr val="bg1"/>
                </a:solidFill>
                <a:latin typeface="+mn-lt"/>
              </a:rPr>
              <a:t>I</a:t>
            </a:r>
            <a:r>
              <a:rPr lang="en-US" altLang="zh-CN" sz="2800" b="1">
                <a:solidFill>
                  <a:schemeClr val="bg1"/>
                </a:solidFill>
                <a:latin typeface="+mn-lt"/>
                <a:sym typeface="Symbol" pitchFamily="18" charset="2"/>
              </a:rPr>
              <a:t></a:t>
            </a:r>
            <a:endParaRPr lang="en-US" altLang="zh-CN" sz="2800" b="1" i="1">
              <a:solidFill>
                <a:schemeClr val="bg1"/>
              </a:solidFill>
              <a:latin typeface="+mn-lt"/>
            </a:endParaRPr>
          </a:p>
        </p:txBody>
      </p:sp>
      <p:grpSp>
        <p:nvGrpSpPr>
          <p:cNvPr id="20" name="Group 21"/>
          <p:cNvGrpSpPr>
            <a:grpSpLocks/>
          </p:cNvGrpSpPr>
          <p:nvPr/>
        </p:nvGrpSpPr>
        <p:grpSpPr bwMode="auto">
          <a:xfrm>
            <a:off x="6921500" y="1870075"/>
            <a:ext cx="1879600" cy="381000"/>
            <a:chOff x="4512" y="1872"/>
            <a:chExt cx="1184" cy="240"/>
          </a:xfrm>
        </p:grpSpPr>
        <p:graphicFrame>
          <p:nvGraphicFramePr>
            <p:cNvPr id="21" name="Object 22"/>
            <p:cNvGraphicFramePr>
              <a:graphicFrameLocks noChangeAspect="1"/>
            </p:cNvGraphicFramePr>
            <p:nvPr/>
          </p:nvGraphicFramePr>
          <p:xfrm>
            <a:off x="5424" y="1872"/>
            <a:ext cx="272" cy="240"/>
          </p:xfrm>
          <a:graphic>
            <a:graphicData uri="http://schemas.openxmlformats.org/presentationml/2006/ole">
              <mc:AlternateContent xmlns:mc="http://schemas.openxmlformats.org/markup-compatibility/2006">
                <mc:Choice xmlns:v="urn:schemas-microsoft-com:vml" Requires="v">
                  <p:oleObj spid="_x0000_s68612" name="Equation" r:id="rId8" imgW="431640" imgH="380880" progId="Equation.3">
                    <p:embed/>
                  </p:oleObj>
                </mc:Choice>
                <mc:Fallback>
                  <p:oleObj name="Equation" r:id="rId8" imgW="431640" imgH="380880" progId="Equation.3">
                    <p:embed/>
                    <p:pic>
                      <p:nvPicPr>
                        <p:cNvPr id="21" name="Object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4" y="1872"/>
                          <a:ext cx="27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Line 23"/>
            <p:cNvSpPr>
              <a:spLocks noChangeShapeType="1"/>
            </p:cNvSpPr>
            <p:nvPr/>
          </p:nvSpPr>
          <p:spPr bwMode="auto">
            <a:xfrm>
              <a:off x="4512" y="2016"/>
              <a:ext cx="912" cy="0"/>
            </a:xfrm>
            <a:prstGeom prst="line">
              <a:avLst/>
            </a:prstGeom>
            <a:noFill/>
            <a:ln w="38100">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grpSp>
      <p:grpSp>
        <p:nvGrpSpPr>
          <p:cNvPr id="23" name="Group 24"/>
          <p:cNvGrpSpPr>
            <a:grpSpLocks/>
          </p:cNvGrpSpPr>
          <p:nvPr/>
        </p:nvGrpSpPr>
        <p:grpSpPr bwMode="auto">
          <a:xfrm>
            <a:off x="6692900" y="1793875"/>
            <a:ext cx="1397000" cy="644525"/>
            <a:chOff x="4368" y="1824"/>
            <a:chExt cx="880" cy="406"/>
          </a:xfrm>
        </p:grpSpPr>
        <p:sp>
          <p:nvSpPr>
            <p:cNvPr id="24" name="Freeform 25"/>
            <p:cNvSpPr>
              <a:spLocks/>
            </p:cNvSpPr>
            <p:nvPr/>
          </p:nvSpPr>
          <p:spPr bwMode="auto">
            <a:xfrm rot="5321072">
              <a:off x="4804" y="1991"/>
              <a:ext cx="403" cy="69"/>
            </a:xfrm>
            <a:custGeom>
              <a:avLst/>
              <a:gdLst>
                <a:gd name="T0" fmla="*/ 0 w 257"/>
                <a:gd name="T1" fmla="*/ 10 h 55"/>
                <a:gd name="T2" fmla="*/ 122 w 257"/>
                <a:gd name="T3" fmla="*/ 53 h 55"/>
                <a:gd name="T4" fmla="*/ 257 w 257"/>
                <a:gd name="T5" fmla="*/ 0 h 55"/>
              </a:gdLst>
              <a:ahLst/>
              <a:cxnLst>
                <a:cxn ang="0">
                  <a:pos x="T0" y="T1"/>
                </a:cxn>
                <a:cxn ang="0">
                  <a:pos x="T2" y="T3"/>
                </a:cxn>
                <a:cxn ang="0">
                  <a:pos x="T4" y="T5"/>
                </a:cxn>
              </a:cxnLst>
              <a:rect l="0" t="0" r="r" b="b"/>
              <a:pathLst>
                <a:path w="257" h="55">
                  <a:moveTo>
                    <a:pt x="0" y="10"/>
                  </a:moveTo>
                  <a:cubicBezTo>
                    <a:pt x="20" y="17"/>
                    <a:pt x="79" y="55"/>
                    <a:pt x="122" y="53"/>
                  </a:cubicBezTo>
                  <a:cubicBezTo>
                    <a:pt x="165" y="51"/>
                    <a:pt x="229" y="11"/>
                    <a:pt x="257" y="0"/>
                  </a:cubicBezTo>
                </a:path>
              </a:pathLst>
            </a:custGeom>
            <a:noFill/>
            <a:ln w="28575" cmpd="sng">
              <a:solidFill>
                <a:srgbClr val="004B00"/>
              </a:solidFill>
              <a:round/>
              <a:headEnd type="none" w="med" len="lg"/>
              <a:tailEnd type="arrow" w="med" len="med"/>
            </a:ln>
            <a:effectLst/>
            <a:extLst>
              <a:ext uri="{909E8E84-426E-40DD-AFC4-6F175D3DCCD1}">
                <a14:hiddenFill xmlns:a14="http://schemas.microsoft.com/office/drawing/2010/main">
                  <a:solidFill>
                    <a:srgbClr val="99FF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sp>
          <p:nvSpPr>
            <p:cNvPr id="25" name="Freeform 26"/>
            <p:cNvSpPr>
              <a:spLocks/>
            </p:cNvSpPr>
            <p:nvPr/>
          </p:nvSpPr>
          <p:spPr bwMode="auto">
            <a:xfrm rot="5321072">
              <a:off x="4604" y="1992"/>
              <a:ext cx="403" cy="69"/>
            </a:xfrm>
            <a:custGeom>
              <a:avLst/>
              <a:gdLst>
                <a:gd name="T0" fmla="*/ 0 w 257"/>
                <a:gd name="T1" fmla="*/ 10 h 55"/>
                <a:gd name="T2" fmla="*/ 122 w 257"/>
                <a:gd name="T3" fmla="*/ 53 h 55"/>
                <a:gd name="T4" fmla="*/ 257 w 257"/>
                <a:gd name="T5" fmla="*/ 0 h 55"/>
              </a:gdLst>
              <a:ahLst/>
              <a:cxnLst>
                <a:cxn ang="0">
                  <a:pos x="T0" y="T1"/>
                </a:cxn>
                <a:cxn ang="0">
                  <a:pos x="T2" y="T3"/>
                </a:cxn>
                <a:cxn ang="0">
                  <a:pos x="T4" y="T5"/>
                </a:cxn>
              </a:cxnLst>
              <a:rect l="0" t="0" r="r" b="b"/>
              <a:pathLst>
                <a:path w="257" h="55">
                  <a:moveTo>
                    <a:pt x="0" y="10"/>
                  </a:moveTo>
                  <a:cubicBezTo>
                    <a:pt x="20" y="17"/>
                    <a:pt x="79" y="55"/>
                    <a:pt x="122" y="53"/>
                  </a:cubicBezTo>
                  <a:cubicBezTo>
                    <a:pt x="165" y="51"/>
                    <a:pt x="229" y="11"/>
                    <a:pt x="257" y="0"/>
                  </a:cubicBezTo>
                </a:path>
              </a:pathLst>
            </a:custGeom>
            <a:noFill/>
            <a:ln w="28575" cmpd="sng">
              <a:solidFill>
                <a:srgbClr val="004B00"/>
              </a:solidFill>
              <a:round/>
              <a:headEnd type="none" w="med" len="lg"/>
              <a:tailEnd type="arrow" w="med" len="med"/>
            </a:ln>
            <a:effectLst/>
            <a:extLst>
              <a:ext uri="{909E8E84-426E-40DD-AFC4-6F175D3DCCD1}">
                <a14:hiddenFill xmlns:a14="http://schemas.microsoft.com/office/drawing/2010/main">
                  <a:solidFill>
                    <a:srgbClr val="99FF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sp>
          <p:nvSpPr>
            <p:cNvPr id="26" name="Freeform 27"/>
            <p:cNvSpPr>
              <a:spLocks/>
            </p:cNvSpPr>
            <p:nvPr/>
          </p:nvSpPr>
          <p:spPr bwMode="auto">
            <a:xfrm rot="5321072">
              <a:off x="4403" y="1992"/>
              <a:ext cx="403" cy="69"/>
            </a:xfrm>
            <a:custGeom>
              <a:avLst/>
              <a:gdLst>
                <a:gd name="T0" fmla="*/ 0 w 257"/>
                <a:gd name="T1" fmla="*/ 10 h 55"/>
                <a:gd name="T2" fmla="*/ 122 w 257"/>
                <a:gd name="T3" fmla="*/ 53 h 55"/>
                <a:gd name="T4" fmla="*/ 257 w 257"/>
                <a:gd name="T5" fmla="*/ 0 h 55"/>
              </a:gdLst>
              <a:ahLst/>
              <a:cxnLst>
                <a:cxn ang="0">
                  <a:pos x="T0" y="T1"/>
                </a:cxn>
                <a:cxn ang="0">
                  <a:pos x="T2" y="T3"/>
                </a:cxn>
                <a:cxn ang="0">
                  <a:pos x="T4" y="T5"/>
                </a:cxn>
              </a:cxnLst>
              <a:rect l="0" t="0" r="r" b="b"/>
              <a:pathLst>
                <a:path w="257" h="55">
                  <a:moveTo>
                    <a:pt x="0" y="10"/>
                  </a:moveTo>
                  <a:cubicBezTo>
                    <a:pt x="20" y="17"/>
                    <a:pt x="79" y="55"/>
                    <a:pt x="122" y="53"/>
                  </a:cubicBezTo>
                  <a:cubicBezTo>
                    <a:pt x="165" y="51"/>
                    <a:pt x="229" y="11"/>
                    <a:pt x="257" y="0"/>
                  </a:cubicBezTo>
                </a:path>
              </a:pathLst>
            </a:custGeom>
            <a:noFill/>
            <a:ln w="28575" cmpd="sng">
              <a:solidFill>
                <a:srgbClr val="004B00"/>
              </a:solidFill>
              <a:round/>
              <a:headEnd type="none" w="med" len="lg"/>
              <a:tailEnd type="arrow" w="med" len="med"/>
            </a:ln>
            <a:effectLst/>
            <a:extLst>
              <a:ext uri="{909E8E84-426E-40DD-AFC4-6F175D3DCCD1}">
                <a14:hiddenFill xmlns:a14="http://schemas.microsoft.com/office/drawing/2010/main">
                  <a:solidFill>
                    <a:srgbClr val="99FF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sp>
          <p:nvSpPr>
            <p:cNvPr id="27" name="Freeform 28"/>
            <p:cNvSpPr>
              <a:spLocks/>
            </p:cNvSpPr>
            <p:nvPr/>
          </p:nvSpPr>
          <p:spPr bwMode="auto">
            <a:xfrm rot="5321072">
              <a:off x="4201" y="1992"/>
              <a:ext cx="403" cy="69"/>
            </a:xfrm>
            <a:custGeom>
              <a:avLst/>
              <a:gdLst>
                <a:gd name="T0" fmla="*/ 0 w 257"/>
                <a:gd name="T1" fmla="*/ 10 h 55"/>
                <a:gd name="T2" fmla="*/ 122 w 257"/>
                <a:gd name="T3" fmla="*/ 53 h 55"/>
                <a:gd name="T4" fmla="*/ 257 w 257"/>
                <a:gd name="T5" fmla="*/ 0 h 55"/>
              </a:gdLst>
              <a:ahLst/>
              <a:cxnLst>
                <a:cxn ang="0">
                  <a:pos x="T0" y="T1"/>
                </a:cxn>
                <a:cxn ang="0">
                  <a:pos x="T2" y="T3"/>
                </a:cxn>
                <a:cxn ang="0">
                  <a:pos x="T4" y="T5"/>
                </a:cxn>
              </a:cxnLst>
              <a:rect l="0" t="0" r="r" b="b"/>
              <a:pathLst>
                <a:path w="257" h="55">
                  <a:moveTo>
                    <a:pt x="0" y="10"/>
                  </a:moveTo>
                  <a:cubicBezTo>
                    <a:pt x="20" y="17"/>
                    <a:pt x="79" y="55"/>
                    <a:pt x="122" y="53"/>
                  </a:cubicBezTo>
                  <a:cubicBezTo>
                    <a:pt x="165" y="51"/>
                    <a:pt x="229" y="11"/>
                    <a:pt x="257" y="0"/>
                  </a:cubicBezTo>
                </a:path>
              </a:pathLst>
            </a:custGeom>
            <a:noFill/>
            <a:ln w="28575" cmpd="sng">
              <a:solidFill>
                <a:srgbClr val="004B00"/>
              </a:solidFill>
              <a:round/>
              <a:headEnd type="none" w="med" len="lg"/>
              <a:tailEnd type="arrow" w="med" len="med"/>
            </a:ln>
            <a:effectLst/>
            <a:extLst>
              <a:ext uri="{909E8E84-426E-40DD-AFC4-6F175D3DCCD1}">
                <a14:hiddenFill xmlns:a14="http://schemas.microsoft.com/office/drawing/2010/main">
                  <a:solidFill>
                    <a:srgbClr val="99FF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sp>
          <p:nvSpPr>
            <p:cNvPr id="28" name="Freeform 29"/>
            <p:cNvSpPr>
              <a:spLocks/>
            </p:cNvSpPr>
            <p:nvPr/>
          </p:nvSpPr>
          <p:spPr bwMode="auto">
            <a:xfrm rot="5321072">
              <a:off x="5012" y="1994"/>
              <a:ext cx="403" cy="69"/>
            </a:xfrm>
            <a:custGeom>
              <a:avLst/>
              <a:gdLst>
                <a:gd name="T0" fmla="*/ 0 w 257"/>
                <a:gd name="T1" fmla="*/ 10 h 55"/>
                <a:gd name="T2" fmla="*/ 122 w 257"/>
                <a:gd name="T3" fmla="*/ 53 h 55"/>
                <a:gd name="T4" fmla="*/ 257 w 257"/>
                <a:gd name="T5" fmla="*/ 0 h 55"/>
              </a:gdLst>
              <a:ahLst/>
              <a:cxnLst>
                <a:cxn ang="0">
                  <a:pos x="T0" y="T1"/>
                </a:cxn>
                <a:cxn ang="0">
                  <a:pos x="T2" y="T3"/>
                </a:cxn>
                <a:cxn ang="0">
                  <a:pos x="T4" y="T5"/>
                </a:cxn>
              </a:cxnLst>
              <a:rect l="0" t="0" r="r" b="b"/>
              <a:pathLst>
                <a:path w="257" h="55">
                  <a:moveTo>
                    <a:pt x="0" y="10"/>
                  </a:moveTo>
                  <a:cubicBezTo>
                    <a:pt x="20" y="17"/>
                    <a:pt x="79" y="55"/>
                    <a:pt x="122" y="53"/>
                  </a:cubicBezTo>
                  <a:cubicBezTo>
                    <a:pt x="165" y="51"/>
                    <a:pt x="229" y="11"/>
                    <a:pt x="257" y="0"/>
                  </a:cubicBezTo>
                </a:path>
              </a:pathLst>
            </a:custGeom>
            <a:noFill/>
            <a:ln w="28575" cmpd="sng">
              <a:solidFill>
                <a:srgbClr val="004B00"/>
              </a:solidFill>
              <a:round/>
              <a:headEnd type="none" w="med" len="lg"/>
              <a:tailEnd type="arrow" w="med" len="med"/>
            </a:ln>
            <a:effectLst/>
            <a:extLst>
              <a:ext uri="{909E8E84-426E-40DD-AFC4-6F175D3DCCD1}">
                <a14:hiddenFill xmlns:a14="http://schemas.microsoft.com/office/drawing/2010/main">
                  <a:solidFill>
                    <a:srgbClr val="99FF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grpSp>
      <p:graphicFrame>
        <p:nvGraphicFramePr>
          <p:cNvPr id="29" name="Object 30"/>
          <p:cNvGraphicFramePr>
            <a:graphicFrameLocks noChangeAspect="1"/>
          </p:cNvGraphicFramePr>
          <p:nvPr/>
        </p:nvGraphicFramePr>
        <p:xfrm>
          <a:off x="8369300" y="1870075"/>
          <a:ext cx="431800" cy="381000"/>
        </p:xfrm>
        <a:graphic>
          <a:graphicData uri="http://schemas.openxmlformats.org/presentationml/2006/ole">
            <mc:AlternateContent xmlns:mc="http://schemas.openxmlformats.org/markup-compatibility/2006">
              <mc:Choice xmlns:v="urn:schemas-microsoft-com:vml" Requires="v">
                <p:oleObj spid="_x0000_s68613" name="Equation" r:id="rId10" imgW="431640" imgH="380880" progId="Equation.3">
                  <p:embed/>
                </p:oleObj>
              </mc:Choice>
              <mc:Fallback>
                <p:oleObj name="Equation" r:id="rId10" imgW="431640" imgH="380880" progId="Equation.3">
                  <p:embed/>
                  <p:pic>
                    <p:nvPicPr>
                      <p:cNvPr id="29" name="Object 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69300" y="1870075"/>
                        <a:ext cx="4318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31"/>
          <p:cNvGraphicFramePr>
            <a:graphicFrameLocks noChangeAspect="1"/>
          </p:cNvGraphicFramePr>
          <p:nvPr/>
        </p:nvGraphicFramePr>
        <p:xfrm>
          <a:off x="1598083" y="2808284"/>
          <a:ext cx="4257675" cy="923925"/>
        </p:xfrm>
        <a:graphic>
          <a:graphicData uri="http://schemas.openxmlformats.org/presentationml/2006/ole">
            <mc:AlternateContent xmlns:mc="http://schemas.openxmlformats.org/markup-compatibility/2006">
              <mc:Choice xmlns:v="urn:schemas-microsoft-com:vml" Requires="v">
                <p:oleObj spid="_x0000_s68614" name="Equation" r:id="rId12" imgW="3809880" imgH="863280" progId="Equation.DSMT4">
                  <p:embed/>
                </p:oleObj>
              </mc:Choice>
              <mc:Fallback>
                <p:oleObj name="Equation" r:id="rId12" imgW="3809880" imgH="863280" progId="Equation.DSMT4">
                  <p:embed/>
                  <p:pic>
                    <p:nvPicPr>
                      <p:cNvPr id="30" name="Object 31"/>
                      <p:cNvPicPr>
                        <a:picLocks noChangeAspect="1" noChangeArrowheads="1"/>
                      </p:cNvPicPr>
                      <p:nvPr/>
                    </p:nvPicPr>
                    <p:blipFill>
                      <a:blip r:embed="rId13"/>
                      <a:srcRect/>
                      <a:stretch>
                        <a:fillRect/>
                      </a:stretch>
                    </p:blipFill>
                    <p:spPr bwMode="auto">
                      <a:xfrm>
                        <a:off x="1598083" y="2808284"/>
                        <a:ext cx="4257675" cy="923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Text Box 37"/>
          <p:cNvSpPr txBox="1">
            <a:spLocks noChangeArrowheads="1"/>
          </p:cNvSpPr>
          <p:nvPr/>
        </p:nvSpPr>
        <p:spPr bwMode="auto">
          <a:xfrm>
            <a:off x="5818188" y="3089275"/>
            <a:ext cx="31829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chemeClr val="bg1"/>
                </a:solidFill>
                <a:latin typeface="+mn-lt"/>
                <a:ea typeface="楷体_GB2312" pitchFamily="49" charset="-122"/>
              </a:rPr>
              <a:t>——</a:t>
            </a:r>
            <a:r>
              <a:rPr lang="zh-CN" altLang="en-US" sz="2800" b="1">
                <a:solidFill>
                  <a:schemeClr val="bg1"/>
                </a:solidFill>
                <a:latin typeface="+mn-lt"/>
                <a:ea typeface="楷体_GB2312" pitchFamily="49" charset="-122"/>
              </a:rPr>
              <a:t>面电流密度</a:t>
            </a:r>
          </a:p>
        </p:txBody>
      </p:sp>
      <p:graphicFrame>
        <p:nvGraphicFramePr>
          <p:cNvPr id="37" name="Object 87"/>
          <p:cNvGraphicFramePr>
            <a:graphicFrameLocks/>
          </p:cNvGraphicFramePr>
          <p:nvPr/>
        </p:nvGraphicFramePr>
        <p:xfrm>
          <a:off x="1839913" y="6235700"/>
          <a:ext cx="379412" cy="441325"/>
        </p:xfrm>
        <a:graphic>
          <a:graphicData uri="http://schemas.openxmlformats.org/presentationml/2006/ole">
            <mc:AlternateContent xmlns:mc="http://schemas.openxmlformats.org/markup-compatibility/2006">
              <mc:Choice xmlns:v="urn:schemas-microsoft-com:vml" Requires="v">
                <p:oleObj spid="_x0000_s68615" name="Equation" r:id="rId14" imgW="330120" imgH="431640" progId="Equation.DSMT4">
                  <p:embed/>
                </p:oleObj>
              </mc:Choice>
              <mc:Fallback>
                <p:oleObj name="Equation" r:id="rId14" imgW="330120" imgH="431640" progId="Equation.DSMT4">
                  <p:embed/>
                  <p:pic>
                    <p:nvPicPr>
                      <p:cNvPr id="37" name="Object 87"/>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39913" y="6235700"/>
                        <a:ext cx="379412"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 name="Object 88"/>
          <p:cNvGraphicFramePr>
            <a:graphicFrameLocks noChangeAspect="1"/>
          </p:cNvGraphicFramePr>
          <p:nvPr/>
        </p:nvGraphicFramePr>
        <p:xfrm>
          <a:off x="3671888" y="3856038"/>
          <a:ext cx="1938337" cy="552450"/>
        </p:xfrm>
        <a:graphic>
          <a:graphicData uri="http://schemas.openxmlformats.org/presentationml/2006/ole">
            <mc:AlternateContent xmlns:mc="http://schemas.openxmlformats.org/markup-compatibility/2006">
              <mc:Choice xmlns:v="urn:schemas-microsoft-com:vml" Requires="v">
                <p:oleObj spid="_x0000_s68616" name="Equation" r:id="rId16" imgW="1574640" imgH="495000" progId="Equation.DSMT4">
                  <p:embed/>
                </p:oleObj>
              </mc:Choice>
              <mc:Fallback>
                <p:oleObj name="Equation" r:id="rId16" imgW="1574640" imgH="495000" progId="Equation.DSMT4">
                  <p:embed/>
                  <p:pic>
                    <p:nvPicPr>
                      <p:cNvPr id="38" name="Object 88"/>
                      <p:cNvPicPr>
                        <a:picLocks noChangeAspect="1" noChangeArrowheads="1"/>
                      </p:cNvPicPr>
                      <p:nvPr/>
                    </p:nvPicPr>
                    <p:blipFill>
                      <a:blip r:embed="rId17"/>
                      <a:srcRect/>
                      <a:stretch>
                        <a:fillRect/>
                      </a:stretch>
                    </p:blipFill>
                    <p:spPr bwMode="auto">
                      <a:xfrm>
                        <a:off x="3671888" y="3856038"/>
                        <a:ext cx="1938337"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AutoShape 89" descr="信纸"/>
          <p:cNvSpPr>
            <a:spLocks noChangeArrowheads="1"/>
          </p:cNvSpPr>
          <p:nvPr/>
        </p:nvSpPr>
        <p:spPr bwMode="auto">
          <a:xfrm rot="5400000">
            <a:off x="1368425" y="4821238"/>
            <a:ext cx="647700" cy="1752600"/>
          </a:xfrm>
          <a:prstGeom prst="can">
            <a:avLst>
              <a:gd name="adj" fmla="val 38897"/>
            </a:avLst>
          </a:prstGeom>
          <a:blipFill dpi="0" rotWithShape="0">
            <a:blip r:embed="rId18"/>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graphicFrame>
        <p:nvGraphicFramePr>
          <p:cNvPr id="40" name="Object 90"/>
          <p:cNvGraphicFramePr>
            <a:graphicFrameLocks noChangeAspect="1"/>
          </p:cNvGraphicFramePr>
          <p:nvPr/>
        </p:nvGraphicFramePr>
        <p:xfrm>
          <a:off x="2339975" y="6059488"/>
          <a:ext cx="431800" cy="381000"/>
        </p:xfrm>
        <a:graphic>
          <a:graphicData uri="http://schemas.openxmlformats.org/presentationml/2006/ole">
            <mc:AlternateContent xmlns:mc="http://schemas.openxmlformats.org/markup-compatibility/2006">
              <mc:Choice xmlns:v="urn:schemas-microsoft-com:vml" Requires="v">
                <p:oleObj spid="_x0000_s68617" name="Equation" r:id="rId19" imgW="431640" imgH="380880" progId="Equation.3">
                  <p:embed/>
                </p:oleObj>
              </mc:Choice>
              <mc:Fallback>
                <p:oleObj name="Equation" r:id="rId19" imgW="431640" imgH="380880" progId="Equation.3">
                  <p:embed/>
                  <p:pic>
                    <p:nvPicPr>
                      <p:cNvPr id="40" name="Object 9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39975" y="6059488"/>
                        <a:ext cx="4318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Line 91"/>
          <p:cNvSpPr>
            <a:spLocks noChangeShapeType="1"/>
          </p:cNvSpPr>
          <p:nvPr/>
        </p:nvSpPr>
        <p:spPr bwMode="auto">
          <a:xfrm>
            <a:off x="1806575" y="6007100"/>
            <a:ext cx="7620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42" name="Line 92"/>
          <p:cNvSpPr>
            <a:spLocks noChangeShapeType="1"/>
          </p:cNvSpPr>
          <p:nvPr/>
        </p:nvSpPr>
        <p:spPr bwMode="auto">
          <a:xfrm>
            <a:off x="1806575" y="5983288"/>
            <a:ext cx="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43" name="Oval 93"/>
          <p:cNvSpPr>
            <a:spLocks noChangeArrowheads="1"/>
          </p:cNvSpPr>
          <p:nvPr/>
        </p:nvSpPr>
        <p:spPr bwMode="auto">
          <a:xfrm>
            <a:off x="1349375" y="6059488"/>
            <a:ext cx="381000" cy="381000"/>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800" b="1">
                <a:solidFill>
                  <a:schemeClr val="bg1"/>
                </a:solidFill>
                <a:latin typeface="+mn-lt"/>
              </a:rPr>
              <a:t>×</a:t>
            </a:r>
          </a:p>
        </p:txBody>
      </p:sp>
      <p:sp>
        <p:nvSpPr>
          <p:cNvPr id="44" name="Text Box 94"/>
          <p:cNvSpPr txBox="1">
            <a:spLocks noChangeArrowheads="1"/>
          </p:cNvSpPr>
          <p:nvPr/>
        </p:nvSpPr>
        <p:spPr bwMode="auto">
          <a:xfrm>
            <a:off x="2951163" y="5178425"/>
            <a:ext cx="39608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latin typeface="+mn-lt"/>
              </a:rPr>
              <a:t>磁化强度的环流</a:t>
            </a:r>
          </a:p>
        </p:txBody>
      </p:sp>
      <p:sp>
        <p:nvSpPr>
          <p:cNvPr id="45" name="Line 95"/>
          <p:cNvSpPr>
            <a:spLocks noChangeShapeType="1"/>
          </p:cNvSpPr>
          <p:nvPr/>
        </p:nvSpPr>
        <p:spPr bwMode="auto">
          <a:xfrm>
            <a:off x="1095375" y="5626100"/>
            <a:ext cx="1066800" cy="0"/>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46" name="Line 96"/>
          <p:cNvSpPr>
            <a:spLocks noChangeShapeType="1"/>
          </p:cNvSpPr>
          <p:nvPr/>
        </p:nvSpPr>
        <p:spPr bwMode="auto">
          <a:xfrm>
            <a:off x="1095375" y="5084763"/>
            <a:ext cx="1066800"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47" name="Freeform 97"/>
          <p:cNvSpPr>
            <a:spLocks/>
          </p:cNvSpPr>
          <p:nvPr/>
        </p:nvSpPr>
        <p:spPr bwMode="auto">
          <a:xfrm rot="5321072">
            <a:off x="1389063" y="5638800"/>
            <a:ext cx="639762" cy="109538"/>
          </a:xfrm>
          <a:custGeom>
            <a:avLst/>
            <a:gdLst>
              <a:gd name="T0" fmla="*/ 0 w 257"/>
              <a:gd name="T1" fmla="*/ 10 h 55"/>
              <a:gd name="T2" fmla="*/ 122 w 257"/>
              <a:gd name="T3" fmla="*/ 53 h 55"/>
              <a:gd name="T4" fmla="*/ 257 w 257"/>
              <a:gd name="T5" fmla="*/ 0 h 55"/>
            </a:gdLst>
            <a:ahLst/>
            <a:cxnLst>
              <a:cxn ang="0">
                <a:pos x="T0" y="T1"/>
              </a:cxn>
              <a:cxn ang="0">
                <a:pos x="T2" y="T3"/>
              </a:cxn>
              <a:cxn ang="0">
                <a:pos x="T4" y="T5"/>
              </a:cxn>
            </a:cxnLst>
            <a:rect l="0" t="0" r="r" b="b"/>
            <a:pathLst>
              <a:path w="257" h="55">
                <a:moveTo>
                  <a:pt x="0" y="10"/>
                </a:moveTo>
                <a:cubicBezTo>
                  <a:pt x="20" y="17"/>
                  <a:pt x="79" y="55"/>
                  <a:pt x="122" y="53"/>
                </a:cubicBezTo>
                <a:cubicBezTo>
                  <a:pt x="165" y="51"/>
                  <a:pt x="229" y="11"/>
                  <a:pt x="257" y="0"/>
                </a:cubicBezTo>
              </a:path>
            </a:pathLst>
          </a:custGeom>
          <a:noFill/>
          <a:ln w="41275">
            <a:solidFill>
              <a:srgbClr val="004B00"/>
            </a:solidFill>
            <a:round/>
            <a:headEnd type="none" w="med" len="lg"/>
            <a:tailEnd type="arrow" w="med" len="med"/>
          </a:ln>
          <a:effectLst/>
          <a:extLst>
            <a:ext uri="{909E8E84-426E-40DD-AFC4-6F175D3DCCD1}">
              <a14:hiddenFill xmlns:a14="http://schemas.microsoft.com/office/drawing/2010/main">
                <a:solidFill>
                  <a:srgbClr val="99FF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graphicFrame>
        <p:nvGraphicFramePr>
          <p:cNvPr id="48" name="Object 98"/>
          <p:cNvGraphicFramePr>
            <a:graphicFrameLocks noChangeAspect="1"/>
          </p:cNvGraphicFramePr>
          <p:nvPr/>
        </p:nvGraphicFramePr>
        <p:xfrm>
          <a:off x="1403350" y="5624513"/>
          <a:ext cx="246063" cy="439737"/>
        </p:xfrm>
        <a:graphic>
          <a:graphicData uri="http://schemas.openxmlformats.org/presentationml/2006/ole">
            <mc:AlternateContent xmlns:mc="http://schemas.openxmlformats.org/markup-compatibility/2006">
              <mc:Choice xmlns:v="urn:schemas-microsoft-com:vml" Requires="v">
                <p:oleObj spid="_x0000_s68618" name="Equation" r:id="rId21" imgW="317160" imgH="406080" progId="Equation.3">
                  <p:embed/>
                </p:oleObj>
              </mc:Choice>
              <mc:Fallback>
                <p:oleObj name="Equation" r:id="rId21" imgW="317160" imgH="406080" progId="Equation.3">
                  <p:embed/>
                  <p:pic>
                    <p:nvPicPr>
                      <p:cNvPr id="48" name="Object 9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03350" y="5624513"/>
                        <a:ext cx="246063" cy="439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9" name="Group 99"/>
          <p:cNvGrpSpPr>
            <a:grpSpLocks/>
          </p:cNvGrpSpPr>
          <p:nvPr/>
        </p:nvGrpSpPr>
        <p:grpSpPr bwMode="auto">
          <a:xfrm>
            <a:off x="1095375" y="5092700"/>
            <a:ext cx="0" cy="533400"/>
            <a:chOff x="4320" y="2688"/>
            <a:chExt cx="0" cy="336"/>
          </a:xfrm>
        </p:grpSpPr>
        <p:sp>
          <p:nvSpPr>
            <p:cNvPr id="50" name="Line 100"/>
            <p:cNvSpPr>
              <a:spLocks noChangeShapeType="1"/>
            </p:cNvSpPr>
            <p:nvPr/>
          </p:nvSpPr>
          <p:spPr bwMode="auto">
            <a:xfrm>
              <a:off x="4320" y="2688"/>
              <a:ext cx="0" cy="192"/>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51" name="Line 101"/>
            <p:cNvSpPr>
              <a:spLocks noChangeShapeType="1"/>
            </p:cNvSpPr>
            <p:nvPr/>
          </p:nvSpPr>
          <p:spPr bwMode="auto">
            <a:xfrm>
              <a:off x="4320" y="2832"/>
              <a:ext cx="0" cy="192"/>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grpSp>
      <p:grpSp>
        <p:nvGrpSpPr>
          <p:cNvPr id="55" name="Group 105"/>
          <p:cNvGrpSpPr>
            <a:grpSpLocks/>
          </p:cNvGrpSpPr>
          <p:nvPr/>
        </p:nvGrpSpPr>
        <p:grpSpPr bwMode="auto">
          <a:xfrm>
            <a:off x="2162175" y="5092700"/>
            <a:ext cx="0" cy="533400"/>
            <a:chOff x="4320" y="2688"/>
            <a:chExt cx="0" cy="336"/>
          </a:xfrm>
        </p:grpSpPr>
        <p:sp>
          <p:nvSpPr>
            <p:cNvPr id="56" name="Line 106"/>
            <p:cNvSpPr>
              <a:spLocks noChangeShapeType="1"/>
            </p:cNvSpPr>
            <p:nvPr/>
          </p:nvSpPr>
          <p:spPr bwMode="auto">
            <a:xfrm>
              <a:off x="4320" y="2688"/>
              <a:ext cx="0" cy="192"/>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sp>
          <p:nvSpPr>
            <p:cNvPr id="57" name="Line 107"/>
            <p:cNvSpPr>
              <a:spLocks noChangeShapeType="1"/>
            </p:cNvSpPr>
            <p:nvPr/>
          </p:nvSpPr>
          <p:spPr bwMode="auto">
            <a:xfrm>
              <a:off x="4320" y="2832"/>
              <a:ext cx="0" cy="192"/>
            </a:xfrm>
            <a:prstGeom prst="line">
              <a:avLst/>
            </a:prstGeom>
            <a:noFill/>
            <a:ln w="3810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grpSp>
      <p:graphicFrame>
        <p:nvGraphicFramePr>
          <p:cNvPr id="58" name="Object 108"/>
          <p:cNvGraphicFramePr>
            <a:graphicFrameLocks noChangeAspect="1"/>
          </p:cNvGraphicFramePr>
          <p:nvPr/>
        </p:nvGraphicFramePr>
        <p:xfrm>
          <a:off x="1552575" y="5092700"/>
          <a:ext cx="209550" cy="279400"/>
        </p:xfrm>
        <a:graphic>
          <a:graphicData uri="http://schemas.openxmlformats.org/presentationml/2006/ole">
            <mc:AlternateContent xmlns:mc="http://schemas.openxmlformats.org/markup-compatibility/2006">
              <mc:Choice xmlns:v="urn:schemas-microsoft-com:vml" Requires="v">
                <p:oleObj spid="_x0000_s68619" name="Equation" r:id="rId23" imgW="266400" imgH="355320" progId="Equation.3">
                  <p:embed/>
                </p:oleObj>
              </mc:Choice>
              <mc:Fallback>
                <p:oleObj name="Equation" r:id="rId23" imgW="266400" imgH="355320" progId="Equation.3">
                  <p:embed/>
                  <p:pic>
                    <p:nvPicPr>
                      <p:cNvPr id="58" name="Object 10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52575" y="5092700"/>
                        <a:ext cx="20955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 name="Text Box 109"/>
          <p:cNvSpPr txBox="1">
            <a:spLocks noChangeArrowheads="1"/>
          </p:cNvSpPr>
          <p:nvPr/>
        </p:nvSpPr>
        <p:spPr bwMode="auto">
          <a:xfrm>
            <a:off x="863600" y="3824288"/>
            <a:ext cx="42481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latin typeface="+mn-lt"/>
              </a:rPr>
              <a:t>更一般的证明为</a:t>
            </a:r>
          </a:p>
        </p:txBody>
      </p:sp>
      <p:sp>
        <p:nvSpPr>
          <p:cNvPr id="60" name="Text Box 110"/>
          <p:cNvSpPr txBox="1">
            <a:spLocks noChangeArrowheads="1"/>
          </p:cNvSpPr>
          <p:nvPr/>
        </p:nvSpPr>
        <p:spPr bwMode="auto">
          <a:xfrm>
            <a:off x="719138" y="4854575"/>
            <a:ext cx="4042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800" b="1" i="1">
                <a:solidFill>
                  <a:schemeClr val="bg1"/>
                </a:solidFill>
                <a:latin typeface="+mn-lt"/>
              </a:rPr>
              <a:t>L</a:t>
            </a:r>
          </a:p>
        </p:txBody>
      </p:sp>
      <p:sp>
        <p:nvSpPr>
          <p:cNvPr id="61" name="Line 111"/>
          <p:cNvSpPr>
            <a:spLocks noChangeShapeType="1"/>
          </p:cNvSpPr>
          <p:nvPr/>
        </p:nvSpPr>
        <p:spPr bwMode="auto">
          <a:xfrm flipH="1">
            <a:off x="1349375" y="5084763"/>
            <a:ext cx="304800" cy="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chemeClr val="bg1"/>
              </a:solidFill>
              <a:latin typeface="+mn-lt"/>
            </a:endParaRPr>
          </a:p>
        </p:txBody>
      </p:sp>
      <p:graphicFrame>
        <p:nvGraphicFramePr>
          <p:cNvPr id="62" name="Object 114"/>
          <p:cNvGraphicFramePr>
            <a:graphicFrameLocks noChangeAspect="1"/>
          </p:cNvGraphicFramePr>
          <p:nvPr/>
        </p:nvGraphicFramePr>
        <p:xfrm>
          <a:off x="3420269" y="5807605"/>
          <a:ext cx="4214812" cy="593725"/>
        </p:xfrm>
        <a:graphic>
          <a:graphicData uri="http://schemas.openxmlformats.org/presentationml/2006/ole">
            <mc:AlternateContent xmlns:mc="http://schemas.openxmlformats.org/markup-compatibility/2006">
              <mc:Choice xmlns:v="urn:schemas-microsoft-com:vml" Requires="v">
                <p:oleObj spid="_x0000_s68620" name="Equation" r:id="rId25" imgW="3835080" imgH="545760" progId="Equation.DSMT4">
                  <p:embed/>
                </p:oleObj>
              </mc:Choice>
              <mc:Fallback>
                <p:oleObj name="Equation" r:id="rId25" imgW="3835080" imgH="545760" progId="Equation.DSMT4">
                  <p:embed/>
                  <p:pic>
                    <p:nvPicPr>
                      <p:cNvPr id="62" name="Object 114"/>
                      <p:cNvPicPr>
                        <a:picLocks noChangeAspect="1" noChangeArrowheads="1"/>
                      </p:cNvPicPr>
                      <p:nvPr/>
                    </p:nvPicPr>
                    <p:blipFill>
                      <a:blip r:embed="rId26"/>
                      <a:srcRect/>
                      <a:stretch>
                        <a:fillRect/>
                      </a:stretch>
                    </p:blipFill>
                    <p:spPr bwMode="auto">
                      <a:xfrm>
                        <a:off x="3420269" y="5807605"/>
                        <a:ext cx="4214812"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 name="Oval 115"/>
          <p:cNvSpPr>
            <a:spLocks noChangeArrowheads="1"/>
          </p:cNvSpPr>
          <p:nvPr/>
        </p:nvSpPr>
        <p:spPr bwMode="auto">
          <a:xfrm>
            <a:off x="3429529" y="5987256"/>
            <a:ext cx="144462" cy="144463"/>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latin typeface="+mn-lt"/>
            </a:endParaRPr>
          </a:p>
        </p:txBody>
      </p:sp>
      <p:sp>
        <p:nvSpPr>
          <p:cNvPr id="64" name="Text Box 117"/>
          <p:cNvSpPr txBox="1">
            <a:spLocks noChangeArrowheads="1"/>
          </p:cNvSpPr>
          <p:nvPr/>
        </p:nvSpPr>
        <p:spPr bwMode="auto">
          <a:xfrm>
            <a:off x="1512888" y="4329113"/>
            <a:ext cx="28797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latin typeface="+mn-lt"/>
              </a:rPr>
              <a:t>比较电介质</a:t>
            </a:r>
          </a:p>
        </p:txBody>
      </p:sp>
      <p:graphicFrame>
        <p:nvGraphicFramePr>
          <p:cNvPr id="65" name="Object 118"/>
          <p:cNvGraphicFramePr>
            <a:graphicFrameLocks noChangeAspect="1"/>
          </p:cNvGraphicFramePr>
          <p:nvPr/>
        </p:nvGraphicFramePr>
        <p:xfrm>
          <a:off x="3600450" y="4362450"/>
          <a:ext cx="1476375" cy="450850"/>
        </p:xfrm>
        <a:graphic>
          <a:graphicData uri="http://schemas.openxmlformats.org/presentationml/2006/ole">
            <mc:AlternateContent xmlns:mc="http://schemas.openxmlformats.org/markup-compatibility/2006">
              <mc:Choice xmlns:v="urn:schemas-microsoft-com:vml" Requires="v">
                <p:oleObj spid="_x0000_s68621" name="Equation" r:id="rId27" imgW="1396800" imgH="406080" progId="Equation.DSMT4">
                  <p:embed/>
                </p:oleObj>
              </mc:Choice>
              <mc:Fallback>
                <p:oleObj name="Equation" r:id="rId27" imgW="1396800" imgH="406080" progId="Equation.DSMT4">
                  <p:embed/>
                  <p:pic>
                    <p:nvPicPr>
                      <p:cNvPr id="65" name="Object 118"/>
                      <p:cNvPicPr>
                        <a:picLocks noChangeAspect="1" noChangeArrowheads="1"/>
                      </p:cNvPicPr>
                      <p:nvPr/>
                    </p:nvPicPr>
                    <p:blipFill>
                      <a:blip r:embed="rId28"/>
                      <a:srcRect/>
                      <a:stretch>
                        <a:fillRect/>
                      </a:stretch>
                    </p:blipFill>
                    <p:spPr bwMode="auto">
                      <a:xfrm>
                        <a:off x="3600450" y="4362450"/>
                        <a:ext cx="1476375"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 name="Text Box 119"/>
          <p:cNvSpPr txBox="1">
            <a:spLocks noChangeArrowheads="1"/>
          </p:cNvSpPr>
          <p:nvPr/>
        </p:nvSpPr>
        <p:spPr bwMode="auto">
          <a:xfrm>
            <a:off x="5867400" y="3808413"/>
            <a:ext cx="309721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rgbClr val="000066"/>
                </a:solidFill>
                <a:latin typeface="+mn-lt"/>
                <a:ea typeface="楷体_GB2312" pitchFamily="49" charset="-122"/>
              </a:rPr>
              <a:t>束缚电荷面密度</a:t>
            </a:r>
          </a:p>
          <a:p>
            <a:pPr algn="l"/>
            <a:r>
              <a:rPr lang="zh-CN" altLang="en-US" sz="2800" b="1">
                <a:solidFill>
                  <a:srgbClr val="000066"/>
                </a:solidFill>
                <a:latin typeface="+mn-lt"/>
                <a:ea typeface="楷体_GB2312" pitchFamily="49" charset="-122"/>
              </a:rPr>
              <a:t>等于电极化强度</a:t>
            </a:r>
          </a:p>
          <a:p>
            <a:pPr algn="l"/>
            <a:r>
              <a:rPr lang="zh-CN" altLang="en-US" sz="2800" b="1">
                <a:solidFill>
                  <a:srgbClr val="000066"/>
                </a:solidFill>
                <a:latin typeface="+mn-lt"/>
                <a:ea typeface="楷体_GB2312" pitchFamily="49" charset="-122"/>
              </a:rPr>
              <a:t>的法向分量。</a:t>
            </a:r>
          </a:p>
        </p:txBody>
      </p:sp>
      <p:sp>
        <p:nvSpPr>
          <p:cNvPr id="71" name="Line 126"/>
          <p:cNvSpPr>
            <a:spLocks noChangeShapeType="1"/>
          </p:cNvSpPr>
          <p:nvPr/>
        </p:nvSpPr>
        <p:spPr bwMode="auto">
          <a:xfrm>
            <a:off x="5472113" y="3644900"/>
            <a:ext cx="576262"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solidFill>
                <a:schemeClr val="bg1"/>
              </a:solidFill>
              <a:latin typeface="+mn-lt"/>
            </a:endParaRPr>
          </a:p>
        </p:txBody>
      </p:sp>
      <p:graphicFrame>
        <p:nvGraphicFramePr>
          <p:cNvPr id="72" name="Object 129"/>
          <p:cNvGraphicFramePr>
            <a:graphicFrameLocks noChangeAspect="1"/>
          </p:cNvGraphicFramePr>
          <p:nvPr/>
        </p:nvGraphicFramePr>
        <p:xfrm>
          <a:off x="3240088" y="404813"/>
          <a:ext cx="406400" cy="393700"/>
        </p:xfrm>
        <a:graphic>
          <a:graphicData uri="http://schemas.openxmlformats.org/presentationml/2006/ole">
            <mc:AlternateContent xmlns:mc="http://schemas.openxmlformats.org/markup-compatibility/2006">
              <mc:Choice xmlns:v="urn:schemas-microsoft-com:vml" Requires="v">
                <p:oleObj spid="_x0000_s68622" name="Equation" r:id="rId29" imgW="406080" imgH="393480" progId="Equation.DSMT4">
                  <p:embed/>
                </p:oleObj>
              </mc:Choice>
              <mc:Fallback>
                <p:oleObj name="Equation" r:id="rId29" imgW="406080" imgH="393480" progId="Equation.DSMT4">
                  <p:embed/>
                  <p:pic>
                    <p:nvPicPr>
                      <p:cNvPr id="72" name="Object 129"/>
                      <p:cNvPicPr>
                        <a:picLocks noChangeAspect="1" noChangeArrowheads="1"/>
                      </p:cNvPicPr>
                      <p:nvPr/>
                    </p:nvPicPr>
                    <p:blipFill>
                      <a:blip r:embed="rId30"/>
                      <a:srcRect/>
                      <a:stretch>
                        <a:fillRect/>
                      </a:stretch>
                    </p:blipFill>
                    <p:spPr bwMode="auto">
                      <a:xfrm>
                        <a:off x="3240088" y="404813"/>
                        <a:ext cx="4064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5843902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42"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outHorizontal)">
                                      <p:cBhvr>
                                        <p:cTn id="16" dur="500"/>
                                        <p:tgtEl>
                                          <p:spTgt spid="5"/>
                                        </p:tgtEl>
                                      </p:cBhvr>
                                    </p:animEffect>
                                  </p:childTnLst>
                                </p:cTn>
                              </p:par>
                            </p:childTnLst>
                          </p:cTn>
                        </p:par>
                        <p:par>
                          <p:cTn id="17" fill="hold">
                            <p:stCondLst>
                              <p:cond delay="500"/>
                            </p:stCondLst>
                            <p:childTnLst>
                              <p:par>
                                <p:cTn id="18" presetID="5" presetClass="entr" presetSubtype="1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checkerboard(across)">
                                      <p:cBhvr>
                                        <p:cTn id="20" dur="500"/>
                                        <p:tgtEl>
                                          <p:spTgt spid="18"/>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up)">
                                      <p:cBhvr>
                                        <p:cTn id="24" dur="500"/>
                                        <p:tgtEl>
                                          <p:spTgt spid="12"/>
                                        </p:tgtEl>
                                      </p:cBhvr>
                                    </p:animEffect>
                                  </p:childTnLst>
                                </p:cTn>
                              </p:par>
                            </p:childTnLst>
                          </p:cTn>
                        </p:par>
                        <p:par>
                          <p:cTn id="25" fill="hold">
                            <p:stCondLst>
                              <p:cond delay="1500"/>
                            </p:stCondLst>
                            <p:childTnLst>
                              <p:par>
                                <p:cTn id="26" presetID="12" presetClass="entr" presetSubtype="4"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slide(fromBottom)">
                                      <p:cBhvr>
                                        <p:cTn id="28" dur="500"/>
                                        <p:tgtEl>
                                          <p:spTgt spid="19"/>
                                        </p:tgtEl>
                                      </p:cBhvr>
                                    </p:animEffect>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up)">
                                      <p:cBhvr>
                                        <p:cTn id="32" dur="500"/>
                                        <p:tgtEl>
                                          <p:spTgt spid="20"/>
                                        </p:tgtEl>
                                      </p:cBhvr>
                                    </p:animEffect>
                                  </p:childTnLst>
                                </p:cTn>
                              </p:par>
                            </p:childTnLst>
                          </p:cTn>
                        </p:par>
                        <p:par>
                          <p:cTn id="33" fill="hold">
                            <p:stCondLst>
                              <p:cond delay="2500"/>
                            </p:stCondLst>
                            <p:childTnLst>
                              <p:par>
                                <p:cTn id="34" presetID="1" presetClass="entr" presetSubtype="0" fill="hold" nodeType="afterEffect">
                                  <p:stCondLst>
                                    <p:cond delay="0"/>
                                  </p:stCondLst>
                                  <p:childTnLst>
                                    <p:set>
                                      <p:cBhvr>
                                        <p:cTn id="35" dur="1" fill="hold">
                                          <p:stCondLst>
                                            <p:cond delay="499"/>
                                          </p:stCondLst>
                                        </p:cTn>
                                        <p:tgtEl>
                                          <p:spTgt spid="29"/>
                                        </p:tgtEl>
                                        <p:attrNameLst>
                                          <p:attrName>style.visibility</p:attrName>
                                        </p:attrNameLst>
                                      </p:cBhvr>
                                      <p:to>
                                        <p:strVal val="visible"/>
                                      </p:to>
                                    </p:se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up)">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7" presetClass="entr" presetSubtype="10" fill="hold" grpId="0" nodeType="clickEffect">
                                  <p:stCondLst>
                                    <p:cond delay="0"/>
                                  </p:stCondLst>
                                  <p:iterate type="lt">
                                    <p:tmPct val="100000"/>
                                  </p:iterate>
                                  <p:childTnLst>
                                    <p:set>
                                      <p:cBhvr>
                                        <p:cTn id="43" dur="1" fill="hold">
                                          <p:stCondLst>
                                            <p:cond delay="0"/>
                                          </p:stCondLst>
                                        </p:cTn>
                                        <p:tgtEl>
                                          <p:spTgt spid="6"/>
                                        </p:tgtEl>
                                        <p:attrNameLst>
                                          <p:attrName>style.visibility</p:attrName>
                                        </p:attrNameLst>
                                      </p:cBhvr>
                                      <p:to>
                                        <p:strVal val="visible"/>
                                      </p:to>
                                    </p:set>
                                    <p:anim calcmode="lin" valueType="num">
                                      <p:cBhvr>
                                        <p:cTn id="44" dur="75" fill="hold"/>
                                        <p:tgtEl>
                                          <p:spTgt spid="6"/>
                                        </p:tgtEl>
                                        <p:attrNameLst>
                                          <p:attrName>ppt_w</p:attrName>
                                        </p:attrNameLst>
                                      </p:cBhvr>
                                      <p:tavLst>
                                        <p:tav tm="0">
                                          <p:val>
                                            <p:fltVal val="0"/>
                                          </p:val>
                                        </p:tav>
                                        <p:tav tm="100000">
                                          <p:val>
                                            <p:strVal val="#ppt_w"/>
                                          </p:val>
                                        </p:tav>
                                      </p:tavLst>
                                    </p:anim>
                                    <p:anim calcmode="lin" valueType="num">
                                      <p:cBhvr>
                                        <p:cTn id="45" dur="75"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7" presetClass="entr" presetSubtype="10"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p:cTn id="50" dur="500" fill="hold"/>
                                        <p:tgtEl>
                                          <p:spTgt spid="7"/>
                                        </p:tgtEl>
                                        <p:attrNameLst>
                                          <p:attrName>ppt_w</p:attrName>
                                        </p:attrNameLst>
                                      </p:cBhvr>
                                      <p:tavLst>
                                        <p:tav tm="0">
                                          <p:val>
                                            <p:fltVal val="0"/>
                                          </p:val>
                                        </p:tav>
                                        <p:tav tm="100000">
                                          <p:val>
                                            <p:strVal val="#ppt_w"/>
                                          </p:val>
                                        </p:tav>
                                      </p:tavLst>
                                    </p:anim>
                                    <p:anim calcmode="lin" valueType="num">
                                      <p:cBhvr>
                                        <p:cTn id="51"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17" presetClass="entr" presetSubtype="4" fill="hold" grpId="0" nodeType="clickEffect">
                                  <p:stCondLst>
                                    <p:cond delay="0"/>
                                  </p:stCondLst>
                                  <p:iterate type="lt">
                                    <p:tmPct val="100000"/>
                                  </p:iterate>
                                  <p:childTnLst>
                                    <p:set>
                                      <p:cBhvr>
                                        <p:cTn id="55" dur="1" fill="hold">
                                          <p:stCondLst>
                                            <p:cond delay="0"/>
                                          </p:stCondLst>
                                        </p:cTn>
                                        <p:tgtEl>
                                          <p:spTgt spid="8"/>
                                        </p:tgtEl>
                                        <p:attrNameLst>
                                          <p:attrName>style.visibility</p:attrName>
                                        </p:attrNameLst>
                                      </p:cBhvr>
                                      <p:to>
                                        <p:strVal val="visible"/>
                                      </p:to>
                                    </p:set>
                                    <p:anim calcmode="lin" valueType="num">
                                      <p:cBhvr>
                                        <p:cTn id="56" dur="75" fill="hold"/>
                                        <p:tgtEl>
                                          <p:spTgt spid="8"/>
                                        </p:tgtEl>
                                        <p:attrNameLst>
                                          <p:attrName>ppt_x</p:attrName>
                                        </p:attrNameLst>
                                      </p:cBhvr>
                                      <p:tavLst>
                                        <p:tav tm="0">
                                          <p:val>
                                            <p:strVal val="#ppt_x"/>
                                          </p:val>
                                        </p:tav>
                                        <p:tav tm="100000">
                                          <p:val>
                                            <p:strVal val="#ppt_x"/>
                                          </p:val>
                                        </p:tav>
                                      </p:tavLst>
                                    </p:anim>
                                    <p:anim calcmode="lin" valueType="num">
                                      <p:cBhvr>
                                        <p:cTn id="57" dur="75" fill="hold"/>
                                        <p:tgtEl>
                                          <p:spTgt spid="8"/>
                                        </p:tgtEl>
                                        <p:attrNameLst>
                                          <p:attrName>ppt_y</p:attrName>
                                        </p:attrNameLst>
                                      </p:cBhvr>
                                      <p:tavLst>
                                        <p:tav tm="0">
                                          <p:val>
                                            <p:strVal val="#ppt_y+#ppt_h/2"/>
                                          </p:val>
                                        </p:tav>
                                        <p:tav tm="100000">
                                          <p:val>
                                            <p:strVal val="#ppt_y"/>
                                          </p:val>
                                        </p:tav>
                                      </p:tavLst>
                                    </p:anim>
                                    <p:anim calcmode="lin" valueType="num">
                                      <p:cBhvr>
                                        <p:cTn id="58" dur="75" fill="hold"/>
                                        <p:tgtEl>
                                          <p:spTgt spid="8"/>
                                        </p:tgtEl>
                                        <p:attrNameLst>
                                          <p:attrName>ppt_w</p:attrName>
                                        </p:attrNameLst>
                                      </p:cBhvr>
                                      <p:tavLst>
                                        <p:tav tm="0">
                                          <p:val>
                                            <p:strVal val="#ppt_w"/>
                                          </p:val>
                                        </p:tav>
                                        <p:tav tm="100000">
                                          <p:val>
                                            <p:strVal val="#ppt_w"/>
                                          </p:val>
                                        </p:tav>
                                      </p:tavLst>
                                    </p:anim>
                                    <p:anim calcmode="lin" valueType="num">
                                      <p:cBhvr>
                                        <p:cTn id="59" dur="75" fill="hold"/>
                                        <p:tgtEl>
                                          <p:spTgt spid="8"/>
                                        </p:tgtEl>
                                        <p:attrNameLst>
                                          <p:attrName>ppt_h</p:attrName>
                                        </p:attrNameLst>
                                      </p:cBhvr>
                                      <p:tavLst>
                                        <p:tav tm="0">
                                          <p:val>
                                            <p:fltVal val="0"/>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2" presetClass="entr" presetSubtype="4" fill="hold" nodeType="click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slide(fromBottom)">
                                      <p:cBhvr>
                                        <p:cTn id="64" dur="500"/>
                                        <p:tgtEl>
                                          <p:spTgt spid="10"/>
                                        </p:tgtEl>
                                      </p:cBhvr>
                                    </p:animEffect>
                                  </p:childTnLst>
                                </p:cTn>
                              </p:par>
                            </p:childTnLst>
                          </p:cTn>
                        </p:par>
                      </p:childTnLst>
                    </p:cTn>
                  </p:par>
                  <p:par>
                    <p:cTn id="65" fill="hold">
                      <p:stCondLst>
                        <p:cond delay="indefinite"/>
                      </p:stCondLst>
                      <p:childTnLst>
                        <p:par>
                          <p:cTn id="66" fill="hold">
                            <p:stCondLst>
                              <p:cond delay="0"/>
                            </p:stCondLst>
                            <p:childTnLst>
                              <p:par>
                                <p:cTn id="67" presetID="5" presetClass="entr" presetSubtype="10" fill="hold" nodeType="click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checkerboard(across)">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7" presetClass="entr" presetSubtype="8" fill="hold" grpId="0" nodeType="clickEffect">
                                  <p:stCondLst>
                                    <p:cond delay="0"/>
                                  </p:stCondLst>
                                  <p:childTnLst>
                                    <p:set>
                                      <p:cBhvr>
                                        <p:cTn id="73" dur="1" fill="hold">
                                          <p:stCondLst>
                                            <p:cond delay="0"/>
                                          </p:stCondLst>
                                        </p:cTn>
                                        <p:tgtEl>
                                          <p:spTgt spid="36"/>
                                        </p:tgtEl>
                                        <p:attrNameLst>
                                          <p:attrName>style.visibility</p:attrName>
                                        </p:attrNameLst>
                                      </p:cBhvr>
                                      <p:to>
                                        <p:strVal val="visible"/>
                                      </p:to>
                                    </p:set>
                                    <p:anim calcmode="lin" valueType="num">
                                      <p:cBhvr>
                                        <p:cTn id="74" dur="500" fill="hold"/>
                                        <p:tgtEl>
                                          <p:spTgt spid="36"/>
                                        </p:tgtEl>
                                        <p:attrNameLst>
                                          <p:attrName>ppt_x</p:attrName>
                                        </p:attrNameLst>
                                      </p:cBhvr>
                                      <p:tavLst>
                                        <p:tav tm="0">
                                          <p:val>
                                            <p:strVal val="#ppt_x-#ppt_w/2"/>
                                          </p:val>
                                        </p:tav>
                                        <p:tav tm="100000">
                                          <p:val>
                                            <p:strVal val="#ppt_x"/>
                                          </p:val>
                                        </p:tav>
                                      </p:tavLst>
                                    </p:anim>
                                    <p:anim calcmode="lin" valueType="num">
                                      <p:cBhvr>
                                        <p:cTn id="75" dur="500" fill="hold"/>
                                        <p:tgtEl>
                                          <p:spTgt spid="36"/>
                                        </p:tgtEl>
                                        <p:attrNameLst>
                                          <p:attrName>ppt_y</p:attrName>
                                        </p:attrNameLst>
                                      </p:cBhvr>
                                      <p:tavLst>
                                        <p:tav tm="0">
                                          <p:val>
                                            <p:strVal val="#ppt_y"/>
                                          </p:val>
                                        </p:tav>
                                        <p:tav tm="100000">
                                          <p:val>
                                            <p:strVal val="#ppt_y"/>
                                          </p:val>
                                        </p:tav>
                                      </p:tavLst>
                                    </p:anim>
                                    <p:anim calcmode="lin" valueType="num">
                                      <p:cBhvr>
                                        <p:cTn id="76" dur="500" fill="hold"/>
                                        <p:tgtEl>
                                          <p:spTgt spid="36"/>
                                        </p:tgtEl>
                                        <p:attrNameLst>
                                          <p:attrName>ppt_w</p:attrName>
                                        </p:attrNameLst>
                                      </p:cBhvr>
                                      <p:tavLst>
                                        <p:tav tm="0">
                                          <p:val>
                                            <p:fltVal val="0"/>
                                          </p:val>
                                        </p:tav>
                                        <p:tav tm="100000">
                                          <p:val>
                                            <p:strVal val="#ppt_w"/>
                                          </p:val>
                                        </p:tav>
                                      </p:tavLst>
                                    </p:anim>
                                    <p:anim calcmode="lin" valueType="num">
                                      <p:cBhvr>
                                        <p:cTn id="77" dur="500" fill="hold"/>
                                        <p:tgtEl>
                                          <p:spTgt spid="36"/>
                                        </p:tgtEl>
                                        <p:attrNameLst>
                                          <p:attrName>ppt_h</p:attrName>
                                        </p:attrNameLst>
                                      </p:cBhvr>
                                      <p:tavLst>
                                        <p:tav tm="0">
                                          <p:val>
                                            <p:strVal val="#ppt_h"/>
                                          </p:val>
                                        </p:tav>
                                        <p:tav tm="100000">
                                          <p:val>
                                            <p:strVal val="#ppt_h"/>
                                          </p:val>
                                        </p:tav>
                                      </p:tavLst>
                                    </p:anim>
                                  </p:childTnLst>
                                </p:cTn>
                              </p:par>
                              <p:par>
                                <p:cTn id="78" presetID="22" presetClass="entr" presetSubtype="8" fill="hold" grpId="0" nodeType="with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wipe(left)">
                                      <p:cBhvr>
                                        <p:cTn id="80" dur="500"/>
                                        <p:tgtEl>
                                          <p:spTgt spid="71"/>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42" fill="hold" grpId="0" nodeType="clickEffect">
                                  <p:stCondLst>
                                    <p:cond delay="0"/>
                                  </p:stCondLst>
                                  <p:iterate type="lt">
                                    <p:tmPct val="100000"/>
                                  </p:iterate>
                                  <p:childTnLst>
                                    <p:set>
                                      <p:cBhvr>
                                        <p:cTn id="84" dur="1" fill="hold">
                                          <p:stCondLst>
                                            <p:cond delay="0"/>
                                          </p:stCondLst>
                                        </p:cTn>
                                        <p:tgtEl>
                                          <p:spTgt spid="59"/>
                                        </p:tgtEl>
                                        <p:attrNameLst>
                                          <p:attrName>style.visibility</p:attrName>
                                        </p:attrNameLst>
                                      </p:cBhvr>
                                      <p:to>
                                        <p:strVal val="visible"/>
                                      </p:to>
                                    </p:set>
                                    <p:animEffect transition="in" filter="barn(outHorizontal)">
                                      <p:cBhvr>
                                        <p:cTn id="85" dur="75"/>
                                        <p:tgtEl>
                                          <p:spTgt spid="59"/>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wipe(left)">
                                      <p:cBhvr>
                                        <p:cTn id="90" dur="500"/>
                                        <p:tgtEl>
                                          <p:spTgt spid="38"/>
                                        </p:tgtEl>
                                      </p:cBhvr>
                                    </p:animEffect>
                                  </p:childTnLst>
                                </p:cTn>
                              </p:par>
                            </p:childTnLst>
                          </p:cTn>
                        </p:par>
                      </p:childTnLst>
                    </p:cTn>
                  </p:par>
                  <p:par>
                    <p:cTn id="91" fill="hold">
                      <p:stCondLst>
                        <p:cond delay="indefinite"/>
                      </p:stCondLst>
                      <p:childTnLst>
                        <p:par>
                          <p:cTn id="92" fill="hold">
                            <p:stCondLst>
                              <p:cond delay="0"/>
                            </p:stCondLst>
                            <p:childTnLst>
                              <p:par>
                                <p:cTn id="93" presetID="12" presetClass="entr" presetSubtype="4" fill="hold" grpId="0" nodeType="clickEffect">
                                  <p:stCondLst>
                                    <p:cond delay="0"/>
                                  </p:stCondLst>
                                  <p:childTnLst>
                                    <p:set>
                                      <p:cBhvr>
                                        <p:cTn id="94" dur="1" fill="hold">
                                          <p:stCondLst>
                                            <p:cond delay="0"/>
                                          </p:stCondLst>
                                        </p:cTn>
                                        <p:tgtEl>
                                          <p:spTgt spid="64"/>
                                        </p:tgtEl>
                                        <p:attrNameLst>
                                          <p:attrName>style.visibility</p:attrName>
                                        </p:attrNameLst>
                                      </p:cBhvr>
                                      <p:to>
                                        <p:strVal val="visible"/>
                                      </p:to>
                                    </p:set>
                                    <p:animEffect transition="in" filter="slide(fromBottom)">
                                      <p:cBhvr>
                                        <p:cTn id="95" dur="500"/>
                                        <p:tgtEl>
                                          <p:spTgt spid="64"/>
                                        </p:tgtEl>
                                      </p:cBhvr>
                                    </p:animEffect>
                                  </p:childTnLst>
                                </p:cTn>
                              </p:par>
                            </p:childTnLst>
                          </p:cTn>
                        </p:par>
                      </p:childTnLst>
                    </p:cTn>
                  </p:par>
                  <p:par>
                    <p:cTn id="96" fill="hold">
                      <p:stCondLst>
                        <p:cond delay="indefinite"/>
                      </p:stCondLst>
                      <p:childTnLst>
                        <p:par>
                          <p:cTn id="97" fill="hold">
                            <p:stCondLst>
                              <p:cond delay="0"/>
                            </p:stCondLst>
                            <p:childTnLst>
                              <p:par>
                                <p:cTn id="98" presetID="17" presetClass="entr" presetSubtype="10" fill="hold" nodeType="clickEffect">
                                  <p:stCondLst>
                                    <p:cond delay="0"/>
                                  </p:stCondLst>
                                  <p:childTnLst>
                                    <p:set>
                                      <p:cBhvr>
                                        <p:cTn id="99" dur="1" fill="hold">
                                          <p:stCondLst>
                                            <p:cond delay="0"/>
                                          </p:stCondLst>
                                        </p:cTn>
                                        <p:tgtEl>
                                          <p:spTgt spid="65"/>
                                        </p:tgtEl>
                                        <p:attrNameLst>
                                          <p:attrName>style.visibility</p:attrName>
                                        </p:attrNameLst>
                                      </p:cBhvr>
                                      <p:to>
                                        <p:strVal val="visible"/>
                                      </p:to>
                                    </p:set>
                                    <p:anim calcmode="lin" valueType="num">
                                      <p:cBhvr>
                                        <p:cTn id="100" dur="500" fill="hold"/>
                                        <p:tgtEl>
                                          <p:spTgt spid="65"/>
                                        </p:tgtEl>
                                        <p:attrNameLst>
                                          <p:attrName>ppt_w</p:attrName>
                                        </p:attrNameLst>
                                      </p:cBhvr>
                                      <p:tavLst>
                                        <p:tav tm="0">
                                          <p:val>
                                            <p:fltVal val="0"/>
                                          </p:val>
                                        </p:tav>
                                        <p:tav tm="100000">
                                          <p:val>
                                            <p:strVal val="#ppt_w"/>
                                          </p:val>
                                        </p:tav>
                                      </p:tavLst>
                                    </p:anim>
                                    <p:anim calcmode="lin" valueType="num">
                                      <p:cBhvr>
                                        <p:cTn id="101" dur="500" fill="hold"/>
                                        <p:tgtEl>
                                          <p:spTgt spid="65"/>
                                        </p:tgtEl>
                                        <p:attrNameLst>
                                          <p:attrName>ppt_h</p:attrName>
                                        </p:attrNameLst>
                                      </p:cBhvr>
                                      <p:tavLst>
                                        <p:tav tm="0">
                                          <p:val>
                                            <p:strVal val="#ppt_h"/>
                                          </p:val>
                                        </p:tav>
                                        <p:tav tm="100000">
                                          <p:val>
                                            <p:strVal val="#ppt_h"/>
                                          </p:val>
                                        </p:tav>
                                      </p:tavLst>
                                    </p:anim>
                                  </p:childTnLst>
                                </p:cTn>
                              </p:par>
                            </p:childTnLst>
                          </p:cTn>
                        </p:par>
                        <p:par>
                          <p:cTn id="102" fill="hold">
                            <p:stCondLst>
                              <p:cond delay="500"/>
                            </p:stCondLst>
                            <p:childTnLst>
                              <p:par>
                                <p:cTn id="103" presetID="22" presetClass="entr" presetSubtype="8" fill="hold" grpId="0" nodeType="afterEffect">
                                  <p:stCondLst>
                                    <p:cond delay="0"/>
                                  </p:stCondLst>
                                  <p:childTnLst>
                                    <p:set>
                                      <p:cBhvr>
                                        <p:cTn id="104" dur="1" fill="hold">
                                          <p:stCondLst>
                                            <p:cond delay="0"/>
                                          </p:stCondLst>
                                        </p:cTn>
                                        <p:tgtEl>
                                          <p:spTgt spid="66"/>
                                        </p:tgtEl>
                                        <p:attrNameLst>
                                          <p:attrName>style.visibility</p:attrName>
                                        </p:attrNameLst>
                                      </p:cBhvr>
                                      <p:to>
                                        <p:strVal val="visible"/>
                                      </p:to>
                                    </p:set>
                                    <p:animEffect transition="in" filter="wipe(left)">
                                      <p:cBhvr>
                                        <p:cTn id="105" dur="500"/>
                                        <p:tgtEl>
                                          <p:spTgt spid="66"/>
                                        </p:tgtEl>
                                      </p:cBhvr>
                                    </p:animEffect>
                                  </p:childTnLst>
                                </p:cTn>
                              </p:par>
                              <p:par>
                                <p:cTn id="106" presetID="3" presetClass="entr" presetSubtype="5" fill="hold" grpId="0" nodeType="withEffect">
                                  <p:stCondLst>
                                    <p:cond delay="0"/>
                                  </p:stCondLst>
                                  <p:childTnLst>
                                    <p:set>
                                      <p:cBhvr>
                                        <p:cTn id="107" dur="1" fill="hold">
                                          <p:stCondLst>
                                            <p:cond delay="0"/>
                                          </p:stCondLst>
                                        </p:cTn>
                                        <p:tgtEl>
                                          <p:spTgt spid="3"/>
                                        </p:tgtEl>
                                        <p:attrNameLst>
                                          <p:attrName>style.visibility</p:attrName>
                                        </p:attrNameLst>
                                      </p:cBhvr>
                                      <p:to>
                                        <p:strVal val="visible"/>
                                      </p:to>
                                    </p:set>
                                    <p:animEffect transition="in" filter="blinds(vertical)">
                                      <p:cBhvr>
                                        <p:cTn id="108" dur="500"/>
                                        <p:tgtEl>
                                          <p:spTgt spid="3"/>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5" fill="hold" grpId="0" nodeType="clickEffect">
                                  <p:stCondLst>
                                    <p:cond delay="0"/>
                                  </p:stCondLst>
                                  <p:childTnLst>
                                    <p:set>
                                      <p:cBhvr>
                                        <p:cTn id="112" dur="1" fill="hold">
                                          <p:stCondLst>
                                            <p:cond delay="0"/>
                                          </p:stCondLst>
                                        </p:cTn>
                                        <p:tgtEl>
                                          <p:spTgt spid="39"/>
                                        </p:tgtEl>
                                        <p:attrNameLst>
                                          <p:attrName>style.visibility</p:attrName>
                                        </p:attrNameLst>
                                      </p:cBhvr>
                                      <p:to>
                                        <p:strVal val="visible"/>
                                      </p:to>
                                    </p:set>
                                    <p:animEffect transition="in" filter="blinds(vertical)">
                                      <p:cBhvr>
                                        <p:cTn id="113" dur="500"/>
                                        <p:tgtEl>
                                          <p:spTgt spid="39"/>
                                        </p:tgtEl>
                                      </p:cBhvr>
                                    </p:animEffect>
                                  </p:childTnLst>
                                </p:cTn>
                              </p:par>
                            </p:childTnLst>
                          </p:cTn>
                        </p:par>
                      </p:childTnLst>
                    </p:cTn>
                  </p:par>
                  <p:par>
                    <p:cTn id="114" fill="hold">
                      <p:stCondLst>
                        <p:cond delay="indefinite"/>
                      </p:stCondLst>
                      <p:childTnLst>
                        <p:par>
                          <p:cTn id="115" fill="hold">
                            <p:stCondLst>
                              <p:cond delay="0"/>
                            </p:stCondLst>
                            <p:childTnLst>
                              <p:par>
                                <p:cTn id="116" presetID="17" presetClass="entr" presetSubtype="8" fill="hold" grpId="0" nodeType="clickEffect">
                                  <p:stCondLst>
                                    <p:cond delay="0"/>
                                  </p:stCondLst>
                                  <p:childTnLst>
                                    <p:set>
                                      <p:cBhvr>
                                        <p:cTn id="117" dur="1" fill="hold">
                                          <p:stCondLst>
                                            <p:cond delay="0"/>
                                          </p:stCondLst>
                                        </p:cTn>
                                        <p:tgtEl>
                                          <p:spTgt spid="41"/>
                                        </p:tgtEl>
                                        <p:attrNameLst>
                                          <p:attrName>style.visibility</p:attrName>
                                        </p:attrNameLst>
                                      </p:cBhvr>
                                      <p:to>
                                        <p:strVal val="visible"/>
                                      </p:to>
                                    </p:set>
                                    <p:anim calcmode="lin" valueType="num">
                                      <p:cBhvr>
                                        <p:cTn id="118" dur="500" fill="hold"/>
                                        <p:tgtEl>
                                          <p:spTgt spid="41"/>
                                        </p:tgtEl>
                                        <p:attrNameLst>
                                          <p:attrName>ppt_x</p:attrName>
                                        </p:attrNameLst>
                                      </p:cBhvr>
                                      <p:tavLst>
                                        <p:tav tm="0">
                                          <p:val>
                                            <p:strVal val="#ppt_x-#ppt_w/2"/>
                                          </p:val>
                                        </p:tav>
                                        <p:tav tm="100000">
                                          <p:val>
                                            <p:strVal val="#ppt_x"/>
                                          </p:val>
                                        </p:tav>
                                      </p:tavLst>
                                    </p:anim>
                                    <p:anim calcmode="lin" valueType="num">
                                      <p:cBhvr>
                                        <p:cTn id="119" dur="500" fill="hold"/>
                                        <p:tgtEl>
                                          <p:spTgt spid="41"/>
                                        </p:tgtEl>
                                        <p:attrNameLst>
                                          <p:attrName>ppt_y</p:attrName>
                                        </p:attrNameLst>
                                      </p:cBhvr>
                                      <p:tavLst>
                                        <p:tav tm="0">
                                          <p:val>
                                            <p:strVal val="#ppt_y"/>
                                          </p:val>
                                        </p:tav>
                                        <p:tav tm="100000">
                                          <p:val>
                                            <p:strVal val="#ppt_y"/>
                                          </p:val>
                                        </p:tav>
                                      </p:tavLst>
                                    </p:anim>
                                    <p:anim calcmode="lin" valueType="num">
                                      <p:cBhvr>
                                        <p:cTn id="120" dur="500" fill="hold"/>
                                        <p:tgtEl>
                                          <p:spTgt spid="41"/>
                                        </p:tgtEl>
                                        <p:attrNameLst>
                                          <p:attrName>ppt_w</p:attrName>
                                        </p:attrNameLst>
                                      </p:cBhvr>
                                      <p:tavLst>
                                        <p:tav tm="0">
                                          <p:val>
                                            <p:fltVal val="0"/>
                                          </p:val>
                                        </p:tav>
                                        <p:tav tm="100000">
                                          <p:val>
                                            <p:strVal val="#ppt_w"/>
                                          </p:val>
                                        </p:tav>
                                      </p:tavLst>
                                    </p:anim>
                                    <p:anim calcmode="lin" valueType="num">
                                      <p:cBhvr>
                                        <p:cTn id="121" dur="500" fill="hold"/>
                                        <p:tgtEl>
                                          <p:spTgt spid="41"/>
                                        </p:tgtEl>
                                        <p:attrNameLst>
                                          <p:attrName>ppt_h</p:attrName>
                                        </p:attrNameLst>
                                      </p:cBhvr>
                                      <p:tavLst>
                                        <p:tav tm="0">
                                          <p:val>
                                            <p:strVal val="#ppt_h"/>
                                          </p:val>
                                        </p:tav>
                                        <p:tav tm="100000">
                                          <p:val>
                                            <p:strVal val="#ppt_h"/>
                                          </p:val>
                                        </p:tav>
                                      </p:tavLst>
                                    </p:anim>
                                  </p:childTnLst>
                                </p:cTn>
                              </p:par>
                            </p:childTnLst>
                          </p:cTn>
                        </p:par>
                        <p:par>
                          <p:cTn id="122" fill="hold">
                            <p:stCondLst>
                              <p:cond delay="500"/>
                            </p:stCondLst>
                            <p:childTnLst>
                              <p:par>
                                <p:cTn id="123" presetID="12" presetClass="entr" presetSubtype="4" fill="hold" nodeType="afterEffect">
                                  <p:stCondLst>
                                    <p:cond delay="0"/>
                                  </p:stCondLst>
                                  <p:childTnLst>
                                    <p:set>
                                      <p:cBhvr>
                                        <p:cTn id="124" dur="1" fill="hold">
                                          <p:stCondLst>
                                            <p:cond delay="0"/>
                                          </p:stCondLst>
                                        </p:cTn>
                                        <p:tgtEl>
                                          <p:spTgt spid="40"/>
                                        </p:tgtEl>
                                        <p:attrNameLst>
                                          <p:attrName>style.visibility</p:attrName>
                                        </p:attrNameLst>
                                      </p:cBhvr>
                                      <p:to>
                                        <p:strVal val="visible"/>
                                      </p:to>
                                    </p:set>
                                    <p:animEffect transition="in" filter="slide(fromBottom)">
                                      <p:cBhvr>
                                        <p:cTn id="125" dur="500"/>
                                        <p:tgtEl>
                                          <p:spTgt spid="40"/>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1" fill="hold" grpId="0" nodeType="clickEffect">
                                  <p:stCondLst>
                                    <p:cond delay="0"/>
                                  </p:stCondLst>
                                  <p:childTnLst>
                                    <p:set>
                                      <p:cBhvr>
                                        <p:cTn id="129" dur="1" fill="hold">
                                          <p:stCondLst>
                                            <p:cond delay="0"/>
                                          </p:stCondLst>
                                        </p:cTn>
                                        <p:tgtEl>
                                          <p:spTgt spid="42"/>
                                        </p:tgtEl>
                                        <p:attrNameLst>
                                          <p:attrName>style.visibility</p:attrName>
                                        </p:attrNameLst>
                                      </p:cBhvr>
                                      <p:to>
                                        <p:strVal val="visible"/>
                                      </p:to>
                                    </p:set>
                                    <p:animEffect transition="in" filter="wipe(up)">
                                      <p:cBhvr>
                                        <p:cTn id="130" dur="500"/>
                                        <p:tgtEl>
                                          <p:spTgt spid="42"/>
                                        </p:tgtEl>
                                      </p:cBhvr>
                                    </p:animEffect>
                                  </p:childTnLst>
                                </p:cTn>
                              </p:par>
                            </p:childTnLst>
                          </p:cTn>
                        </p:par>
                        <p:par>
                          <p:cTn id="131" fill="hold">
                            <p:stCondLst>
                              <p:cond delay="500"/>
                            </p:stCondLst>
                            <p:childTnLst>
                              <p:par>
                                <p:cTn id="132" presetID="12" presetClass="entr" presetSubtype="1" fill="hold" nodeType="afterEffect">
                                  <p:stCondLst>
                                    <p:cond delay="0"/>
                                  </p:stCondLst>
                                  <p:childTnLst>
                                    <p:set>
                                      <p:cBhvr>
                                        <p:cTn id="133" dur="1" fill="hold">
                                          <p:stCondLst>
                                            <p:cond delay="0"/>
                                          </p:stCondLst>
                                        </p:cTn>
                                        <p:tgtEl>
                                          <p:spTgt spid="37"/>
                                        </p:tgtEl>
                                        <p:attrNameLst>
                                          <p:attrName>style.visibility</p:attrName>
                                        </p:attrNameLst>
                                      </p:cBhvr>
                                      <p:to>
                                        <p:strVal val="visible"/>
                                      </p:to>
                                    </p:set>
                                    <p:animEffect transition="in" filter="slide(fromTop)">
                                      <p:cBhvr>
                                        <p:cTn id="134" dur="500"/>
                                        <p:tgtEl>
                                          <p:spTgt spid="37"/>
                                        </p:tgtEl>
                                      </p:cBhvr>
                                    </p:animEffect>
                                  </p:childTnLst>
                                </p:cTn>
                              </p:par>
                            </p:childTnLst>
                          </p:cTn>
                        </p:par>
                      </p:childTnLst>
                    </p:cTn>
                  </p:par>
                  <p:par>
                    <p:cTn id="135" fill="hold">
                      <p:stCondLst>
                        <p:cond delay="indefinite"/>
                      </p:stCondLst>
                      <p:childTnLst>
                        <p:par>
                          <p:cTn id="136" fill="hold">
                            <p:stCondLst>
                              <p:cond delay="0"/>
                            </p:stCondLst>
                            <p:childTnLst>
                              <p:par>
                                <p:cTn id="137" presetID="23" presetClass="entr" presetSubtype="16" fill="hold" grpId="0" nodeType="clickEffect">
                                  <p:stCondLst>
                                    <p:cond delay="0"/>
                                  </p:stCondLst>
                                  <p:childTnLst>
                                    <p:set>
                                      <p:cBhvr>
                                        <p:cTn id="138" dur="1" fill="hold">
                                          <p:stCondLst>
                                            <p:cond delay="0"/>
                                          </p:stCondLst>
                                        </p:cTn>
                                        <p:tgtEl>
                                          <p:spTgt spid="43"/>
                                        </p:tgtEl>
                                        <p:attrNameLst>
                                          <p:attrName>style.visibility</p:attrName>
                                        </p:attrNameLst>
                                      </p:cBhvr>
                                      <p:to>
                                        <p:strVal val="visible"/>
                                      </p:to>
                                    </p:set>
                                    <p:anim calcmode="lin" valueType="num">
                                      <p:cBhvr>
                                        <p:cTn id="139" dur="500" fill="hold"/>
                                        <p:tgtEl>
                                          <p:spTgt spid="43"/>
                                        </p:tgtEl>
                                        <p:attrNameLst>
                                          <p:attrName>ppt_w</p:attrName>
                                        </p:attrNameLst>
                                      </p:cBhvr>
                                      <p:tavLst>
                                        <p:tav tm="0">
                                          <p:val>
                                            <p:fltVal val="0"/>
                                          </p:val>
                                        </p:tav>
                                        <p:tav tm="100000">
                                          <p:val>
                                            <p:strVal val="#ppt_w"/>
                                          </p:val>
                                        </p:tav>
                                      </p:tavLst>
                                    </p:anim>
                                    <p:anim calcmode="lin" valueType="num">
                                      <p:cBhvr>
                                        <p:cTn id="140" dur="500" fill="hold"/>
                                        <p:tgtEl>
                                          <p:spTgt spid="43"/>
                                        </p:tgtEl>
                                        <p:attrNameLst>
                                          <p:attrName>ppt_h</p:attrName>
                                        </p:attrNameLst>
                                      </p:cBhvr>
                                      <p:tavLst>
                                        <p:tav tm="0">
                                          <p:val>
                                            <p:fltVal val="0"/>
                                          </p:val>
                                        </p:tav>
                                        <p:tav tm="100000">
                                          <p:val>
                                            <p:strVal val="#ppt_h"/>
                                          </p:val>
                                        </p:tav>
                                      </p:tavLst>
                                    </p:anim>
                                  </p:childTnLst>
                                </p:cTn>
                              </p:par>
                            </p:childTnLst>
                          </p:cTn>
                        </p:par>
                      </p:childTnLst>
                    </p:cTn>
                  </p:par>
                  <p:par>
                    <p:cTn id="141" fill="hold">
                      <p:stCondLst>
                        <p:cond delay="indefinite"/>
                      </p:stCondLst>
                      <p:childTnLst>
                        <p:par>
                          <p:cTn id="142" fill="hold">
                            <p:stCondLst>
                              <p:cond delay="0"/>
                            </p:stCondLst>
                            <p:childTnLst>
                              <p:par>
                                <p:cTn id="143" presetID="22" presetClass="entr" presetSubtype="1" fill="hold" grpId="0" nodeType="clickEffect">
                                  <p:stCondLst>
                                    <p:cond delay="0"/>
                                  </p:stCondLst>
                                  <p:childTnLst>
                                    <p:set>
                                      <p:cBhvr>
                                        <p:cTn id="144" dur="1" fill="hold">
                                          <p:stCondLst>
                                            <p:cond delay="0"/>
                                          </p:stCondLst>
                                        </p:cTn>
                                        <p:tgtEl>
                                          <p:spTgt spid="47"/>
                                        </p:tgtEl>
                                        <p:attrNameLst>
                                          <p:attrName>style.visibility</p:attrName>
                                        </p:attrNameLst>
                                      </p:cBhvr>
                                      <p:to>
                                        <p:strVal val="visible"/>
                                      </p:to>
                                    </p:set>
                                    <p:animEffect transition="in" filter="wipe(up)">
                                      <p:cBhvr>
                                        <p:cTn id="145" dur="500"/>
                                        <p:tgtEl>
                                          <p:spTgt spid="47"/>
                                        </p:tgtEl>
                                      </p:cBhvr>
                                    </p:animEffect>
                                  </p:childTnLst>
                                </p:cTn>
                              </p:par>
                            </p:childTnLst>
                          </p:cTn>
                        </p:par>
                        <p:par>
                          <p:cTn id="146" fill="hold">
                            <p:stCondLst>
                              <p:cond delay="500"/>
                            </p:stCondLst>
                            <p:childTnLst>
                              <p:par>
                                <p:cTn id="147" presetID="1" presetClass="entr" presetSubtype="0" fill="hold" nodeType="afterEffect">
                                  <p:stCondLst>
                                    <p:cond delay="0"/>
                                  </p:stCondLst>
                                  <p:childTnLst>
                                    <p:set>
                                      <p:cBhvr>
                                        <p:cTn id="148" dur="1" fill="hold">
                                          <p:stCondLst>
                                            <p:cond delay="499"/>
                                          </p:stCondLst>
                                        </p:cTn>
                                        <p:tgtEl>
                                          <p:spTgt spid="48"/>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22" presetClass="entr" presetSubtype="1" fill="hold" grpId="0" nodeType="clickEffect">
                                  <p:stCondLst>
                                    <p:cond delay="0"/>
                                  </p:stCondLst>
                                  <p:iterate type="lt">
                                    <p:tmPct val="100000"/>
                                  </p:iterate>
                                  <p:childTnLst>
                                    <p:set>
                                      <p:cBhvr>
                                        <p:cTn id="152" dur="1" fill="hold">
                                          <p:stCondLst>
                                            <p:cond delay="0"/>
                                          </p:stCondLst>
                                        </p:cTn>
                                        <p:tgtEl>
                                          <p:spTgt spid="44"/>
                                        </p:tgtEl>
                                        <p:attrNameLst>
                                          <p:attrName>style.visibility</p:attrName>
                                        </p:attrNameLst>
                                      </p:cBhvr>
                                      <p:to>
                                        <p:strVal val="visible"/>
                                      </p:to>
                                    </p:set>
                                    <p:animEffect transition="in" filter="wipe(up)">
                                      <p:cBhvr>
                                        <p:cTn id="153" dur="75"/>
                                        <p:tgtEl>
                                          <p:spTgt spid="44"/>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46"/>
                                        </p:tgtEl>
                                        <p:attrNameLst>
                                          <p:attrName>style.visibility</p:attrName>
                                        </p:attrNameLst>
                                      </p:cBhvr>
                                      <p:to>
                                        <p:strVal val="visible"/>
                                      </p:to>
                                    </p:set>
                                    <p:animEffect transition="in" filter="wipe(left)">
                                      <p:cBhvr>
                                        <p:cTn id="158" dur="500"/>
                                        <p:tgtEl>
                                          <p:spTgt spid="46"/>
                                        </p:tgtEl>
                                      </p:cBhvr>
                                    </p:animEffect>
                                  </p:childTnLst>
                                </p:cTn>
                              </p:par>
                            </p:childTnLst>
                          </p:cTn>
                        </p:par>
                        <p:par>
                          <p:cTn id="159" fill="hold">
                            <p:stCondLst>
                              <p:cond delay="500"/>
                            </p:stCondLst>
                            <p:childTnLst>
                              <p:par>
                                <p:cTn id="160" presetID="22" presetClass="entr" presetSubtype="1" fill="hold" nodeType="afterEffect">
                                  <p:stCondLst>
                                    <p:cond delay="0"/>
                                  </p:stCondLst>
                                  <p:childTnLst>
                                    <p:set>
                                      <p:cBhvr>
                                        <p:cTn id="161" dur="1" fill="hold">
                                          <p:stCondLst>
                                            <p:cond delay="0"/>
                                          </p:stCondLst>
                                        </p:cTn>
                                        <p:tgtEl>
                                          <p:spTgt spid="55"/>
                                        </p:tgtEl>
                                        <p:attrNameLst>
                                          <p:attrName>style.visibility</p:attrName>
                                        </p:attrNameLst>
                                      </p:cBhvr>
                                      <p:to>
                                        <p:strVal val="visible"/>
                                      </p:to>
                                    </p:set>
                                    <p:animEffect transition="in" filter="wipe(up)">
                                      <p:cBhvr>
                                        <p:cTn id="162" dur="500"/>
                                        <p:tgtEl>
                                          <p:spTgt spid="55"/>
                                        </p:tgtEl>
                                      </p:cBhvr>
                                    </p:animEffect>
                                  </p:childTnLst>
                                </p:cTn>
                              </p:par>
                            </p:childTnLst>
                          </p:cTn>
                        </p:par>
                        <p:par>
                          <p:cTn id="163" fill="hold">
                            <p:stCondLst>
                              <p:cond delay="1000"/>
                            </p:stCondLst>
                            <p:childTnLst>
                              <p:par>
                                <p:cTn id="164" presetID="22" presetClass="entr" presetSubtype="2" fill="hold" grpId="0" nodeType="afterEffect">
                                  <p:stCondLst>
                                    <p:cond delay="0"/>
                                  </p:stCondLst>
                                  <p:childTnLst>
                                    <p:set>
                                      <p:cBhvr>
                                        <p:cTn id="165" dur="1" fill="hold">
                                          <p:stCondLst>
                                            <p:cond delay="0"/>
                                          </p:stCondLst>
                                        </p:cTn>
                                        <p:tgtEl>
                                          <p:spTgt spid="45"/>
                                        </p:tgtEl>
                                        <p:attrNameLst>
                                          <p:attrName>style.visibility</p:attrName>
                                        </p:attrNameLst>
                                      </p:cBhvr>
                                      <p:to>
                                        <p:strVal val="visible"/>
                                      </p:to>
                                    </p:set>
                                    <p:animEffect transition="in" filter="wipe(right)">
                                      <p:cBhvr>
                                        <p:cTn id="166" dur="500"/>
                                        <p:tgtEl>
                                          <p:spTgt spid="45"/>
                                        </p:tgtEl>
                                      </p:cBhvr>
                                    </p:animEffect>
                                  </p:childTnLst>
                                </p:cTn>
                              </p:par>
                            </p:childTnLst>
                          </p:cTn>
                        </p:par>
                        <p:par>
                          <p:cTn id="167" fill="hold">
                            <p:stCondLst>
                              <p:cond delay="1500"/>
                            </p:stCondLst>
                            <p:childTnLst>
                              <p:par>
                                <p:cTn id="168" presetID="22" presetClass="entr" presetSubtype="4" fill="hold" nodeType="afterEffect">
                                  <p:stCondLst>
                                    <p:cond delay="0"/>
                                  </p:stCondLst>
                                  <p:childTnLst>
                                    <p:set>
                                      <p:cBhvr>
                                        <p:cTn id="169" dur="1" fill="hold">
                                          <p:stCondLst>
                                            <p:cond delay="0"/>
                                          </p:stCondLst>
                                        </p:cTn>
                                        <p:tgtEl>
                                          <p:spTgt spid="49"/>
                                        </p:tgtEl>
                                        <p:attrNameLst>
                                          <p:attrName>style.visibility</p:attrName>
                                        </p:attrNameLst>
                                      </p:cBhvr>
                                      <p:to>
                                        <p:strVal val="visible"/>
                                      </p:to>
                                    </p:set>
                                    <p:animEffect transition="in" filter="wipe(down)">
                                      <p:cBhvr>
                                        <p:cTn id="170" dur="500"/>
                                        <p:tgtEl>
                                          <p:spTgt spid="49"/>
                                        </p:tgtEl>
                                      </p:cBhvr>
                                    </p:animEffect>
                                  </p:childTnLst>
                                </p:cTn>
                              </p:par>
                            </p:childTnLst>
                          </p:cTn>
                        </p:par>
                      </p:childTnLst>
                    </p:cTn>
                  </p:par>
                  <p:par>
                    <p:cTn id="171" fill="hold">
                      <p:stCondLst>
                        <p:cond delay="indefinite"/>
                      </p:stCondLst>
                      <p:childTnLst>
                        <p:par>
                          <p:cTn id="172" fill="hold">
                            <p:stCondLst>
                              <p:cond delay="0"/>
                            </p:stCondLst>
                            <p:childTnLst>
                              <p:par>
                                <p:cTn id="173" presetID="12" presetClass="entr" presetSubtype="4" fill="hold" grpId="0" nodeType="clickEffect">
                                  <p:stCondLst>
                                    <p:cond delay="0"/>
                                  </p:stCondLst>
                                  <p:childTnLst>
                                    <p:set>
                                      <p:cBhvr>
                                        <p:cTn id="174" dur="1" fill="hold">
                                          <p:stCondLst>
                                            <p:cond delay="0"/>
                                          </p:stCondLst>
                                        </p:cTn>
                                        <p:tgtEl>
                                          <p:spTgt spid="60"/>
                                        </p:tgtEl>
                                        <p:attrNameLst>
                                          <p:attrName>style.visibility</p:attrName>
                                        </p:attrNameLst>
                                      </p:cBhvr>
                                      <p:to>
                                        <p:strVal val="visible"/>
                                      </p:to>
                                    </p:set>
                                    <p:animEffect transition="in" filter="slide(fromBottom)">
                                      <p:cBhvr>
                                        <p:cTn id="175" dur="500"/>
                                        <p:tgtEl>
                                          <p:spTgt spid="60"/>
                                        </p:tgtEl>
                                      </p:cBhvr>
                                    </p:animEffect>
                                  </p:childTnLst>
                                </p:cTn>
                              </p:par>
                            </p:childTnLst>
                          </p:cTn>
                        </p:par>
                      </p:childTnLst>
                    </p:cTn>
                  </p:par>
                  <p:par>
                    <p:cTn id="176" fill="hold">
                      <p:stCondLst>
                        <p:cond delay="indefinite"/>
                      </p:stCondLst>
                      <p:childTnLst>
                        <p:par>
                          <p:cTn id="177" fill="hold">
                            <p:stCondLst>
                              <p:cond delay="0"/>
                            </p:stCondLst>
                            <p:childTnLst>
                              <p:par>
                                <p:cTn id="178" presetID="1" presetClass="entr" presetSubtype="0" fill="hold" nodeType="clickEffect">
                                  <p:stCondLst>
                                    <p:cond delay="0"/>
                                  </p:stCondLst>
                                  <p:childTnLst>
                                    <p:set>
                                      <p:cBhvr>
                                        <p:cTn id="179" dur="1" fill="hold">
                                          <p:stCondLst>
                                            <p:cond delay="499"/>
                                          </p:stCondLst>
                                        </p:cTn>
                                        <p:tgtEl>
                                          <p:spTgt spid="58"/>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22" presetClass="entr" presetSubtype="4" fill="hold" nodeType="clickEffect">
                                  <p:stCondLst>
                                    <p:cond delay="0"/>
                                  </p:stCondLst>
                                  <p:childTnLst>
                                    <p:set>
                                      <p:cBhvr>
                                        <p:cTn id="183" dur="1" fill="hold">
                                          <p:stCondLst>
                                            <p:cond delay="0"/>
                                          </p:stCondLst>
                                        </p:cTn>
                                        <p:tgtEl>
                                          <p:spTgt spid="62"/>
                                        </p:tgtEl>
                                        <p:attrNameLst>
                                          <p:attrName>style.visibility</p:attrName>
                                        </p:attrNameLst>
                                      </p:cBhvr>
                                      <p:to>
                                        <p:strVal val="visible"/>
                                      </p:to>
                                    </p:set>
                                    <p:animEffect transition="in" filter="wipe(down)">
                                      <p:cBhvr>
                                        <p:cTn id="184" dur="500"/>
                                        <p:tgtEl>
                                          <p:spTgt spid="62"/>
                                        </p:tgtEl>
                                      </p:cBhvr>
                                    </p:animEffect>
                                  </p:childTnLst>
                                </p:cTn>
                              </p:par>
                            </p:childTnLst>
                          </p:cTn>
                        </p:par>
                        <p:par>
                          <p:cTn id="185" fill="hold">
                            <p:stCondLst>
                              <p:cond delay="500"/>
                            </p:stCondLst>
                            <p:childTnLst>
                              <p:par>
                                <p:cTn id="186" presetID="1" presetClass="entr" presetSubtype="0" fill="hold" grpId="0" nodeType="afterEffect">
                                  <p:stCondLst>
                                    <p:cond delay="0"/>
                                  </p:stCondLst>
                                  <p:childTnLst>
                                    <p:set>
                                      <p:cBhvr>
                                        <p:cTn id="187" dur="1" fill="hold">
                                          <p:stCondLst>
                                            <p:cond delay="0"/>
                                          </p:stCondLst>
                                        </p:cTn>
                                        <p:tgtEl>
                                          <p:spTgt spid="63"/>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grpId="0" nodeType="clickEffect">
                                  <p:stCondLst>
                                    <p:cond delay="0"/>
                                  </p:stCondLst>
                                  <p:childTnLst>
                                    <p:set>
                                      <p:cBhvr>
                                        <p:cTn id="191" dur="1" fill="hold">
                                          <p:stCondLst>
                                            <p:cond delay="499"/>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utoUpdateAnimBg="0"/>
      <p:bldP spid="5" grpId="0" autoUpdateAnimBg="0"/>
      <p:bldP spid="6" grpId="0" autoUpdateAnimBg="0"/>
      <p:bldP spid="8" grpId="0" autoUpdateAnimBg="0"/>
      <p:bldP spid="18" grpId="0" animBg="1"/>
      <p:bldP spid="19" grpId="0" autoUpdateAnimBg="0"/>
      <p:bldP spid="36" grpId="0" autoUpdateAnimBg="0"/>
      <p:bldP spid="39" grpId="0" animBg="1"/>
      <p:bldP spid="41" grpId="0" animBg="1"/>
      <p:bldP spid="42" grpId="0" animBg="1"/>
      <p:bldP spid="43" grpId="0" animBg="1" autoUpdateAnimBg="0"/>
      <p:bldP spid="44" grpId="0" autoUpdateAnimBg="0"/>
      <p:bldP spid="45" grpId="0" animBg="1"/>
      <p:bldP spid="46" grpId="0" animBg="1"/>
      <p:bldP spid="47" grpId="0" animBg="1"/>
      <p:bldP spid="59" grpId="0" autoUpdateAnimBg="0"/>
      <p:bldP spid="60" grpId="0" autoUpdateAnimBg="0"/>
      <p:bldP spid="61" grpId="0" animBg="1"/>
      <p:bldP spid="63" grpId="0" animBg="1"/>
      <p:bldP spid="64" grpId="0"/>
      <p:bldP spid="66" grpId="0" autoUpdateAnimBg="0"/>
      <p:bldP spid="7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87"/>
          <p:cNvGraphicFramePr>
            <a:graphicFrameLocks noChangeAspect="1"/>
          </p:cNvGraphicFramePr>
          <p:nvPr/>
        </p:nvGraphicFramePr>
        <p:xfrm>
          <a:off x="1564271" y="5008202"/>
          <a:ext cx="2222500" cy="658019"/>
        </p:xfrm>
        <a:graphic>
          <a:graphicData uri="http://schemas.openxmlformats.org/presentationml/2006/ole">
            <mc:AlternateContent xmlns:mc="http://schemas.openxmlformats.org/markup-compatibility/2006">
              <mc:Choice xmlns:v="urn:schemas-microsoft-com:vml" Requires="v">
                <p:oleObj spid="_x0000_s69634" name="公式" r:id="rId3" imgW="929690" imgH="258984" progId="Equation.3">
                  <p:embed/>
                </p:oleObj>
              </mc:Choice>
              <mc:Fallback>
                <p:oleObj name="公式" r:id="rId3" imgW="929690" imgH="258984" progId="Equation.3">
                  <p:embed/>
                  <p:pic>
                    <p:nvPicPr>
                      <p:cNvPr id="5" name="Object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4271" y="5008202"/>
                        <a:ext cx="2222500" cy="658019"/>
                      </a:xfrm>
                      <a:prstGeom prst="rect">
                        <a:avLst/>
                      </a:prstGeom>
                      <a:solidFill>
                        <a:srgbClr val="0033CC">
                          <a:alpha val="70979"/>
                        </a:srgbClr>
                      </a:solidFill>
                      <a:ln w="22225">
                        <a:solidFill>
                          <a:srgbClr val="00FF00"/>
                        </a:solidFill>
                        <a:miter lim="800000"/>
                        <a:headEnd/>
                        <a:tailEnd/>
                      </a:ln>
                      <a:effectLst/>
                    </p:spPr>
                  </p:pic>
                </p:oleObj>
              </mc:Fallback>
            </mc:AlternateContent>
          </a:graphicData>
        </a:graphic>
      </p:graphicFrame>
      <p:sp>
        <p:nvSpPr>
          <p:cNvPr id="6" name="Text Box 88"/>
          <p:cNvSpPr txBox="1">
            <a:spLocks noChangeArrowheads="1"/>
          </p:cNvSpPr>
          <p:nvPr/>
        </p:nvSpPr>
        <p:spPr bwMode="auto">
          <a:xfrm>
            <a:off x="3994734" y="5080435"/>
            <a:ext cx="4752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ea typeface="楷体_GB2312" pitchFamily="49" charset="-122"/>
              </a:rPr>
              <a:t>有</a:t>
            </a:r>
            <a:r>
              <a:rPr kumimoji="1" lang="zh-CN" altLang="zh-CN" sz="2400" b="1">
                <a:solidFill>
                  <a:srgbClr val="66FFFF"/>
                </a:solidFill>
                <a:latin typeface="Times New Roman" pitchFamily="18" charset="0"/>
                <a:ea typeface="楷体_GB2312" pitchFamily="49" charset="-122"/>
              </a:rPr>
              <a:t>磁介质</a:t>
            </a:r>
            <a:r>
              <a:rPr kumimoji="1" lang="zh-CN" altLang="en-US" sz="2400" b="1">
                <a:solidFill>
                  <a:srgbClr val="66FFFF"/>
                </a:solidFill>
                <a:latin typeface="Times New Roman" pitchFamily="18" charset="0"/>
                <a:ea typeface="楷体_GB2312" pitchFamily="49" charset="-122"/>
              </a:rPr>
              <a:t>时</a:t>
            </a:r>
            <a:r>
              <a:rPr kumimoji="1" lang="zh-CN" altLang="zh-CN" sz="2400" b="1">
                <a:solidFill>
                  <a:srgbClr val="66FFFF"/>
                </a:solidFill>
                <a:latin typeface="Times New Roman" pitchFamily="18" charset="0"/>
                <a:ea typeface="楷体_GB2312" pitchFamily="49" charset="-122"/>
              </a:rPr>
              <a:t>的安培环路定理</a:t>
            </a:r>
            <a:endParaRPr kumimoji="1" lang="en-US" altLang="zh-CN" sz="2400" b="1">
              <a:solidFill>
                <a:srgbClr val="66FFFF"/>
              </a:solidFill>
              <a:latin typeface="Times New Roman" pitchFamily="18" charset="0"/>
              <a:ea typeface="楷体_GB2312" pitchFamily="49" charset="-122"/>
            </a:endParaRPr>
          </a:p>
        </p:txBody>
      </p:sp>
      <p:sp>
        <p:nvSpPr>
          <p:cNvPr id="7" name="Text Box 8"/>
          <p:cNvSpPr txBox="1">
            <a:spLocks noChangeArrowheads="1"/>
          </p:cNvSpPr>
          <p:nvPr/>
        </p:nvSpPr>
        <p:spPr bwMode="auto">
          <a:xfrm>
            <a:off x="383381" y="5661248"/>
            <a:ext cx="83756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zh-CN" altLang="en-US" sz="2400" b="1">
                <a:solidFill>
                  <a:srgbClr val="66FFFF"/>
                </a:solidFill>
                <a:latin typeface="Times New Roman" pitchFamily="18" charset="0"/>
              </a:rPr>
              <a:t>磁介质内磁场强度沿所选闭合路径的环流等于闭合积分路径所包围的所有传导电流的代数和。</a:t>
            </a:r>
          </a:p>
        </p:txBody>
      </p:sp>
      <p:sp>
        <p:nvSpPr>
          <p:cNvPr id="67" name="Text Box 13"/>
          <p:cNvSpPr txBox="1">
            <a:spLocks noChangeArrowheads="1"/>
          </p:cNvSpPr>
          <p:nvPr/>
        </p:nvSpPr>
        <p:spPr bwMode="auto">
          <a:xfrm>
            <a:off x="159595" y="160337"/>
            <a:ext cx="63436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chemeClr val="bg1"/>
                </a:solidFill>
              </a:rPr>
              <a:t>3.</a:t>
            </a:r>
            <a:r>
              <a:rPr lang="zh-CN" altLang="en-US" sz="2800" b="1">
                <a:solidFill>
                  <a:schemeClr val="bg1"/>
                </a:solidFill>
              </a:rPr>
              <a:t>有介质时的安培环路定理</a:t>
            </a:r>
          </a:p>
        </p:txBody>
      </p:sp>
      <p:graphicFrame>
        <p:nvGraphicFramePr>
          <p:cNvPr id="68" name="Object 15"/>
          <p:cNvGraphicFramePr>
            <a:graphicFrameLocks noChangeAspect="1"/>
          </p:cNvGraphicFramePr>
          <p:nvPr/>
        </p:nvGraphicFramePr>
        <p:xfrm>
          <a:off x="1039020" y="2053431"/>
          <a:ext cx="5761037" cy="703262"/>
        </p:xfrm>
        <a:graphic>
          <a:graphicData uri="http://schemas.openxmlformats.org/presentationml/2006/ole">
            <mc:AlternateContent xmlns:mc="http://schemas.openxmlformats.org/markup-compatibility/2006">
              <mc:Choice xmlns:v="urn:schemas-microsoft-com:vml" Requires="v">
                <p:oleObj spid="_x0000_s69635" name="Equation" r:id="rId5" imgW="6095880" imgH="723600" progId="Equation.DSMT4">
                  <p:embed/>
                </p:oleObj>
              </mc:Choice>
              <mc:Fallback>
                <p:oleObj name="Equation" r:id="rId5" imgW="6095880" imgH="723600" progId="Equation.DSMT4">
                  <p:embed/>
                  <p:pic>
                    <p:nvPicPr>
                      <p:cNvPr id="68" name="Object 15"/>
                      <p:cNvPicPr>
                        <a:picLocks noChangeAspect="1" noChangeArrowheads="1"/>
                      </p:cNvPicPr>
                      <p:nvPr/>
                    </p:nvPicPr>
                    <p:blipFill>
                      <a:blip r:embed="rId6"/>
                      <a:srcRect/>
                      <a:stretch>
                        <a:fillRect/>
                      </a:stretch>
                    </p:blipFill>
                    <p:spPr bwMode="auto">
                      <a:xfrm>
                        <a:off x="1039020" y="2053431"/>
                        <a:ext cx="5761037" cy="703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 name="Text Box 17"/>
          <p:cNvSpPr txBox="1">
            <a:spLocks noChangeArrowheads="1"/>
          </p:cNvSpPr>
          <p:nvPr/>
        </p:nvSpPr>
        <p:spPr bwMode="auto">
          <a:xfrm>
            <a:off x="727870" y="1045368"/>
            <a:ext cx="785336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chemeClr val="bg1"/>
                </a:solidFill>
              </a:rPr>
              <a:t>        </a:t>
            </a:r>
            <a:r>
              <a:rPr lang="zh-CN" altLang="en-US" sz="2800" b="1">
                <a:solidFill>
                  <a:schemeClr val="bg1"/>
                </a:solidFill>
              </a:rPr>
              <a:t>在有介质的空间，传导电流与磁化电流</a:t>
            </a:r>
          </a:p>
          <a:p>
            <a:pPr algn="l"/>
            <a:r>
              <a:rPr lang="zh-CN" altLang="en-US" sz="2800" b="1">
                <a:solidFill>
                  <a:schemeClr val="bg1"/>
                </a:solidFill>
              </a:rPr>
              <a:t>共同产生磁场：</a:t>
            </a:r>
          </a:p>
        </p:txBody>
      </p:sp>
      <p:sp>
        <p:nvSpPr>
          <p:cNvPr id="70" name="AutoShape 19"/>
          <p:cNvSpPr>
            <a:spLocks noChangeArrowheads="1"/>
          </p:cNvSpPr>
          <p:nvPr/>
        </p:nvSpPr>
        <p:spPr bwMode="auto">
          <a:xfrm>
            <a:off x="6693695" y="1473993"/>
            <a:ext cx="1727200" cy="762000"/>
          </a:xfrm>
          <a:prstGeom prst="wedgeEllipseCallout">
            <a:avLst>
              <a:gd name="adj1" fmla="val -43750"/>
              <a:gd name="adj2" fmla="val 65208"/>
            </a:avLst>
          </a:prstGeom>
          <a:solidFill>
            <a:srgbClr val="FFFFFF"/>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sz="2800" b="1">
              <a:solidFill>
                <a:schemeClr val="bg1"/>
              </a:solidFill>
            </a:endParaRPr>
          </a:p>
        </p:txBody>
      </p:sp>
      <p:sp>
        <p:nvSpPr>
          <p:cNvPr id="71" name="AutoShape 20"/>
          <p:cNvSpPr>
            <a:spLocks noChangeArrowheads="1"/>
          </p:cNvSpPr>
          <p:nvPr/>
        </p:nvSpPr>
        <p:spPr bwMode="auto">
          <a:xfrm>
            <a:off x="5506245" y="2845593"/>
            <a:ext cx="1981200" cy="609600"/>
          </a:xfrm>
          <a:prstGeom prst="wedgeEllipseCallout">
            <a:avLst>
              <a:gd name="adj1" fmla="val -52403"/>
              <a:gd name="adj2" fmla="val -112500"/>
            </a:avLst>
          </a:prstGeom>
          <a:solidFill>
            <a:srgbClr val="FFCCFF"/>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sz="2800" b="1">
              <a:solidFill>
                <a:schemeClr val="bg1"/>
              </a:solidFill>
            </a:endParaRPr>
          </a:p>
        </p:txBody>
      </p:sp>
      <p:graphicFrame>
        <p:nvGraphicFramePr>
          <p:cNvPr id="72" name="Object 34"/>
          <p:cNvGraphicFramePr>
            <a:graphicFrameLocks noChangeAspect="1"/>
          </p:cNvGraphicFramePr>
          <p:nvPr/>
        </p:nvGraphicFramePr>
        <p:xfrm>
          <a:off x="1699420" y="3283743"/>
          <a:ext cx="3425825" cy="842963"/>
        </p:xfrm>
        <a:graphic>
          <a:graphicData uri="http://schemas.openxmlformats.org/presentationml/2006/ole">
            <mc:AlternateContent xmlns:mc="http://schemas.openxmlformats.org/markup-compatibility/2006">
              <mc:Choice xmlns:v="urn:schemas-microsoft-com:vml" Requires="v">
                <p:oleObj spid="_x0000_s69636" name="Equation" r:id="rId7" imgW="3251160" imgH="850680" progId="Equation.DSMT4">
                  <p:embed/>
                </p:oleObj>
              </mc:Choice>
              <mc:Fallback>
                <p:oleObj name="Equation" r:id="rId7" imgW="3251160" imgH="850680" progId="Equation.DSMT4">
                  <p:embed/>
                  <p:pic>
                    <p:nvPicPr>
                      <p:cNvPr id="72" name="Object 34"/>
                      <p:cNvPicPr>
                        <a:picLocks noChangeAspect="1" noChangeArrowheads="1"/>
                      </p:cNvPicPr>
                      <p:nvPr/>
                    </p:nvPicPr>
                    <p:blipFill>
                      <a:blip r:embed="rId8"/>
                      <a:srcRect/>
                      <a:stretch>
                        <a:fillRect/>
                      </a:stretch>
                    </p:blipFill>
                    <p:spPr bwMode="auto">
                      <a:xfrm>
                        <a:off x="1699420" y="3283743"/>
                        <a:ext cx="3425825"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 name="Text Box 36"/>
          <p:cNvSpPr txBox="1">
            <a:spLocks noChangeArrowheads="1"/>
          </p:cNvSpPr>
          <p:nvPr/>
        </p:nvSpPr>
        <p:spPr bwMode="auto">
          <a:xfrm>
            <a:off x="1024732" y="3407568"/>
            <a:ext cx="18018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即</a:t>
            </a:r>
          </a:p>
        </p:txBody>
      </p:sp>
      <p:sp>
        <p:nvSpPr>
          <p:cNvPr id="74" name="Text Box 51"/>
          <p:cNvSpPr txBox="1">
            <a:spLocks noChangeArrowheads="1"/>
          </p:cNvSpPr>
          <p:nvPr/>
        </p:nvSpPr>
        <p:spPr bwMode="auto">
          <a:xfrm>
            <a:off x="5593557" y="2882106"/>
            <a:ext cx="24844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rgbClr val="FF0000"/>
                </a:solidFill>
                <a:ea typeface="楷体_GB2312" pitchFamily="49" charset="-122"/>
              </a:rPr>
              <a:t>传导电流</a:t>
            </a:r>
          </a:p>
        </p:txBody>
      </p:sp>
      <p:sp>
        <p:nvSpPr>
          <p:cNvPr id="75" name="Text Box 52"/>
          <p:cNvSpPr txBox="1">
            <a:spLocks noChangeArrowheads="1"/>
          </p:cNvSpPr>
          <p:nvPr/>
        </p:nvSpPr>
        <p:spPr bwMode="auto">
          <a:xfrm>
            <a:off x="6673057" y="1585118"/>
            <a:ext cx="21240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rgbClr val="FF0000"/>
                </a:solidFill>
                <a:ea typeface="楷体_GB2312" pitchFamily="49" charset="-122"/>
              </a:rPr>
              <a:t>磁化电流</a:t>
            </a:r>
          </a:p>
        </p:txBody>
      </p:sp>
      <p:graphicFrame>
        <p:nvGraphicFramePr>
          <p:cNvPr id="76" name="Object 55"/>
          <p:cNvGraphicFramePr>
            <a:graphicFrameLocks noChangeAspect="1"/>
          </p:cNvGraphicFramePr>
          <p:nvPr/>
        </p:nvGraphicFramePr>
        <p:xfrm>
          <a:off x="2089945" y="2666206"/>
          <a:ext cx="3255962" cy="719137"/>
        </p:xfrm>
        <a:graphic>
          <a:graphicData uri="http://schemas.openxmlformats.org/presentationml/2006/ole">
            <mc:AlternateContent xmlns:mc="http://schemas.openxmlformats.org/markup-compatibility/2006">
              <mc:Choice xmlns:v="urn:schemas-microsoft-com:vml" Requires="v">
                <p:oleObj spid="_x0000_s69637" name="Equation" r:id="rId9" imgW="3251160" imgH="723600" progId="Equation.DSMT4">
                  <p:embed/>
                </p:oleObj>
              </mc:Choice>
              <mc:Fallback>
                <p:oleObj name="Equation" r:id="rId9" imgW="3251160" imgH="723600" progId="Equation.DSMT4">
                  <p:embed/>
                  <p:pic>
                    <p:nvPicPr>
                      <p:cNvPr id="76" name="Object 55"/>
                      <p:cNvPicPr>
                        <a:picLocks noChangeAspect="1" noChangeArrowheads="1"/>
                      </p:cNvPicPr>
                      <p:nvPr/>
                    </p:nvPicPr>
                    <p:blipFill>
                      <a:blip r:embed="rId10"/>
                      <a:srcRect/>
                      <a:stretch>
                        <a:fillRect/>
                      </a:stretch>
                    </p:blipFill>
                    <p:spPr bwMode="auto">
                      <a:xfrm>
                        <a:off x="2089945" y="2666206"/>
                        <a:ext cx="3255962" cy="71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 name="Object 57"/>
          <p:cNvGraphicFramePr>
            <a:graphicFrameLocks noChangeAspect="1"/>
          </p:cNvGraphicFramePr>
          <p:nvPr/>
        </p:nvGraphicFramePr>
        <p:xfrm>
          <a:off x="2840832" y="3996531"/>
          <a:ext cx="1854200" cy="835025"/>
        </p:xfrm>
        <a:graphic>
          <a:graphicData uri="http://schemas.openxmlformats.org/presentationml/2006/ole">
            <mc:AlternateContent xmlns:mc="http://schemas.openxmlformats.org/markup-compatibility/2006">
              <mc:Choice xmlns:v="urn:schemas-microsoft-com:vml" Requires="v">
                <p:oleObj spid="_x0000_s69638" name="Equation" r:id="rId11" imgW="1866600" imgH="838080" progId="Equation.DSMT4">
                  <p:embed/>
                </p:oleObj>
              </mc:Choice>
              <mc:Fallback>
                <p:oleObj name="Equation" r:id="rId11" imgW="1866600" imgH="838080" progId="Equation.DSMT4">
                  <p:embed/>
                  <p:pic>
                    <p:nvPicPr>
                      <p:cNvPr id="77" name="Object 57"/>
                      <p:cNvPicPr>
                        <a:picLocks noChangeAspect="1" noChangeArrowheads="1"/>
                      </p:cNvPicPr>
                      <p:nvPr/>
                    </p:nvPicPr>
                    <p:blipFill>
                      <a:blip r:embed="rId12"/>
                      <a:srcRect/>
                      <a:stretch>
                        <a:fillRect/>
                      </a:stretch>
                    </p:blipFill>
                    <p:spPr bwMode="auto">
                      <a:xfrm>
                        <a:off x="2840832" y="3996531"/>
                        <a:ext cx="1854200" cy="835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 name="Text Box 58"/>
          <p:cNvSpPr txBox="1">
            <a:spLocks noChangeArrowheads="1"/>
          </p:cNvSpPr>
          <p:nvPr/>
        </p:nvSpPr>
        <p:spPr bwMode="auto">
          <a:xfrm>
            <a:off x="372270" y="4075906"/>
            <a:ext cx="37798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ea typeface="楷体_GB2312" pitchFamily="49" charset="-122"/>
              </a:rPr>
              <a:t>定义</a:t>
            </a:r>
            <a:r>
              <a:rPr lang="zh-CN" altLang="en-US" sz="2800" b="1">
                <a:solidFill>
                  <a:schemeClr val="bg1"/>
                </a:solidFill>
              </a:rPr>
              <a:t>磁场强度</a:t>
            </a:r>
            <a:endParaRPr lang="zh-CN" altLang="en-US" sz="2800" b="1">
              <a:solidFill>
                <a:schemeClr val="bg1"/>
              </a:solidFill>
              <a:ea typeface="楷体_GB2312" pitchFamily="49" charset="-122"/>
            </a:endParaRPr>
          </a:p>
        </p:txBody>
      </p:sp>
      <p:grpSp>
        <p:nvGrpSpPr>
          <p:cNvPr id="79" name="Group 65"/>
          <p:cNvGrpSpPr>
            <a:grpSpLocks/>
          </p:cNvGrpSpPr>
          <p:nvPr/>
        </p:nvGrpSpPr>
        <p:grpSpPr bwMode="auto">
          <a:xfrm>
            <a:off x="6080544" y="234156"/>
            <a:ext cx="2387976" cy="788987"/>
            <a:chOff x="4088" y="346"/>
            <a:chExt cx="1555" cy="497"/>
          </a:xfrm>
        </p:grpSpPr>
        <p:grpSp>
          <p:nvGrpSpPr>
            <p:cNvPr id="80" name="Group 56"/>
            <p:cNvGrpSpPr>
              <a:grpSpLocks/>
            </p:cNvGrpSpPr>
            <p:nvPr/>
          </p:nvGrpSpPr>
          <p:grpSpPr bwMode="auto">
            <a:xfrm>
              <a:off x="4088" y="346"/>
              <a:ext cx="1555" cy="497"/>
              <a:chOff x="4088" y="300"/>
              <a:chExt cx="1555" cy="497"/>
            </a:xfrm>
          </p:grpSpPr>
          <p:graphicFrame>
            <p:nvGraphicFramePr>
              <p:cNvPr id="82" name="Object 23"/>
              <p:cNvGraphicFramePr>
                <a:graphicFrameLocks noChangeAspect="1"/>
              </p:cNvGraphicFramePr>
              <p:nvPr/>
            </p:nvGraphicFramePr>
            <p:xfrm>
              <a:off x="4184" y="362"/>
              <a:ext cx="1427" cy="435"/>
            </p:xfrm>
            <a:graphic>
              <a:graphicData uri="http://schemas.openxmlformats.org/presentationml/2006/ole">
                <mc:AlternateContent xmlns:mc="http://schemas.openxmlformats.org/markup-compatibility/2006">
                  <mc:Choice xmlns:v="urn:schemas-microsoft-com:vml" Requires="v">
                    <p:oleObj spid="_x0000_s69639" name="Equation" r:id="rId13" imgW="2286000" imgH="723600" progId="Equation.DSMT4">
                      <p:embed/>
                    </p:oleObj>
                  </mc:Choice>
                  <mc:Fallback>
                    <p:oleObj name="Equation" r:id="rId13" imgW="2286000" imgH="723600" progId="Equation.DSMT4">
                      <p:embed/>
                      <p:pic>
                        <p:nvPicPr>
                          <p:cNvPr id="82" name="Object 23"/>
                          <p:cNvPicPr>
                            <a:picLocks noChangeAspect="1" noChangeArrowheads="1"/>
                          </p:cNvPicPr>
                          <p:nvPr/>
                        </p:nvPicPr>
                        <p:blipFill>
                          <a:blip r:embed="rId14"/>
                          <a:srcRect/>
                          <a:stretch>
                            <a:fillRect/>
                          </a:stretch>
                        </p:blipFill>
                        <p:spPr bwMode="auto">
                          <a:xfrm>
                            <a:off x="4184" y="362"/>
                            <a:ext cx="1427" cy="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 name="Rectangle 25"/>
              <p:cNvSpPr>
                <a:spLocks noChangeArrowheads="1"/>
              </p:cNvSpPr>
              <p:nvPr/>
            </p:nvSpPr>
            <p:spPr bwMode="auto">
              <a:xfrm>
                <a:off x="4088" y="300"/>
                <a:ext cx="1555" cy="465"/>
              </a:xfrm>
              <a:prstGeom prst="rect">
                <a:avLst/>
              </a:prstGeom>
              <a:noFill/>
              <a:ln w="38100">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grpSp>
        <p:sp>
          <p:nvSpPr>
            <p:cNvPr id="81" name="Oval 64"/>
            <p:cNvSpPr>
              <a:spLocks noChangeArrowheads="1"/>
            </p:cNvSpPr>
            <p:nvPr/>
          </p:nvSpPr>
          <p:spPr bwMode="auto">
            <a:xfrm>
              <a:off x="4187" y="519"/>
              <a:ext cx="91" cy="91"/>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grpSp>
      <p:sp>
        <p:nvSpPr>
          <p:cNvPr id="85" name="Oval 66"/>
          <p:cNvSpPr>
            <a:spLocks noChangeArrowheads="1"/>
          </p:cNvSpPr>
          <p:nvPr/>
        </p:nvSpPr>
        <p:spPr bwMode="auto">
          <a:xfrm>
            <a:off x="1056482" y="2234406"/>
            <a:ext cx="144463" cy="144462"/>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sp>
        <p:nvSpPr>
          <p:cNvPr id="86" name="Oval 67"/>
          <p:cNvSpPr>
            <a:spLocks noChangeArrowheads="1"/>
          </p:cNvSpPr>
          <p:nvPr/>
        </p:nvSpPr>
        <p:spPr bwMode="auto">
          <a:xfrm>
            <a:off x="1710532" y="3601243"/>
            <a:ext cx="144463" cy="144463"/>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sp>
        <p:nvSpPr>
          <p:cNvPr id="87" name="Oval 69"/>
          <p:cNvSpPr>
            <a:spLocks noChangeArrowheads="1"/>
          </p:cNvSpPr>
          <p:nvPr/>
        </p:nvSpPr>
        <p:spPr bwMode="auto">
          <a:xfrm>
            <a:off x="4117182" y="2847181"/>
            <a:ext cx="144463" cy="144462"/>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sp>
        <p:nvSpPr>
          <p:cNvPr id="88" name="Text Box 76"/>
          <p:cNvSpPr txBox="1">
            <a:spLocks noChangeArrowheads="1"/>
          </p:cNvSpPr>
          <p:nvPr/>
        </p:nvSpPr>
        <p:spPr bwMode="auto">
          <a:xfrm>
            <a:off x="4872832" y="4090193"/>
            <a:ext cx="37449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单位</a:t>
            </a:r>
            <a:r>
              <a:rPr lang="en-US" altLang="zh-CN" sz="2800" b="1">
                <a:solidFill>
                  <a:schemeClr val="bg1"/>
                </a:solidFill>
              </a:rPr>
              <a:t>: </a:t>
            </a:r>
            <a:r>
              <a:rPr lang="zh-CN" altLang="en-US" sz="2800" b="1">
                <a:solidFill>
                  <a:schemeClr val="bg1"/>
                </a:solidFill>
              </a:rPr>
              <a:t>安培</a:t>
            </a:r>
            <a:r>
              <a:rPr lang="en-US" altLang="zh-CN" sz="2800" b="1">
                <a:solidFill>
                  <a:schemeClr val="bg1"/>
                </a:solidFill>
              </a:rPr>
              <a:t>/</a:t>
            </a:r>
            <a:r>
              <a:rPr lang="zh-CN" altLang="en-US" sz="2800" b="1">
                <a:solidFill>
                  <a:schemeClr val="bg1"/>
                </a:solidFill>
              </a:rPr>
              <a:t>米（</a:t>
            </a:r>
            <a:r>
              <a:rPr lang="en-US" altLang="zh-CN" sz="2800" b="1">
                <a:solidFill>
                  <a:schemeClr val="bg1"/>
                </a:solidFill>
              </a:rPr>
              <a:t>A/m</a:t>
            </a:r>
            <a:r>
              <a:rPr lang="zh-CN" altLang="en-US" sz="2800" b="1">
                <a:solidFill>
                  <a:schemeClr val="bg1"/>
                </a:solidFill>
              </a:rPr>
              <a:t>）</a:t>
            </a:r>
          </a:p>
        </p:txBody>
      </p:sp>
      <p:sp>
        <p:nvSpPr>
          <p:cNvPr id="89" name="Oval 79"/>
          <p:cNvSpPr>
            <a:spLocks noChangeArrowheads="1"/>
          </p:cNvSpPr>
          <p:nvPr/>
        </p:nvSpPr>
        <p:spPr bwMode="auto">
          <a:xfrm>
            <a:off x="2353470" y="2232818"/>
            <a:ext cx="144462" cy="144463"/>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chemeClr val="bg1"/>
              </a:solidFill>
            </a:endParaRPr>
          </a:p>
        </p:txBody>
      </p:sp>
    </p:spTree>
    <p:extLst>
      <p:ext uri="{BB962C8B-B14F-4D97-AF65-F5344CB8AC3E}">
        <p14:creationId xmlns:p14="http://schemas.microsoft.com/office/powerpoint/2010/main" val="412091906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iterate type="lt">
                                    <p:tmPct val="100000"/>
                                  </p:iterate>
                                  <p:childTnLst>
                                    <p:set>
                                      <p:cBhvr>
                                        <p:cTn id="6" dur="1" fill="hold">
                                          <p:stCondLst>
                                            <p:cond delay="0"/>
                                          </p:stCondLst>
                                        </p:cTn>
                                        <p:tgtEl>
                                          <p:spTgt spid="69"/>
                                        </p:tgtEl>
                                        <p:attrNameLst>
                                          <p:attrName>style.visibility</p:attrName>
                                        </p:attrNameLst>
                                      </p:cBhvr>
                                      <p:to>
                                        <p:strVal val="visible"/>
                                      </p:to>
                                    </p:set>
                                    <p:anim calcmode="lin" valueType="num">
                                      <p:cBhvr>
                                        <p:cTn id="7" dur="75" fill="hold"/>
                                        <p:tgtEl>
                                          <p:spTgt spid="69"/>
                                        </p:tgtEl>
                                        <p:attrNameLst>
                                          <p:attrName>ppt_x</p:attrName>
                                        </p:attrNameLst>
                                      </p:cBhvr>
                                      <p:tavLst>
                                        <p:tav tm="0">
                                          <p:val>
                                            <p:strVal val="#ppt_x"/>
                                          </p:val>
                                        </p:tav>
                                        <p:tav tm="100000">
                                          <p:val>
                                            <p:strVal val="#ppt_x"/>
                                          </p:val>
                                        </p:tav>
                                      </p:tavLst>
                                    </p:anim>
                                    <p:anim calcmode="lin" valueType="num">
                                      <p:cBhvr>
                                        <p:cTn id="8" dur="75" fill="hold"/>
                                        <p:tgtEl>
                                          <p:spTgt spid="69"/>
                                        </p:tgtEl>
                                        <p:attrNameLst>
                                          <p:attrName>ppt_y</p:attrName>
                                        </p:attrNameLst>
                                      </p:cBhvr>
                                      <p:tavLst>
                                        <p:tav tm="0">
                                          <p:val>
                                            <p:strVal val="#ppt_y-#ppt_h/2"/>
                                          </p:val>
                                        </p:tav>
                                        <p:tav tm="100000">
                                          <p:val>
                                            <p:strVal val="#ppt_y"/>
                                          </p:val>
                                        </p:tav>
                                      </p:tavLst>
                                    </p:anim>
                                    <p:anim calcmode="lin" valueType="num">
                                      <p:cBhvr>
                                        <p:cTn id="9" dur="75" fill="hold"/>
                                        <p:tgtEl>
                                          <p:spTgt spid="69"/>
                                        </p:tgtEl>
                                        <p:attrNameLst>
                                          <p:attrName>ppt_w</p:attrName>
                                        </p:attrNameLst>
                                      </p:cBhvr>
                                      <p:tavLst>
                                        <p:tav tm="0">
                                          <p:val>
                                            <p:strVal val="#ppt_w"/>
                                          </p:val>
                                        </p:tav>
                                        <p:tav tm="100000">
                                          <p:val>
                                            <p:strVal val="#ppt_w"/>
                                          </p:val>
                                        </p:tav>
                                      </p:tavLst>
                                    </p:anim>
                                    <p:anim calcmode="lin" valueType="num">
                                      <p:cBhvr>
                                        <p:cTn id="10" dur="75" fill="hold"/>
                                        <p:tgtEl>
                                          <p:spTgt spid="69"/>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wipe(left)">
                                      <p:cBhvr>
                                        <p:cTn id="15" dur="500"/>
                                        <p:tgtEl>
                                          <p:spTgt spid="6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8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iterate type="lt">
                                    <p:tmPct val="100000"/>
                                  </p:iterate>
                                  <p:childTnLst>
                                    <p:set>
                                      <p:cBhvr>
                                        <p:cTn id="23" dur="1" fill="hold">
                                          <p:stCondLst>
                                            <p:cond delay="0"/>
                                          </p:stCondLst>
                                        </p:cTn>
                                        <p:tgtEl>
                                          <p:spTgt spid="71"/>
                                        </p:tgtEl>
                                        <p:attrNameLst>
                                          <p:attrName>style.visibility</p:attrName>
                                        </p:attrNameLst>
                                      </p:cBhvr>
                                      <p:to>
                                        <p:strVal val="visible"/>
                                      </p:to>
                                    </p:set>
                                    <p:animEffect transition="in" filter="wipe(up)">
                                      <p:cBhvr>
                                        <p:cTn id="24" dur="75"/>
                                        <p:tgtEl>
                                          <p:spTgt spid="71"/>
                                        </p:tgtEl>
                                      </p:cBhvr>
                                    </p:animEffect>
                                  </p:childTnLst>
                                </p:cTn>
                              </p:par>
                            </p:childTnLst>
                          </p:cTn>
                        </p:par>
                        <p:par>
                          <p:cTn id="25" fill="hold">
                            <p:stCondLst>
                              <p:cond delay="75"/>
                            </p:stCondLst>
                            <p:childTnLst>
                              <p:par>
                                <p:cTn id="26" presetID="22" presetClass="entr" presetSubtype="8" fill="hold" grpId="0" nodeType="afterEffect">
                                  <p:stCondLst>
                                    <p:cond delay="0"/>
                                  </p:stCondLst>
                                  <p:childTnLst>
                                    <p:set>
                                      <p:cBhvr>
                                        <p:cTn id="27" dur="1" fill="hold">
                                          <p:stCondLst>
                                            <p:cond delay="0"/>
                                          </p:stCondLst>
                                        </p:cTn>
                                        <p:tgtEl>
                                          <p:spTgt spid="74"/>
                                        </p:tgtEl>
                                        <p:attrNameLst>
                                          <p:attrName>style.visibility</p:attrName>
                                        </p:attrNameLst>
                                      </p:cBhvr>
                                      <p:to>
                                        <p:strVal val="visible"/>
                                      </p:to>
                                    </p:set>
                                    <p:animEffect transition="in" filter="wipe(left)">
                                      <p:cBhvr>
                                        <p:cTn id="28" dur="500"/>
                                        <p:tgtEl>
                                          <p:spTgt spid="7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iterate type="lt">
                                    <p:tmPct val="100000"/>
                                  </p:iterate>
                                  <p:childTnLst>
                                    <p:set>
                                      <p:cBhvr>
                                        <p:cTn id="32" dur="1" fill="hold">
                                          <p:stCondLst>
                                            <p:cond delay="0"/>
                                          </p:stCondLst>
                                        </p:cTn>
                                        <p:tgtEl>
                                          <p:spTgt spid="70"/>
                                        </p:tgtEl>
                                        <p:attrNameLst>
                                          <p:attrName>style.visibility</p:attrName>
                                        </p:attrNameLst>
                                      </p:cBhvr>
                                      <p:to>
                                        <p:strVal val="visible"/>
                                      </p:to>
                                    </p:set>
                                    <p:animEffect transition="in" filter="wipe(left)">
                                      <p:cBhvr>
                                        <p:cTn id="33" dur="75"/>
                                        <p:tgtEl>
                                          <p:spTgt spid="70"/>
                                        </p:tgtEl>
                                      </p:cBhvr>
                                    </p:animEffect>
                                  </p:childTnLst>
                                </p:cTn>
                              </p:par>
                            </p:childTnLst>
                          </p:cTn>
                        </p:par>
                        <p:par>
                          <p:cTn id="34" fill="hold">
                            <p:stCondLst>
                              <p:cond delay="75"/>
                            </p:stCondLst>
                            <p:childTnLst>
                              <p:par>
                                <p:cTn id="35" presetID="12" presetClass="entr" presetSubtype="2" fill="hold" grpId="0" nodeType="afterEffect">
                                  <p:stCondLst>
                                    <p:cond delay="0"/>
                                  </p:stCondLst>
                                  <p:iterate type="lt">
                                    <p:tmPct val="10000"/>
                                  </p:iterate>
                                  <p:childTnLst>
                                    <p:set>
                                      <p:cBhvr>
                                        <p:cTn id="36" dur="1" fill="hold">
                                          <p:stCondLst>
                                            <p:cond delay="0"/>
                                          </p:stCondLst>
                                        </p:cTn>
                                        <p:tgtEl>
                                          <p:spTgt spid="75"/>
                                        </p:tgtEl>
                                        <p:attrNameLst>
                                          <p:attrName>style.visibility</p:attrName>
                                        </p:attrNameLst>
                                      </p:cBhvr>
                                      <p:to>
                                        <p:strVal val="visible"/>
                                      </p:to>
                                    </p:set>
                                    <p:animEffect transition="in" filter="slide(fromRight)">
                                      <p:cBhvr>
                                        <p:cTn id="37" dur="500"/>
                                        <p:tgtEl>
                                          <p:spTgt spid="75"/>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79"/>
                                        </p:tgtEl>
                                        <p:attrNameLst>
                                          <p:attrName>style.visibility</p:attrName>
                                        </p:attrNameLst>
                                      </p:cBhvr>
                                      <p:to>
                                        <p:strVal val="visible"/>
                                      </p:to>
                                    </p:set>
                                    <p:anim calcmode="lin" valueType="num">
                                      <p:cBhvr additive="base">
                                        <p:cTn id="42" dur="500" fill="hold"/>
                                        <p:tgtEl>
                                          <p:spTgt spid="79"/>
                                        </p:tgtEl>
                                        <p:attrNameLst>
                                          <p:attrName>ppt_x</p:attrName>
                                        </p:attrNameLst>
                                      </p:cBhvr>
                                      <p:tavLst>
                                        <p:tav tm="0">
                                          <p:val>
                                            <p:strVal val="0-#ppt_w/2"/>
                                          </p:val>
                                        </p:tav>
                                        <p:tav tm="100000">
                                          <p:val>
                                            <p:strVal val="#ppt_x"/>
                                          </p:val>
                                        </p:tav>
                                      </p:tavLst>
                                    </p:anim>
                                    <p:anim calcmode="lin" valueType="num">
                                      <p:cBhvr additive="base">
                                        <p:cTn id="43" dur="500" fill="hold"/>
                                        <p:tgtEl>
                                          <p:spTgt spid="79"/>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7" presetClass="entr" presetSubtype="10" fill="hold" nodeType="clickEffect">
                                  <p:stCondLst>
                                    <p:cond delay="0"/>
                                  </p:stCondLst>
                                  <p:childTnLst>
                                    <p:set>
                                      <p:cBhvr>
                                        <p:cTn id="47" dur="1" fill="hold">
                                          <p:stCondLst>
                                            <p:cond delay="0"/>
                                          </p:stCondLst>
                                        </p:cTn>
                                        <p:tgtEl>
                                          <p:spTgt spid="76"/>
                                        </p:tgtEl>
                                        <p:attrNameLst>
                                          <p:attrName>style.visibility</p:attrName>
                                        </p:attrNameLst>
                                      </p:cBhvr>
                                      <p:to>
                                        <p:strVal val="visible"/>
                                      </p:to>
                                    </p:set>
                                    <p:anim calcmode="lin" valueType="num">
                                      <p:cBhvr>
                                        <p:cTn id="48" dur="500" fill="hold"/>
                                        <p:tgtEl>
                                          <p:spTgt spid="76"/>
                                        </p:tgtEl>
                                        <p:attrNameLst>
                                          <p:attrName>ppt_w</p:attrName>
                                        </p:attrNameLst>
                                      </p:cBhvr>
                                      <p:tavLst>
                                        <p:tav tm="0">
                                          <p:val>
                                            <p:fltVal val="0"/>
                                          </p:val>
                                        </p:tav>
                                        <p:tav tm="100000">
                                          <p:val>
                                            <p:strVal val="#ppt_w"/>
                                          </p:val>
                                        </p:tav>
                                      </p:tavLst>
                                    </p:anim>
                                    <p:anim calcmode="lin" valueType="num">
                                      <p:cBhvr>
                                        <p:cTn id="49" dur="500" fill="hold"/>
                                        <p:tgtEl>
                                          <p:spTgt spid="76"/>
                                        </p:tgtEl>
                                        <p:attrNameLst>
                                          <p:attrName>ppt_h</p:attrName>
                                        </p:attrNameLst>
                                      </p:cBhvr>
                                      <p:tavLst>
                                        <p:tav tm="0">
                                          <p:val>
                                            <p:strVal val="#ppt_h"/>
                                          </p:val>
                                        </p:tav>
                                        <p:tav tm="100000">
                                          <p:val>
                                            <p:strVal val="#ppt_h"/>
                                          </p:val>
                                        </p:tav>
                                      </p:tavLst>
                                    </p:anim>
                                  </p:childTnLst>
                                </p:cTn>
                              </p:par>
                            </p:childTnLst>
                          </p:cTn>
                        </p:par>
                        <p:par>
                          <p:cTn id="50" fill="hold">
                            <p:stCondLst>
                              <p:cond delay="500"/>
                            </p:stCondLst>
                            <p:childTnLst>
                              <p:par>
                                <p:cTn id="51" presetID="1" presetClass="entr" presetSubtype="0" fill="hold" grpId="0" nodeType="afterEffect">
                                  <p:stCondLst>
                                    <p:cond delay="0"/>
                                  </p:stCondLst>
                                  <p:childTnLst>
                                    <p:set>
                                      <p:cBhvr>
                                        <p:cTn id="52" dur="1" fill="hold">
                                          <p:stCondLst>
                                            <p:cond delay="0"/>
                                          </p:stCondLst>
                                        </p:cTn>
                                        <p:tgtEl>
                                          <p:spTgt spid="8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2" presetClass="entr" presetSubtype="8" fill="hold" grpId="0" nodeType="click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slide(fromLeft)">
                                      <p:cBhvr>
                                        <p:cTn id="57" dur="500"/>
                                        <p:tgtEl>
                                          <p:spTgt spid="73"/>
                                        </p:tgtEl>
                                      </p:cBhvr>
                                    </p:animEffect>
                                  </p:childTnLst>
                                </p:cTn>
                              </p:par>
                            </p:childTnLst>
                          </p:cTn>
                        </p:par>
                        <p:par>
                          <p:cTn id="58" fill="hold">
                            <p:stCondLst>
                              <p:cond delay="500"/>
                            </p:stCondLst>
                            <p:childTnLst>
                              <p:par>
                                <p:cTn id="59" presetID="12" presetClass="entr" presetSubtype="8" fill="hold" nodeType="after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slide(fromLeft)">
                                      <p:cBhvr>
                                        <p:cTn id="61" dur="500"/>
                                        <p:tgtEl>
                                          <p:spTgt spid="72"/>
                                        </p:tgtEl>
                                      </p:cBhvr>
                                    </p:animEffect>
                                  </p:childTnLst>
                                </p:cTn>
                              </p:par>
                            </p:childTnLst>
                          </p:cTn>
                        </p:par>
                        <p:par>
                          <p:cTn id="62" fill="hold">
                            <p:stCondLst>
                              <p:cond delay="1000"/>
                            </p:stCondLst>
                            <p:childTnLst>
                              <p:par>
                                <p:cTn id="63" presetID="1" presetClass="entr" presetSubtype="0" fill="hold" grpId="0" nodeType="afterEffect">
                                  <p:stCondLst>
                                    <p:cond delay="0"/>
                                  </p:stCondLst>
                                  <p:childTnLst>
                                    <p:set>
                                      <p:cBhvr>
                                        <p:cTn id="64" dur="1" fill="hold">
                                          <p:stCondLst>
                                            <p:cond delay="0"/>
                                          </p:stCondLst>
                                        </p:cTn>
                                        <p:tgtEl>
                                          <p:spTgt spid="8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3" presetClass="entr" presetSubtype="16" fill="hold" grpId="0" nodeType="clickEffect">
                                  <p:stCondLst>
                                    <p:cond delay="0"/>
                                  </p:stCondLst>
                                  <p:iterate type="lt">
                                    <p:tmPct val="100000"/>
                                  </p:iterate>
                                  <p:childTnLst>
                                    <p:set>
                                      <p:cBhvr>
                                        <p:cTn id="68" dur="1" fill="hold">
                                          <p:stCondLst>
                                            <p:cond delay="0"/>
                                          </p:stCondLst>
                                        </p:cTn>
                                        <p:tgtEl>
                                          <p:spTgt spid="78"/>
                                        </p:tgtEl>
                                        <p:attrNameLst>
                                          <p:attrName>style.visibility</p:attrName>
                                        </p:attrNameLst>
                                      </p:cBhvr>
                                      <p:to>
                                        <p:strVal val="visible"/>
                                      </p:to>
                                    </p:set>
                                    <p:anim calcmode="lin" valueType="num">
                                      <p:cBhvr>
                                        <p:cTn id="69" dur="75" fill="hold"/>
                                        <p:tgtEl>
                                          <p:spTgt spid="78"/>
                                        </p:tgtEl>
                                        <p:attrNameLst>
                                          <p:attrName>ppt_w</p:attrName>
                                        </p:attrNameLst>
                                      </p:cBhvr>
                                      <p:tavLst>
                                        <p:tav tm="0">
                                          <p:val>
                                            <p:fltVal val="0"/>
                                          </p:val>
                                        </p:tav>
                                        <p:tav tm="100000">
                                          <p:val>
                                            <p:strVal val="#ppt_w"/>
                                          </p:val>
                                        </p:tav>
                                      </p:tavLst>
                                    </p:anim>
                                    <p:anim calcmode="lin" valueType="num">
                                      <p:cBhvr>
                                        <p:cTn id="70" dur="75" fill="hold"/>
                                        <p:tgtEl>
                                          <p:spTgt spid="78"/>
                                        </p:tgtEl>
                                        <p:attrNameLst>
                                          <p:attrName>ppt_h</p:attrName>
                                        </p:attrNameLst>
                                      </p:cBhvr>
                                      <p:tavLst>
                                        <p:tav tm="0">
                                          <p:val>
                                            <p:fltVal val="0"/>
                                          </p:val>
                                        </p:tav>
                                        <p:tav tm="100000">
                                          <p:val>
                                            <p:strVal val="#ppt_h"/>
                                          </p:val>
                                        </p:tav>
                                      </p:tavLst>
                                    </p:anim>
                                  </p:childTnLst>
                                </p:cTn>
                              </p:par>
                            </p:childTnLst>
                          </p:cTn>
                        </p:par>
                        <p:par>
                          <p:cTn id="71" fill="hold">
                            <p:stCondLst>
                              <p:cond delay="450"/>
                            </p:stCondLst>
                            <p:childTnLst>
                              <p:par>
                                <p:cTn id="72" presetID="3" presetClass="entr" presetSubtype="5" fill="hold" nodeType="afterEffect">
                                  <p:stCondLst>
                                    <p:cond delay="0"/>
                                  </p:stCondLst>
                                  <p:childTnLst>
                                    <p:set>
                                      <p:cBhvr>
                                        <p:cTn id="73" dur="1" fill="hold">
                                          <p:stCondLst>
                                            <p:cond delay="0"/>
                                          </p:stCondLst>
                                        </p:cTn>
                                        <p:tgtEl>
                                          <p:spTgt spid="77"/>
                                        </p:tgtEl>
                                        <p:attrNameLst>
                                          <p:attrName>style.visibility</p:attrName>
                                        </p:attrNameLst>
                                      </p:cBhvr>
                                      <p:to>
                                        <p:strVal val="visible"/>
                                      </p:to>
                                    </p:set>
                                    <p:animEffect transition="in" filter="blinds(vertical)">
                                      <p:cBhvr>
                                        <p:cTn id="74" dur="500"/>
                                        <p:tgtEl>
                                          <p:spTgt spid="77"/>
                                        </p:tgtEl>
                                      </p:cBhvr>
                                    </p:animEffect>
                                  </p:childTnLst>
                                </p:cTn>
                              </p:par>
                            </p:childTnLst>
                          </p:cTn>
                        </p:par>
                      </p:childTnLst>
                    </p:cTn>
                  </p:par>
                  <p:par>
                    <p:cTn id="75" fill="hold">
                      <p:stCondLst>
                        <p:cond delay="indefinite"/>
                      </p:stCondLst>
                      <p:childTnLst>
                        <p:par>
                          <p:cTn id="76" fill="hold">
                            <p:stCondLst>
                              <p:cond delay="0"/>
                            </p:stCondLst>
                            <p:childTnLst>
                              <p:par>
                                <p:cTn id="77" presetID="17" presetClass="entr" presetSubtype="10" fill="hold" grpId="0" nodeType="clickEffect">
                                  <p:stCondLst>
                                    <p:cond delay="0"/>
                                  </p:stCondLst>
                                  <p:iterate type="lt">
                                    <p:tmPct val="100000"/>
                                  </p:iterate>
                                  <p:childTnLst>
                                    <p:set>
                                      <p:cBhvr>
                                        <p:cTn id="78" dur="1" fill="hold">
                                          <p:stCondLst>
                                            <p:cond delay="0"/>
                                          </p:stCondLst>
                                        </p:cTn>
                                        <p:tgtEl>
                                          <p:spTgt spid="88"/>
                                        </p:tgtEl>
                                        <p:attrNameLst>
                                          <p:attrName>style.visibility</p:attrName>
                                        </p:attrNameLst>
                                      </p:cBhvr>
                                      <p:to>
                                        <p:strVal val="visible"/>
                                      </p:to>
                                    </p:set>
                                    <p:anim calcmode="lin" valueType="num">
                                      <p:cBhvr>
                                        <p:cTn id="79" dur="75" fill="hold"/>
                                        <p:tgtEl>
                                          <p:spTgt spid="88"/>
                                        </p:tgtEl>
                                        <p:attrNameLst>
                                          <p:attrName>ppt_w</p:attrName>
                                        </p:attrNameLst>
                                      </p:cBhvr>
                                      <p:tavLst>
                                        <p:tav tm="0">
                                          <p:val>
                                            <p:fltVal val="0"/>
                                          </p:val>
                                        </p:tav>
                                        <p:tav tm="100000">
                                          <p:val>
                                            <p:strVal val="#ppt_w"/>
                                          </p:val>
                                        </p:tav>
                                      </p:tavLst>
                                    </p:anim>
                                    <p:anim calcmode="lin" valueType="num">
                                      <p:cBhvr>
                                        <p:cTn id="80" dur="75" fill="hold"/>
                                        <p:tgtEl>
                                          <p:spTgt spid="8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utoUpdateAnimBg="0"/>
      <p:bldP spid="70" grpId="0" animBg="1" autoUpdateAnimBg="0"/>
      <p:bldP spid="71" grpId="0" animBg="1" autoUpdateAnimBg="0"/>
      <p:bldP spid="73" grpId="0" autoUpdateAnimBg="0"/>
      <p:bldP spid="74" grpId="0"/>
      <p:bldP spid="75" grpId="0"/>
      <p:bldP spid="78" grpId="0" autoUpdateAnimBg="0"/>
      <p:bldP spid="85" grpId="0" animBg="1"/>
      <p:bldP spid="86" grpId="0" animBg="1"/>
      <p:bldP spid="87" grpId="0" animBg="1"/>
      <p:bldP spid="88" grpId="0" autoUpdateAnimBg="0"/>
      <p:bldP spid="8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2"/>
          <p:cNvGrpSpPr>
            <a:grpSpLocks/>
          </p:cNvGrpSpPr>
          <p:nvPr/>
        </p:nvGrpSpPr>
        <p:grpSpPr bwMode="auto">
          <a:xfrm>
            <a:off x="649288" y="388938"/>
            <a:ext cx="7091362" cy="519112"/>
            <a:chOff x="182" y="153"/>
            <a:chExt cx="4467" cy="327"/>
          </a:xfrm>
        </p:grpSpPr>
        <p:sp>
          <p:nvSpPr>
            <p:cNvPr id="42" name="Text Box 3"/>
            <p:cNvSpPr txBox="1">
              <a:spLocks noChangeArrowheads="1"/>
            </p:cNvSpPr>
            <p:nvPr/>
          </p:nvSpPr>
          <p:spPr bwMode="auto">
            <a:xfrm>
              <a:off x="182" y="153"/>
              <a:ext cx="446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chemeClr val="bg1"/>
                  </a:solidFill>
                </a:rPr>
                <a:t>2.                       </a:t>
              </a:r>
              <a:r>
                <a:rPr lang="zh-CN" altLang="en-US" sz="2800" b="1">
                  <a:solidFill>
                    <a:schemeClr val="bg1"/>
                  </a:solidFill>
                </a:rPr>
                <a:t>三矢量之间的关系</a:t>
              </a:r>
            </a:p>
          </p:txBody>
        </p:sp>
        <p:graphicFrame>
          <p:nvGraphicFramePr>
            <p:cNvPr id="43" name="Object 4"/>
            <p:cNvGraphicFramePr>
              <a:graphicFrameLocks noChangeAspect="1"/>
            </p:cNvGraphicFramePr>
            <p:nvPr/>
          </p:nvGraphicFramePr>
          <p:xfrm>
            <a:off x="504" y="168"/>
            <a:ext cx="1144" cy="280"/>
          </p:xfrm>
          <a:graphic>
            <a:graphicData uri="http://schemas.openxmlformats.org/presentationml/2006/ole">
              <mc:AlternateContent xmlns:mc="http://schemas.openxmlformats.org/markup-compatibility/2006">
                <mc:Choice xmlns:v="urn:schemas-microsoft-com:vml" Requires="v">
                  <p:oleObj spid="_x0000_s70658" name="Equation" r:id="rId3" imgW="1815840" imgH="444240" progId="Equation.DSMT4">
                    <p:embed/>
                  </p:oleObj>
                </mc:Choice>
                <mc:Fallback>
                  <p:oleObj name="Equation" r:id="rId3" imgW="1815840" imgH="444240" progId="Equation.DSMT4">
                    <p:embed/>
                    <p:pic>
                      <p:nvPicPr>
                        <p:cNvPr id="43" name="Object 4"/>
                        <p:cNvPicPr>
                          <a:picLocks noChangeAspect="1" noChangeArrowheads="1"/>
                        </p:cNvPicPr>
                        <p:nvPr/>
                      </p:nvPicPr>
                      <p:blipFill>
                        <a:blip r:embed="rId4"/>
                        <a:srcRect/>
                        <a:stretch>
                          <a:fillRect/>
                        </a:stretch>
                      </p:blipFill>
                      <p:spPr bwMode="auto">
                        <a:xfrm>
                          <a:off x="504" y="168"/>
                          <a:ext cx="1144"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4" name="Text Box 5"/>
          <p:cNvSpPr txBox="1">
            <a:spLocks noChangeArrowheads="1"/>
          </p:cNvSpPr>
          <p:nvPr/>
        </p:nvSpPr>
        <p:spPr bwMode="auto">
          <a:xfrm>
            <a:off x="1049338" y="1258178"/>
            <a:ext cx="76311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实验指出：</a:t>
            </a:r>
            <a:r>
              <a:rPr lang="zh-CN" altLang="en-US" sz="2800" b="1">
                <a:solidFill>
                  <a:schemeClr val="bg1"/>
                </a:solidFill>
                <a:ea typeface="楷体_GB2312" pitchFamily="49" charset="-122"/>
              </a:rPr>
              <a:t>各向同性的线性磁介质有</a:t>
            </a:r>
          </a:p>
        </p:txBody>
      </p:sp>
      <p:graphicFrame>
        <p:nvGraphicFramePr>
          <p:cNvPr id="45" name="Object 6"/>
          <p:cNvGraphicFramePr>
            <a:graphicFrameLocks noChangeAspect="1"/>
          </p:cNvGraphicFramePr>
          <p:nvPr/>
        </p:nvGraphicFramePr>
        <p:xfrm>
          <a:off x="2941999" y="1896865"/>
          <a:ext cx="1431202" cy="551573"/>
        </p:xfrm>
        <a:graphic>
          <a:graphicData uri="http://schemas.openxmlformats.org/presentationml/2006/ole">
            <mc:AlternateContent xmlns:mc="http://schemas.openxmlformats.org/markup-compatibility/2006">
              <mc:Choice xmlns:v="urn:schemas-microsoft-com:vml" Requires="v">
                <p:oleObj spid="_x0000_s70659" name="Equation" r:id="rId5" imgW="660240" imgH="253800" progId="Equation.DSMT4">
                  <p:embed/>
                </p:oleObj>
              </mc:Choice>
              <mc:Fallback>
                <p:oleObj name="Equation" r:id="rId5" imgW="660240" imgH="253800" progId="Equation.DSMT4">
                  <p:embed/>
                  <p:pic>
                    <p:nvPicPr>
                      <p:cNvPr id="45" name="Object 6"/>
                      <p:cNvPicPr>
                        <a:picLocks noChangeAspect="1" noChangeArrowheads="1"/>
                      </p:cNvPicPr>
                      <p:nvPr/>
                    </p:nvPicPr>
                    <p:blipFill>
                      <a:blip r:embed="rId6"/>
                      <a:srcRect/>
                      <a:stretch>
                        <a:fillRect/>
                      </a:stretch>
                    </p:blipFill>
                    <p:spPr bwMode="auto">
                      <a:xfrm>
                        <a:off x="2941999" y="1896865"/>
                        <a:ext cx="1431202" cy="551573"/>
                      </a:xfrm>
                      <a:prstGeom prst="rect">
                        <a:avLst/>
                      </a:prstGeom>
                      <a:noFill/>
                      <a:ln>
                        <a:noFill/>
                      </a:ln>
                      <a:effectLst/>
                    </p:spPr>
                  </p:pic>
                </p:oleObj>
              </mc:Fallback>
            </mc:AlternateContent>
          </a:graphicData>
        </a:graphic>
      </p:graphicFrame>
      <p:graphicFrame>
        <p:nvGraphicFramePr>
          <p:cNvPr id="46" name="Object 7"/>
          <p:cNvGraphicFramePr>
            <a:graphicFrameLocks noChangeAspect="1"/>
          </p:cNvGraphicFramePr>
          <p:nvPr/>
        </p:nvGraphicFramePr>
        <p:xfrm>
          <a:off x="4789487" y="1901883"/>
          <a:ext cx="496888" cy="526117"/>
        </p:xfrm>
        <a:graphic>
          <a:graphicData uri="http://schemas.openxmlformats.org/presentationml/2006/ole">
            <mc:AlternateContent xmlns:mc="http://schemas.openxmlformats.org/markup-compatibility/2006">
              <mc:Choice xmlns:v="urn:schemas-microsoft-com:vml" Requires="v">
                <p:oleObj spid="_x0000_s70660" name="Equation" r:id="rId7" imgW="215640" imgH="228600" progId="Equation.DSMT4">
                  <p:embed/>
                </p:oleObj>
              </mc:Choice>
              <mc:Fallback>
                <p:oleObj name="Equation" r:id="rId7" imgW="215640" imgH="228600" progId="Equation.DSMT4">
                  <p:embed/>
                  <p:pic>
                    <p:nvPicPr>
                      <p:cNvPr id="46" name="Object 7"/>
                      <p:cNvPicPr>
                        <a:picLocks noChangeAspect="1" noChangeArrowheads="1"/>
                      </p:cNvPicPr>
                      <p:nvPr/>
                    </p:nvPicPr>
                    <p:blipFill>
                      <a:blip r:embed="rId8"/>
                      <a:srcRect/>
                      <a:stretch>
                        <a:fillRect/>
                      </a:stretch>
                    </p:blipFill>
                    <p:spPr bwMode="auto">
                      <a:xfrm>
                        <a:off x="4789487" y="1901883"/>
                        <a:ext cx="496888" cy="526117"/>
                      </a:xfrm>
                      <a:prstGeom prst="rect">
                        <a:avLst/>
                      </a:prstGeom>
                      <a:noFill/>
                      <a:ln>
                        <a:noFill/>
                      </a:ln>
                      <a:effectLst/>
                    </p:spPr>
                  </p:pic>
                </p:oleObj>
              </mc:Fallback>
            </mc:AlternateContent>
          </a:graphicData>
        </a:graphic>
      </p:graphicFrame>
      <p:sp>
        <p:nvSpPr>
          <p:cNvPr id="47" name="Text Box 8"/>
          <p:cNvSpPr txBox="1">
            <a:spLocks noChangeArrowheads="1"/>
          </p:cNvSpPr>
          <p:nvPr/>
        </p:nvSpPr>
        <p:spPr bwMode="auto">
          <a:xfrm>
            <a:off x="5286375" y="1901884"/>
            <a:ext cx="3749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a:solidFill>
                  <a:schemeClr val="bg1"/>
                </a:solidFill>
              </a:rPr>
              <a:t>——</a:t>
            </a:r>
            <a:r>
              <a:rPr lang="zh-CN" altLang="en-US" sz="2800" b="1">
                <a:solidFill>
                  <a:schemeClr val="bg1"/>
                </a:solidFill>
              </a:rPr>
              <a:t>介质磁化率</a:t>
            </a:r>
          </a:p>
        </p:txBody>
      </p:sp>
      <p:graphicFrame>
        <p:nvGraphicFramePr>
          <p:cNvPr id="48" name="Object 9"/>
          <p:cNvGraphicFramePr>
            <a:graphicFrameLocks noChangeAspect="1"/>
          </p:cNvGraphicFramePr>
          <p:nvPr/>
        </p:nvGraphicFramePr>
        <p:xfrm>
          <a:off x="2124075" y="2510269"/>
          <a:ext cx="2247900" cy="528637"/>
        </p:xfrm>
        <a:graphic>
          <a:graphicData uri="http://schemas.openxmlformats.org/presentationml/2006/ole">
            <mc:AlternateContent xmlns:mc="http://schemas.openxmlformats.org/markup-compatibility/2006">
              <mc:Choice xmlns:v="urn:schemas-microsoft-com:vml" Requires="v">
                <p:oleObj spid="_x0000_s70661" name="Equation" r:id="rId9" imgW="2539800" imgH="558720" progId="Equation.DSMT4">
                  <p:embed/>
                </p:oleObj>
              </mc:Choice>
              <mc:Fallback>
                <p:oleObj name="Equation" r:id="rId9" imgW="2539800" imgH="558720" progId="Equation.DSMT4">
                  <p:embed/>
                  <p:pic>
                    <p:nvPicPr>
                      <p:cNvPr id="48" name="Object 9"/>
                      <p:cNvPicPr>
                        <a:picLocks noChangeAspect="1" noChangeArrowheads="1"/>
                      </p:cNvPicPr>
                      <p:nvPr/>
                    </p:nvPicPr>
                    <p:blipFill>
                      <a:blip r:embed="rId10"/>
                      <a:srcRect/>
                      <a:stretch>
                        <a:fillRect/>
                      </a:stretch>
                    </p:blipFill>
                    <p:spPr bwMode="auto">
                      <a:xfrm>
                        <a:off x="2124075" y="2510269"/>
                        <a:ext cx="2247900" cy="528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Text Box 10"/>
          <p:cNvSpPr txBox="1">
            <a:spLocks noChangeArrowheads="1"/>
          </p:cNvSpPr>
          <p:nvPr/>
        </p:nvSpPr>
        <p:spPr bwMode="auto">
          <a:xfrm>
            <a:off x="1049338" y="2481694"/>
            <a:ext cx="2266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那么</a:t>
            </a:r>
          </a:p>
        </p:txBody>
      </p:sp>
      <p:graphicFrame>
        <p:nvGraphicFramePr>
          <p:cNvPr id="50" name="Object 11"/>
          <p:cNvGraphicFramePr>
            <a:graphicFrameLocks noChangeAspect="1"/>
          </p:cNvGraphicFramePr>
          <p:nvPr/>
        </p:nvGraphicFramePr>
        <p:xfrm>
          <a:off x="4484688" y="2508681"/>
          <a:ext cx="1976437" cy="528638"/>
        </p:xfrm>
        <a:graphic>
          <a:graphicData uri="http://schemas.openxmlformats.org/presentationml/2006/ole">
            <mc:AlternateContent xmlns:mc="http://schemas.openxmlformats.org/markup-compatibility/2006">
              <mc:Choice xmlns:v="urn:schemas-microsoft-com:vml" Requires="v">
                <p:oleObj spid="_x0000_s70662" name="Equation" r:id="rId11" imgW="2374560" imgH="558720" progId="Equation.DSMT4">
                  <p:embed/>
                </p:oleObj>
              </mc:Choice>
              <mc:Fallback>
                <p:oleObj name="Equation" r:id="rId11" imgW="2374560" imgH="558720" progId="Equation.DSMT4">
                  <p:embed/>
                  <p:pic>
                    <p:nvPicPr>
                      <p:cNvPr id="50" name="Object 11"/>
                      <p:cNvPicPr>
                        <a:picLocks noChangeAspect="1" noChangeArrowheads="1"/>
                      </p:cNvPicPr>
                      <p:nvPr/>
                    </p:nvPicPr>
                    <p:blipFill>
                      <a:blip r:embed="rId12"/>
                      <a:srcRect/>
                      <a:stretch>
                        <a:fillRect/>
                      </a:stretch>
                    </p:blipFill>
                    <p:spPr bwMode="auto">
                      <a:xfrm>
                        <a:off x="4484688" y="2508681"/>
                        <a:ext cx="1976437" cy="528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12"/>
          <p:cNvGraphicFramePr>
            <a:graphicFrameLocks noChangeAspect="1"/>
          </p:cNvGraphicFramePr>
          <p:nvPr/>
        </p:nvGraphicFramePr>
        <p:xfrm>
          <a:off x="6516688" y="2532494"/>
          <a:ext cx="1257300" cy="492125"/>
        </p:xfrm>
        <a:graphic>
          <a:graphicData uri="http://schemas.openxmlformats.org/presentationml/2006/ole">
            <mc:AlternateContent xmlns:mc="http://schemas.openxmlformats.org/markup-compatibility/2006">
              <mc:Choice xmlns:v="urn:schemas-microsoft-com:vml" Requires="v">
                <p:oleObj spid="_x0000_s70663" name="Equation" r:id="rId13" imgW="1473120" imgH="558720" progId="Equation.DSMT4">
                  <p:embed/>
                </p:oleObj>
              </mc:Choice>
              <mc:Fallback>
                <p:oleObj name="Equation" r:id="rId13" imgW="1473120" imgH="558720" progId="Equation.DSMT4">
                  <p:embed/>
                  <p:pic>
                    <p:nvPicPr>
                      <p:cNvPr id="51" name="Object 12"/>
                      <p:cNvPicPr>
                        <a:picLocks noChangeAspect="1" noChangeArrowheads="1"/>
                      </p:cNvPicPr>
                      <p:nvPr/>
                    </p:nvPicPr>
                    <p:blipFill>
                      <a:blip r:embed="rId14"/>
                      <a:srcRect/>
                      <a:stretch>
                        <a:fillRect/>
                      </a:stretch>
                    </p:blipFill>
                    <p:spPr bwMode="auto">
                      <a:xfrm>
                        <a:off x="6516688" y="2532494"/>
                        <a:ext cx="1257300"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13"/>
          <p:cNvGraphicFramePr>
            <a:graphicFrameLocks noChangeAspect="1"/>
          </p:cNvGraphicFramePr>
          <p:nvPr/>
        </p:nvGraphicFramePr>
        <p:xfrm>
          <a:off x="3140616" y="3297606"/>
          <a:ext cx="1771639" cy="579809"/>
        </p:xfrm>
        <a:graphic>
          <a:graphicData uri="http://schemas.openxmlformats.org/presentationml/2006/ole">
            <mc:AlternateContent xmlns:mc="http://schemas.openxmlformats.org/markup-compatibility/2006">
              <mc:Choice xmlns:v="urn:schemas-microsoft-com:vml" Requires="v">
                <p:oleObj spid="_x0000_s70664" name="Equation" r:id="rId15" imgW="698400" imgH="228600" progId="Equation.DSMT4">
                  <p:embed/>
                </p:oleObj>
              </mc:Choice>
              <mc:Fallback>
                <p:oleObj name="Equation" r:id="rId15" imgW="698400" imgH="228600" progId="Equation.DSMT4">
                  <p:embed/>
                  <p:pic>
                    <p:nvPicPr>
                      <p:cNvPr id="52" name="Object 13"/>
                      <p:cNvPicPr>
                        <a:picLocks noChangeAspect="1" noChangeArrowheads="1"/>
                      </p:cNvPicPr>
                      <p:nvPr/>
                    </p:nvPicPr>
                    <p:blipFill>
                      <a:blip r:embed="rId16"/>
                      <a:srcRect/>
                      <a:stretch>
                        <a:fillRect/>
                      </a:stretch>
                    </p:blipFill>
                    <p:spPr bwMode="auto">
                      <a:xfrm>
                        <a:off x="3140616" y="3297606"/>
                        <a:ext cx="1771639" cy="579809"/>
                      </a:xfrm>
                      <a:prstGeom prst="rect">
                        <a:avLst/>
                      </a:prstGeom>
                      <a:noFill/>
                      <a:ln>
                        <a:noFill/>
                      </a:ln>
                      <a:effectLst/>
                    </p:spPr>
                  </p:pic>
                </p:oleObj>
              </mc:Fallback>
            </mc:AlternateContent>
          </a:graphicData>
        </a:graphic>
      </p:graphicFrame>
      <p:sp>
        <p:nvSpPr>
          <p:cNvPr id="53" name="Text Box 14"/>
          <p:cNvSpPr txBox="1">
            <a:spLocks noChangeArrowheads="1"/>
          </p:cNvSpPr>
          <p:nvPr/>
        </p:nvSpPr>
        <p:spPr bwMode="auto">
          <a:xfrm>
            <a:off x="2051050" y="3327955"/>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b="1">
                <a:solidFill>
                  <a:schemeClr val="bg1"/>
                </a:solidFill>
              </a:rPr>
              <a:t>其中</a:t>
            </a:r>
          </a:p>
        </p:txBody>
      </p:sp>
      <p:graphicFrame>
        <p:nvGraphicFramePr>
          <p:cNvPr id="54" name="Object 15"/>
          <p:cNvGraphicFramePr>
            <a:graphicFrameLocks noChangeAspect="1"/>
          </p:cNvGraphicFramePr>
          <p:nvPr/>
        </p:nvGraphicFramePr>
        <p:xfrm>
          <a:off x="1907704" y="4269353"/>
          <a:ext cx="1621117" cy="594146"/>
        </p:xfrm>
        <a:graphic>
          <a:graphicData uri="http://schemas.openxmlformats.org/presentationml/2006/ole">
            <mc:AlternateContent xmlns:mc="http://schemas.openxmlformats.org/markup-compatibility/2006">
              <mc:Choice xmlns:v="urn:schemas-microsoft-com:vml" Requires="v">
                <p:oleObj spid="_x0000_s70665" name="Equation" r:id="rId17" imgW="533160" imgH="241200" progId="Equation.DSMT4">
                  <p:embed/>
                </p:oleObj>
              </mc:Choice>
              <mc:Fallback>
                <p:oleObj name="Equation" r:id="rId17" imgW="533160" imgH="241200" progId="Equation.DSMT4">
                  <p:embed/>
                  <p:pic>
                    <p:nvPicPr>
                      <p:cNvPr id="54" name="Object 15"/>
                      <p:cNvPicPr>
                        <a:picLocks noChangeAspect="1" noChangeArrowheads="1"/>
                      </p:cNvPicPr>
                      <p:nvPr/>
                    </p:nvPicPr>
                    <p:blipFill>
                      <a:blip r:embed="rId18"/>
                      <a:srcRect/>
                      <a:stretch>
                        <a:fillRect/>
                      </a:stretch>
                    </p:blipFill>
                    <p:spPr bwMode="auto">
                      <a:xfrm>
                        <a:off x="1907704" y="4269353"/>
                        <a:ext cx="1621117" cy="594146"/>
                      </a:xfrm>
                      <a:prstGeom prst="rect">
                        <a:avLst/>
                      </a:prstGeom>
                      <a:noFill/>
                      <a:ln>
                        <a:noFill/>
                      </a:ln>
                      <a:effectLst/>
                    </p:spPr>
                  </p:pic>
                </p:oleObj>
              </mc:Fallback>
            </mc:AlternateContent>
          </a:graphicData>
        </a:graphic>
      </p:graphicFrame>
      <p:sp>
        <p:nvSpPr>
          <p:cNvPr id="55" name="Text Box 16"/>
          <p:cNvSpPr txBox="1">
            <a:spLocks noChangeArrowheads="1"/>
          </p:cNvSpPr>
          <p:nvPr/>
        </p:nvSpPr>
        <p:spPr bwMode="auto">
          <a:xfrm>
            <a:off x="1403350" y="4318679"/>
            <a:ext cx="19161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rPr>
              <a:t>即</a:t>
            </a:r>
          </a:p>
        </p:txBody>
      </p:sp>
      <p:sp>
        <p:nvSpPr>
          <p:cNvPr id="56" name="Text Box 17"/>
          <p:cNvSpPr txBox="1">
            <a:spLocks noChangeArrowheads="1"/>
          </p:cNvSpPr>
          <p:nvPr/>
        </p:nvSpPr>
        <p:spPr bwMode="auto">
          <a:xfrm>
            <a:off x="1437217" y="5282044"/>
            <a:ext cx="572399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zh-CN" sz="2800" b="1" i="1">
                <a:solidFill>
                  <a:schemeClr val="bg1"/>
                </a:solidFill>
                <a:sym typeface="Symbol" pitchFamily="18" charset="2"/>
              </a:rPr>
              <a:t></a:t>
            </a:r>
            <a:r>
              <a:rPr lang="en-US" altLang="zh-CN" sz="2800" b="1" i="1" baseline="-25000">
                <a:solidFill>
                  <a:schemeClr val="bg1"/>
                </a:solidFill>
                <a:sym typeface="Symbol" pitchFamily="18" charset="2"/>
              </a:rPr>
              <a:t>m </a:t>
            </a:r>
            <a:r>
              <a:rPr lang="zh-CN" altLang="en-US" sz="2800" b="1">
                <a:solidFill>
                  <a:schemeClr val="bg1"/>
                </a:solidFill>
              </a:rPr>
              <a:t>与</a:t>
            </a:r>
            <a:r>
              <a:rPr lang="zh-CN" altLang="en-US" sz="2800" b="1" i="1">
                <a:solidFill>
                  <a:schemeClr val="bg1"/>
                </a:solidFill>
              </a:rPr>
              <a:t> </a:t>
            </a:r>
            <a:r>
              <a:rPr lang="zh-CN" altLang="en-US" sz="2800" b="1" i="1">
                <a:solidFill>
                  <a:schemeClr val="bg1"/>
                </a:solidFill>
                <a:sym typeface="Symbol" pitchFamily="18" charset="2"/>
              </a:rPr>
              <a:t></a:t>
            </a:r>
            <a:r>
              <a:rPr lang="en-US" altLang="zh-CN" sz="2800" b="1" i="1" baseline="-25000">
                <a:solidFill>
                  <a:schemeClr val="bg1"/>
                </a:solidFill>
                <a:sym typeface="Symbol" pitchFamily="18" charset="2"/>
              </a:rPr>
              <a:t>r</a:t>
            </a:r>
            <a:r>
              <a:rPr lang="en-US" altLang="zh-CN" sz="2800" b="1" baseline="-25000">
                <a:solidFill>
                  <a:schemeClr val="bg1"/>
                </a:solidFill>
                <a:sym typeface="Symbol" pitchFamily="18" charset="2"/>
              </a:rPr>
              <a:t> </a:t>
            </a:r>
            <a:r>
              <a:rPr lang="zh-CN" altLang="en-US" sz="2800" b="1">
                <a:solidFill>
                  <a:schemeClr val="bg1"/>
                </a:solidFill>
              </a:rPr>
              <a:t>描述磁介质特性的物理量。</a:t>
            </a:r>
          </a:p>
        </p:txBody>
      </p:sp>
      <p:sp>
        <p:nvSpPr>
          <p:cNvPr id="57" name="AutoShape 18"/>
          <p:cNvSpPr>
            <a:spLocks noChangeArrowheads="1"/>
          </p:cNvSpPr>
          <p:nvPr/>
        </p:nvSpPr>
        <p:spPr bwMode="auto">
          <a:xfrm>
            <a:off x="2987675" y="3251755"/>
            <a:ext cx="2133600" cy="685800"/>
          </a:xfrm>
          <a:prstGeom prst="wedgeEllipseCallout">
            <a:avLst>
              <a:gd name="adj1" fmla="val 80731"/>
              <a:gd name="adj2" fmla="val 14120"/>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2800" b="1">
              <a:solidFill>
                <a:schemeClr val="bg1"/>
              </a:solidFill>
            </a:endParaRPr>
          </a:p>
        </p:txBody>
      </p:sp>
      <p:graphicFrame>
        <p:nvGraphicFramePr>
          <p:cNvPr id="58" name="Object 19"/>
          <p:cNvGraphicFramePr>
            <a:graphicFrameLocks noChangeAspect="1"/>
          </p:cNvGraphicFramePr>
          <p:nvPr/>
        </p:nvGraphicFramePr>
        <p:xfrm>
          <a:off x="3778250" y="4363129"/>
          <a:ext cx="1460500" cy="495300"/>
        </p:xfrm>
        <a:graphic>
          <a:graphicData uri="http://schemas.openxmlformats.org/presentationml/2006/ole">
            <mc:AlternateContent xmlns:mc="http://schemas.openxmlformats.org/markup-compatibility/2006">
              <mc:Choice xmlns:v="urn:schemas-microsoft-com:vml" Requires="v">
                <p:oleObj spid="_x0000_s70666" name="Equation" r:id="rId19" imgW="1460160" imgH="495000" progId="Equation.DSMT4">
                  <p:embed/>
                </p:oleObj>
              </mc:Choice>
              <mc:Fallback>
                <p:oleObj name="Equation" r:id="rId19" imgW="1460160" imgH="495000" progId="Equation.DSMT4">
                  <p:embed/>
                  <p:pic>
                    <p:nvPicPr>
                      <p:cNvPr id="58" name="Object 19"/>
                      <p:cNvPicPr>
                        <a:picLocks noChangeAspect="1" noChangeArrowheads="1"/>
                      </p:cNvPicPr>
                      <p:nvPr/>
                    </p:nvPicPr>
                    <p:blipFill>
                      <a:blip r:embed="rId20"/>
                      <a:srcRect/>
                      <a:stretch>
                        <a:fillRect/>
                      </a:stretch>
                    </p:blipFill>
                    <p:spPr bwMode="auto">
                      <a:xfrm>
                        <a:off x="3778250" y="4363129"/>
                        <a:ext cx="14605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 name="AutoShape 20"/>
          <p:cNvSpPr>
            <a:spLocks noChangeArrowheads="1"/>
          </p:cNvSpPr>
          <p:nvPr/>
        </p:nvSpPr>
        <p:spPr bwMode="auto">
          <a:xfrm>
            <a:off x="5791200" y="4312329"/>
            <a:ext cx="2133600" cy="609600"/>
          </a:xfrm>
          <a:prstGeom prst="wedgeRoundRectCallout">
            <a:avLst>
              <a:gd name="adj1" fmla="val -72694"/>
              <a:gd name="adj2" fmla="val 13801"/>
              <a:gd name="adj3" fmla="val 16667"/>
            </a:avLst>
          </a:prstGeom>
          <a:solidFill>
            <a:srgbClr val="FFFF00"/>
          </a:solidFill>
          <a:ln w="9525">
            <a:solidFill>
              <a:srgbClr val="8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2800" b="1">
              <a:solidFill>
                <a:schemeClr val="bg1"/>
              </a:solidFill>
            </a:endParaRPr>
          </a:p>
        </p:txBody>
      </p:sp>
      <p:sp>
        <p:nvSpPr>
          <p:cNvPr id="76" name="AutoShape 37"/>
          <p:cNvSpPr>
            <a:spLocks noChangeArrowheads="1"/>
          </p:cNvSpPr>
          <p:nvPr/>
        </p:nvSpPr>
        <p:spPr bwMode="auto">
          <a:xfrm>
            <a:off x="3657600" y="4312329"/>
            <a:ext cx="1600200" cy="685800"/>
          </a:xfrm>
          <a:prstGeom prst="wedgeEllipseCallout">
            <a:avLst>
              <a:gd name="adj1" fmla="val 55356"/>
              <a:gd name="adj2" fmla="val 2546"/>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2800" b="1">
              <a:solidFill>
                <a:schemeClr val="bg1"/>
              </a:solidFill>
            </a:endParaRPr>
          </a:p>
        </p:txBody>
      </p:sp>
      <p:grpSp>
        <p:nvGrpSpPr>
          <p:cNvPr id="78" name="Group 39"/>
          <p:cNvGrpSpPr>
            <a:grpSpLocks/>
          </p:cNvGrpSpPr>
          <p:nvPr/>
        </p:nvGrpSpPr>
        <p:grpSpPr bwMode="auto">
          <a:xfrm>
            <a:off x="6156325" y="277813"/>
            <a:ext cx="2709863" cy="990600"/>
            <a:chOff x="3789" y="0"/>
            <a:chExt cx="1707" cy="624"/>
          </a:xfrm>
        </p:grpSpPr>
        <p:graphicFrame>
          <p:nvGraphicFramePr>
            <p:cNvPr id="79" name="Object 40"/>
            <p:cNvGraphicFramePr>
              <a:graphicFrameLocks noChangeAspect="1"/>
            </p:cNvGraphicFramePr>
            <p:nvPr/>
          </p:nvGraphicFramePr>
          <p:xfrm>
            <a:off x="4336" y="40"/>
            <a:ext cx="1160" cy="542"/>
          </p:xfrm>
          <a:graphic>
            <a:graphicData uri="http://schemas.openxmlformats.org/presentationml/2006/ole">
              <mc:AlternateContent xmlns:mc="http://schemas.openxmlformats.org/markup-compatibility/2006">
                <mc:Choice xmlns:v="urn:schemas-microsoft-com:vml" Requires="v">
                  <p:oleObj spid="_x0000_s70667" name="Equation" r:id="rId21" imgW="1854000" imgH="863280" progId="Equation.DSMT4">
                    <p:embed/>
                  </p:oleObj>
                </mc:Choice>
                <mc:Fallback>
                  <p:oleObj name="Equation" r:id="rId21" imgW="1854000" imgH="863280" progId="Equation.DSMT4">
                    <p:embed/>
                    <p:pic>
                      <p:nvPicPr>
                        <p:cNvPr id="79" name="Object 40"/>
                        <p:cNvPicPr>
                          <a:picLocks noChangeAspect="1" noChangeArrowheads="1"/>
                        </p:cNvPicPr>
                        <p:nvPr/>
                      </p:nvPicPr>
                      <p:blipFill>
                        <a:blip r:embed="rId22"/>
                        <a:srcRect/>
                        <a:stretch>
                          <a:fillRect/>
                        </a:stretch>
                      </p:blipFill>
                      <p:spPr bwMode="auto">
                        <a:xfrm>
                          <a:off x="4336" y="40"/>
                          <a:ext cx="1160" cy="542"/>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0" name="Picture 41" descr="dove"/>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789" y="0"/>
              <a:ext cx="579" cy="624"/>
            </a:xfrm>
            <a:prstGeom prst="rect">
              <a:avLst/>
            </a:prstGeom>
            <a:noFill/>
            <a:extLst>
              <a:ext uri="{909E8E84-426E-40DD-AFC4-6F175D3DCCD1}">
                <a14:hiddenFill xmlns:a14="http://schemas.microsoft.com/office/drawing/2010/main">
                  <a:solidFill>
                    <a:srgbClr val="FFFFFF"/>
                  </a:solidFill>
                </a14:hiddenFill>
              </a:ext>
            </a:extLst>
          </p:spPr>
        </p:pic>
      </p:grpSp>
      <p:sp>
        <p:nvSpPr>
          <p:cNvPr id="81" name="Text Box 42"/>
          <p:cNvSpPr txBox="1">
            <a:spLocks noChangeArrowheads="1"/>
          </p:cNvSpPr>
          <p:nvPr/>
        </p:nvSpPr>
        <p:spPr bwMode="auto">
          <a:xfrm>
            <a:off x="5795963" y="3418443"/>
            <a:ext cx="28638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chemeClr val="bg1"/>
                </a:solidFill>
                <a:ea typeface="楷体_GB2312" pitchFamily="49" charset="-122"/>
              </a:rPr>
              <a:t>相对磁导率</a:t>
            </a:r>
          </a:p>
        </p:txBody>
      </p:sp>
      <p:sp>
        <p:nvSpPr>
          <p:cNvPr id="82" name="Text Box 43"/>
          <p:cNvSpPr txBox="1">
            <a:spLocks noChangeArrowheads="1"/>
          </p:cNvSpPr>
          <p:nvPr/>
        </p:nvSpPr>
        <p:spPr bwMode="auto">
          <a:xfrm>
            <a:off x="5795963" y="4350057"/>
            <a:ext cx="3348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rgbClr val="FF0000"/>
                </a:solidFill>
              </a:rPr>
              <a:t>介质磁导率</a:t>
            </a:r>
          </a:p>
        </p:txBody>
      </p:sp>
    </p:spTree>
    <p:extLst>
      <p:ext uri="{BB962C8B-B14F-4D97-AF65-F5344CB8AC3E}">
        <p14:creationId xmlns:p14="http://schemas.microsoft.com/office/powerpoint/2010/main" val="91911698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iterate type="lt">
                                    <p:tmPct val="100000"/>
                                  </p:iterate>
                                  <p:childTnLst>
                                    <p:set>
                                      <p:cBhvr>
                                        <p:cTn id="6" dur="1" fill="hold">
                                          <p:stCondLst>
                                            <p:cond delay="0"/>
                                          </p:stCondLst>
                                        </p:cTn>
                                        <p:tgtEl>
                                          <p:spTgt spid="44"/>
                                        </p:tgtEl>
                                        <p:attrNameLst>
                                          <p:attrName>style.visibility</p:attrName>
                                        </p:attrNameLst>
                                      </p:cBhvr>
                                      <p:to>
                                        <p:strVal val="visible"/>
                                      </p:to>
                                    </p:set>
                                    <p:anim calcmode="lin" valueType="num">
                                      <p:cBhvr>
                                        <p:cTn id="7" dur="75" fill="hold"/>
                                        <p:tgtEl>
                                          <p:spTgt spid="44"/>
                                        </p:tgtEl>
                                        <p:attrNameLst>
                                          <p:attrName>ppt_w</p:attrName>
                                        </p:attrNameLst>
                                      </p:cBhvr>
                                      <p:tavLst>
                                        <p:tav tm="0">
                                          <p:val>
                                            <p:fltVal val="0"/>
                                          </p:val>
                                        </p:tav>
                                        <p:tav tm="100000">
                                          <p:val>
                                            <p:strVal val="#ppt_w"/>
                                          </p:val>
                                        </p:tav>
                                      </p:tavLst>
                                    </p:anim>
                                    <p:anim calcmode="lin" valueType="num">
                                      <p:cBhvr>
                                        <p:cTn id="8" dur="75"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slide(fromBottom)">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slide(fromBottom)">
                                      <p:cBhvr>
                                        <p:cTn id="18" dur="500"/>
                                        <p:tgtEl>
                                          <p:spTgt spid="46"/>
                                        </p:tgtEl>
                                      </p:cBhvr>
                                    </p:animEffect>
                                  </p:childTnLst>
                                </p:cTn>
                              </p:par>
                            </p:childTnLst>
                          </p:cTn>
                        </p:par>
                        <p:par>
                          <p:cTn id="19" fill="hold">
                            <p:stCondLst>
                              <p:cond delay="500"/>
                            </p:stCondLst>
                            <p:childTnLst>
                              <p:par>
                                <p:cTn id="20" presetID="17" presetClass="entr" presetSubtype="8" fill="hold" grpId="0" nodeType="afterEffect">
                                  <p:stCondLst>
                                    <p:cond delay="0"/>
                                  </p:stCondLst>
                                  <p:childTnLst>
                                    <p:set>
                                      <p:cBhvr>
                                        <p:cTn id="21" dur="1" fill="hold">
                                          <p:stCondLst>
                                            <p:cond delay="0"/>
                                          </p:stCondLst>
                                        </p:cTn>
                                        <p:tgtEl>
                                          <p:spTgt spid="47"/>
                                        </p:tgtEl>
                                        <p:attrNameLst>
                                          <p:attrName>style.visibility</p:attrName>
                                        </p:attrNameLst>
                                      </p:cBhvr>
                                      <p:to>
                                        <p:strVal val="visible"/>
                                      </p:to>
                                    </p:set>
                                    <p:anim calcmode="lin" valueType="num">
                                      <p:cBhvr>
                                        <p:cTn id="22" dur="500" fill="hold"/>
                                        <p:tgtEl>
                                          <p:spTgt spid="47"/>
                                        </p:tgtEl>
                                        <p:attrNameLst>
                                          <p:attrName>ppt_x</p:attrName>
                                        </p:attrNameLst>
                                      </p:cBhvr>
                                      <p:tavLst>
                                        <p:tav tm="0">
                                          <p:val>
                                            <p:strVal val="#ppt_x-#ppt_w/2"/>
                                          </p:val>
                                        </p:tav>
                                        <p:tav tm="100000">
                                          <p:val>
                                            <p:strVal val="#ppt_x"/>
                                          </p:val>
                                        </p:tav>
                                      </p:tavLst>
                                    </p:anim>
                                    <p:anim calcmode="lin" valueType="num">
                                      <p:cBhvr>
                                        <p:cTn id="23" dur="500" fill="hold"/>
                                        <p:tgtEl>
                                          <p:spTgt spid="47"/>
                                        </p:tgtEl>
                                        <p:attrNameLst>
                                          <p:attrName>ppt_y</p:attrName>
                                        </p:attrNameLst>
                                      </p:cBhvr>
                                      <p:tavLst>
                                        <p:tav tm="0">
                                          <p:val>
                                            <p:strVal val="#ppt_y"/>
                                          </p:val>
                                        </p:tav>
                                        <p:tav tm="100000">
                                          <p:val>
                                            <p:strVal val="#ppt_y"/>
                                          </p:val>
                                        </p:tav>
                                      </p:tavLst>
                                    </p:anim>
                                    <p:anim calcmode="lin" valueType="num">
                                      <p:cBhvr>
                                        <p:cTn id="24" dur="500" fill="hold"/>
                                        <p:tgtEl>
                                          <p:spTgt spid="47"/>
                                        </p:tgtEl>
                                        <p:attrNameLst>
                                          <p:attrName>ppt_w</p:attrName>
                                        </p:attrNameLst>
                                      </p:cBhvr>
                                      <p:tavLst>
                                        <p:tav tm="0">
                                          <p:val>
                                            <p:fltVal val="0"/>
                                          </p:val>
                                        </p:tav>
                                        <p:tav tm="100000">
                                          <p:val>
                                            <p:strVal val="#ppt_w"/>
                                          </p:val>
                                        </p:tav>
                                      </p:tavLst>
                                    </p:anim>
                                    <p:anim calcmode="lin" valueType="num">
                                      <p:cBhvr>
                                        <p:cTn id="25" dur="500" fill="hold"/>
                                        <p:tgtEl>
                                          <p:spTgt spid="47"/>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grpId="0" nodeType="clickEffect">
                                  <p:stCondLst>
                                    <p:cond delay="0"/>
                                  </p:stCondLst>
                                  <p:iterate type="lt">
                                    <p:tmPct val="100000"/>
                                  </p:iterate>
                                  <p:childTnLst>
                                    <p:set>
                                      <p:cBhvr>
                                        <p:cTn id="29" dur="1" fill="hold">
                                          <p:stCondLst>
                                            <p:cond delay="0"/>
                                          </p:stCondLst>
                                        </p:cTn>
                                        <p:tgtEl>
                                          <p:spTgt spid="49"/>
                                        </p:tgtEl>
                                        <p:attrNameLst>
                                          <p:attrName>style.visibility</p:attrName>
                                        </p:attrNameLst>
                                      </p:cBhvr>
                                      <p:to>
                                        <p:strVal val="visible"/>
                                      </p:to>
                                    </p:set>
                                    <p:anim calcmode="lin" valueType="num">
                                      <p:cBhvr>
                                        <p:cTn id="30" dur="75" fill="hold"/>
                                        <p:tgtEl>
                                          <p:spTgt spid="49"/>
                                        </p:tgtEl>
                                        <p:attrNameLst>
                                          <p:attrName>ppt_w</p:attrName>
                                        </p:attrNameLst>
                                      </p:cBhvr>
                                      <p:tavLst>
                                        <p:tav tm="0">
                                          <p:val>
                                            <p:fltVal val="0"/>
                                          </p:val>
                                        </p:tav>
                                        <p:tav tm="100000">
                                          <p:val>
                                            <p:strVal val="#ppt_w"/>
                                          </p:val>
                                        </p:tav>
                                      </p:tavLst>
                                    </p:anim>
                                    <p:anim calcmode="lin" valueType="num">
                                      <p:cBhvr>
                                        <p:cTn id="31" dur="75" fill="hold"/>
                                        <p:tgtEl>
                                          <p:spTgt spid="49"/>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left)">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left)">
                                      <p:cBhvr>
                                        <p:cTn id="41" dur="500"/>
                                        <p:tgtEl>
                                          <p:spTgt spid="50"/>
                                        </p:tgtEl>
                                      </p:cBhvr>
                                    </p:animEffect>
                                  </p:childTnLst>
                                </p:cTn>
                              </p:par>
                            </p:childTnLst>
                          </p:cTn>
                        </p:par>
                      </p:childTnLst>
                    </p:cTn>
                  </p:par>
                  <p:par>
                    <p:cTn id="42" fill="hold">
                      <p:stCondLst>
                        <p:cond delay="indefinite"/>
                      </p:stCondLst>
                      <p:childTnLst>
                        <p:par>
                          <p:cTn id="43" fill="hold">
                            <p:stCondLst>
                              <p:cond delay="0"/>
                            </p:stCondLst>
                            <p:childTnLst>
                              <p:par>
                                <p:cTn id="44" presetID="17" presetClass="entr" presetSubtype="8" fill="hold" nodeType="clickEffect">
                                  <p:stCondLst>
                                    <p:cond delay="0"/>
                                  </p:stCondLst>
                                  <p:childTnLst>
                                    <p:set>
                                      <p:cBhvr>
                                        <p:cTn id="45" dur="1" fill="hold">
                                          <p:stCondLst>
                                            <p:cond delay="0"/>
                                          </p:stCondLst>
                                        </p:cTn>
                                        <p:tgtEl>
                                          <p:spTgt spid="51"/>
                                        </p:tgtEl>
                                        <p:attrNameLst>
                                          <p:attrName>style.visibility</p:attrName>
                                        </p:attrNameLst>
                                      </p:cBhvr>
                                      <p:to>
                                        <p:strVal val="visible"/>
                                      </p:to>
                                    </p:set>
                                    <p:anim calcmode="lin" valueType="num">
                                      <p:cBhvr>
                                        <p:cTn id="46" dur="500" fill="hold"/>
                                        <p:tgtEl>
                                          <p:spTgt spid="51"/>
                                        </p:tgtEl>
                                        <p:attrNameLst>
                                          <p:attrName>ppt_x</p:attrName>
                                        </p:attrNameLst>
                                      </p:cBhvr>
                                      <p:tavLst>
                                        <p:tav tm="0">
                                          <p:val>
                                            <p:strVal val="#ppt_x-#ppt_w/2"/>
                                          </p:val>
                                        </p:tav>
                                        <p:tav tm="100000">
                                          <p:val>
                                            <p:strVal val="#ppt_x"/>
                                          </p:val>
                                        </p:tav>
                                      </p:tavLst>
                                    </p:anim>
                                    <p:anim calcmode="lin" valueType="num">
                                      <p:cBhvr>
                                        <p:cTn id="47" dur="500" fill="hold"/>
                                        <p:tgtEl>
                                          <p:spTgt spid="51"/>
                                        </p:tgtEl>
                                        <p:attrNameLst>
                                          <p:attrName>ppt_y</p:attrName>
                                        </p:attrNameLst>
                                      </p:cBhvr>
                                      <p:tavLst>
                                        <p:tav tm="0">
                                          <p:val>
                                            <p:strVal val="#ppt_y"/>
                                          </p:val>
                                        </p:tav>
                                        <p:tav tm="100000">
                                          <p:val>
                                            <p:strVal val="#ppt_y"/>
                                          </p:val>
                                        </p:tav>
                                      </p:tavLst>
                                    </p:anim>
                                    <p:anim calcmode="lin" valueType="num">
                                      <p:cBhvr>
                                        <p:cTn id="48" dur="500" fill="hold"/>
                                        <p:tgtEl>
                                          <p:spTgt spid="51"/>
                                        </p:tgtEl>
                                        <p:attrNameLst>
                                          <p:attrName>ppt_w</p:attrName>
                                        </p:attrNameLst>
                                      </p:cBhvr>
                                      <p:tavLst>
                                        <p:tav tm="0">
                                          <p:val>
                                            <p:fltVal val="0"/>
                                          </p:val>
                                        </p:tav>
                                        <p:tav tm="100000">
                                          <p:val>
                                            <p:strVal val="#ppt_w"/>
                                          </p:val>
                                        </p:tav>
                                      </p:tavLst>
                                    </p:anim>
                                    <p:anim calcmode="lin" valueType="num">
                                      <p:cBhvr>
                                        <p:cTn id="49" dur="500" fill="hold"/>
                                        <p:tgtEl>
                                          <p:spTgt spid="51"/>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17" presetClass="entr" presetSubtype="10" fill="hold" grpId="0" nodeType="click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p:cTn id="54" dur="500" fill="hold"/>
                                        <p:tgtEl>
                                          <p:spTgt spid="53"/>
                                        </p:tgtEl>
                                        <p:attrNameLst>
                                          <p:attrName>ppt_w</p:attrName>
                                        </p:attrNameLst>
                                      </p:cBhvr>
                                      <p:tavLst>
                                        <p:tav tm="0">
                                          <p:val>
                                            <p:fltVal val="0"/>
                                          </p:val>
                                        </p:tav>
                                        <p:tav tm="100000">
                                          <p:val>
                                            <p:strVal val="#ppt_w"/>
                                          </p:val>
                                        </p:tav>
                                      </p:tavLst>
                                    </p:anim>
                                    <p:anim calcmode="lin" valueType="num">
                                      <p:cBhvr>
                                        <p:cTn id="55" dur="500" fill="hold"/>
                                        <p:tgtEl>
                                          <p:spTgt spid="53"/>
                                        </p:tgtEl>
                                        <p:attrNameLst>
                                          <p:attrName>ppt_h</p:attrName>
                                        </p:attrNameLst>
                                      </p:cBhvr>
                                      <p:tavLst>
                                        <p:tav tm="0">
                                          <p:val>
                                            <p:strVal val="#ppt_h"/>
                                          </p:val>
                                        </p:tav>
                                        <p:tav tm="100000">
                                          <p:val>
                                            <p:strVal val="#ppt_h"/>
                                          </p:val>
                                        </p:tav>
                                      </p:tavLst>
                                    </p:anim>
                                  </p:childTnLst>
                                </p:cTn>
                              </p:par>
                            </p:childTnLst>
                          </p:cTn>
                        </p:par>
                        <p:par>
                          <p:cTn id="56" fill="hold">
                            <p:stCondLst>
                              <p:cond delay="500"/>
                            </p:stCondLst>
                            <p:childTnLst>
                              <p:par>
                                <p:cTn id="57" presetID="17" presetClass="entr" presetSubtype="8"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 calcmode="lin" valueType="num">
                                      <p:cBhvr>
                                        <p:cTn id="59" dur="500" fill="hold"/>
                                        <p:tgtEl>
                                          <p:spTgt spid="52"/>
                                        </p:tgtEl>
                                        <p:attrNameLst>
                                          <p:attrName>ppt_x</p:attrName>
                                        </p:attrNameLst>
                                      </p:cBhvr>
                                      <p:tavLst>
                                        <p:tav tm="0">
                                          <p:val>
                                            <p:strVal val="#ppt_x-#ppt_w/2"/>
                                          </p:val>
                                        </p:tav>
                                        <p:tav tm="100000">
                                          <p:val>
                                            <p:strVal val="#ppt_x"/>
                                          </p:val>
                                        </p:tav>
                                      </p:tavLst>
                                    </p:anim>
                                    <p:anim calcmode="lin" valueType="num">
                                      <p:cBhvr>
                                        <p:cTn id="60" dur="500" fill="hold"/>
                                        <p:tgtEl>
                                          <p:spTgt spid="52"/>
                                        </p:tgtEl>
                                        <p:attrNameLst>
                                          <p:attrName>ppt_y</p:attrName>
                                        </p:attrNameLst>
                                      </p:cBhvr>
                                      <p:tavLst>
                                        <p:tav tm="0">
                                          <p:val>
                                            <p:strVal val="#ppt_y"/>
                                          </p:val>
                                        </p:tav>
                                        <p:tav tm="100000">
                                          <p:val>
                                            <p:strVal val="#ppt_y"/>
                                          </p:val>
                                        </p:tav>
                                      </p:tavLst>
                                    </p:anim>
                                    <p:anim calcmode="lin" valueType="num">
                                      <p:cBhvr>
                                        <p:cTn id="61" dur="500" fill="hold"/>
                                        <p:tgtEl>
                                          <p:spTgt spid="52"/>
                                        </p:tgtEl>
                                        <p:attrNameLst>
                                          <p:attrName>ppt_w</p:attrName>
                                        </p:attrNameLst>
                                      </p:cBhvr>
                                      <p:tavLst>
                                        <p:tav tm="0">
                                          <p:val>
                                            <p:fltVal val="0"/>
                                          </p:val>
                                        </p:tav>
                                        <p:tav tm="100000">
                                          <p:val>
                                            <p:strVal val="#ppt_w"/>
                                          </p:val>
                                        </p:tav>
                                      </p:tavLst>
                                    </p:anim>
                                    <p:anim calcmode="lin" valueType="num">
                                      <p:cBhvr>
                                        <p:cTn id="62" dur="500" fill="hold"/>
                                        <p:tgtEl>
                                          <p:spTgt spid="52"/>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wipe(left)">
                                      <p:cBhvr>
                                        <p:cTn id="67" dur="500"/>
                                        <p:tgtEl>
                                          <p:spTgt spid="57"/>
                                        </p:tgtEl>
                                      </p:cBhvr>
                                    </p:animEffect>
                                  </p:childTnLst>
                                </p:cTn>
                              </p:par>
                            </p:childTnLst>
                          </p:cTn>
                        </p:par>
                        <p:par>
                          <p:cTn id="68" fill="hold">
                            <p:stCondLst>
                              <p:cond delay="500"/>
                            </p:stCondLst>
                            <p:childTnLst>
                              <p:par>
                                <p:cTn id="69" presetID="27" presetClass="entr" presetSubtype="0" fill="hold" grpId="0" nodeType="afterEffect">
                                  <p:stCondLst>
                                    <p:cond delay="0"/>
                                  </p:stCondLst>
                                  <p:iterate type="lt">
                                    <p:tmPct val="50000"/>
                                  </p:iterate>
                                  <p:childTnLst>
                                    <p:set>
                                      <p:cBhvr>
                                        <p:cTn id="70" dur="1" fill="hold">
                                          <p:stCondLst>
                                            <p:cond delay="0"/>
                                          </p:stCondLst>
                                        </p:cTn>
                                        <p:tgtEl>
                                          <p:spTgt spid="81"/>
                                        </p:tgtEl>
                                        <p:attrNameLst>
                                          <p:attrName>style.visibility</p:attrName>
                                        </p:attrNameLst>
                                      </p:cBhvr>
                                      <p:to>
                                        <p:strVal val="visible"/>
                                      </p:to>
                                    </p:set>
                                    <p:anim calcmode="discrete" valueType="clr">
                                      <p:cBhvr override="childStyle">
                                        <p:cTn id="71" dur="500"/>
                                        <p:tgtEl>
                                          <p:spTgt spid="81"/>
                                        </p:tgtEl>
                                        <p:attrNameLst>
                                          <p:attrName>style.color</p:attrName>
                                        </p:attrNameLst>
                                      </p:cBhvr>
                                      <p:tavLst>
                                        <p:tav tm="0">
                                          <p:val>
                                            <p:clrVal>
                                              <a:schemeClr val="accent2"/>
                                            </p:clrVal>
                                          </p:val>
                                        </p:tav>
                                        <p:tav tm="50000">
                                          <p:val>
                                            <p:clrVal>
                                              <a:schemeClr val="hlink"/>
                                            </p:clrVal>
                                          </p:val>
                                        </p:tav>
                                      </p:tavLst>
                                    </p:anim>
                                    <p:anim calcmode="discrete" valueType="clr">
                                      <p:cBhvr>
                                        <p:cTn id="72" dur="500"/>
                                        <p:tgtEl>
                                          <p:spTgt spid="81"/>
                                        </p:tgtEl>
                                        <p:attrNameLst>
                                          <p:attrName>fillcolor</p:attrName>
                                        </p:attrNameLst>
                                      </p:cBhvr>
                                      <p:tavLst>
                                        <p:tav tm="0">
                                          <p:val>
                                            <p:clrVal>
                                              <a:schemeClr val="accent2"/>
                                            </p:clrVal>
                                          </p:val>
                                        </p:tav>
                                        <p:tav tm="50000">
                                          <p:val>
                                            <p:clrVal>
                                              <a:schemeClr val="hlink"/>
                                            </p:clrVal>
                                          </p:val>
                                        </p:tav>
                                      </p:tavLst>
                                    </p:anim>
                                    <p:set>
                                      <p:cBhvr>
                                        <p:cTn id="73" dur="500"/>
                                        <p:tgtEl>
                                          <p:spTgt spid="81"/>
                                        </p:tgtEl>
                                        <p:attrNameLst>
                                          <p:attrName>fill.type</p:attrName>
                                        </p:attrNameLst>
                                      </p:cBhvr>
                                      <p:to>
                                        <p:strVal val="solid"/>
                                      </p:to>
                                    </p:set>
                                  </p:childTnLst>
                                </p:cTn>
                              </p:par>
                            </p:childTnLst>
                          </p:cTn>
                        </p:par>
                      </p:childTnLst>
                    </p:cTn>
                  </p:par>
                  <p:par>
                    <p:cTn id="74" fill="hold">
                      <p:stCondLst>
                        <p:cond delay="indefinite"/>
                      </p:stCondLst>
                      <p:childTnLst>
                        <p:par>
                          <p:cTn id="75" fill="hold">
                            <p:stCondLst>
                              <p:cond delay="0"/>
                            </p:stCondLst>
                            <p:childTnLst>
                              <p:par>
                                <p:cTn id="76" presetID="12" presetClass="entr" presetSubtype="4" fill="hold" grpId="0" nodeType="click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slide(fromBottom)">
                                      <p:cBhvr>
                                        <p:cTn id="78" dur="500"/>
                                        <p:tgtEl>
                                          <p:spTgt spid="55"/>
                                        </p:tgtEl>
                                      </p:cBhvr>
                                    </p:animEffect>
                                  </p:childTnLst>
                                </p:cTn>
                              </p:par>
                            </p:childTnLst>
                          </p:cTn>
                        </p:par>
                        <p:par>
                          <p:cTn id="79" fill="hold">
                            <p:stCondLst>
                              <p:cond delay="500"/>
                            </p:stCondLst>
                            <p:childTnLst>
                              <p:par>
                                <p:cTn id="80" presetID="17" presetClass="entr" presetSubtype="10" fill="hold" nodeType="afterEffect">
                                  <p:stCondLst>
                                    <p:cond delay="0"/>
                                  </p:stCondLst>
                                  <p:childTnLst>
                                    <p:set>
                                      <p:cBhvr>
                                        <p:cTn id="81" dur="1" fill="hold">
                                          <p:stCondLst>
                                            <p:cond delay="0"/>
                                          </p:stCondLst>
                                        </p:cTn>
                                        <p:tgtEl>
                                          <p:spTgt spid="54"/>
                                        </p:tgtEl>
                                        <p:attrNameLst>
                                          <p:attrName>style.visibility</p:attrName>
                                        </p:attrNameLst>
                                      </p:cBhvr>
                                      <p:to>
                                        <p:strVal val="visible"/>
                                      </p:to>
                                    </p:set>
                                    <p:anim calcmode="lin" valueType="num">
                                      <p:cBhvr>
                                        <p:cTn id="82" dur="500" fill="hold"/>
                                        <p:tgtEl>
                                          <p:spTgt spid="54"/>
                                        </p:tgtEl>
                                        <p:attrNameLst>
                                          <p:attrName>ppt_w</p:attrName>
                                        </p:attrNameLst>
                                      </p:cBhvr>
                                      <p:tavLst>
                                        <p:tav tm="0">
                                          <p:val>
                                            <p:fltVal val="0"/>
                                          </p:val>
                                        </p:tav>
                                        <p:tav tm="100000">
                                          <p:val>
                                            <p:strVal val="#ppt_w"/>
                                          </p:val>
                                        </p:tav>
                                      </p:tavLst>
                                    </p:anim>
                                    <p:anim calcmode="lin" valueType="num">
                                      <p:cBhvr>
                                        <p:cTn id="83" dur="500" fill="hold"/>
                                        <p:tgtEl>
                                          <p:spTgt spid="54"/>
                                        </p:tgtEl>
                                        <p:attrNameLst>
                                          <p:attrName>ppt_h</p:attrName>
                                        </p:attrNameLst>
                                      </p:cBhvr>
                                      <p:tavLst>
                                        <p:tav tm="0">
                                          <p:val>
                                            <p:strVal val="#ppt_h"/>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58"/>
                                        </p:tgtEl>
                                        <p:attrNameLst>
                                          <p:attrName>style.visibility</p:attrName>
                                        </p:attrNameLst>
                                      </p:cBhvr>
                                      <p:to>
                                        <p:strVal val="visible"/>
                                      </p:to>
                                    </p:set>
                                    <p:animEffect transition="in" filter="wipe(left)">
                                      <p:cBhvr>
                                        <p:cTn id="88" dur="500"/>
                                        <p:tgtEl>
                                          <p:spTgt spid="58"/>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76"/>
                                        </p:tgtEl>
                                        <p:attrNameLst>
                                          <p:attrName>style.visibility</p:attrName>
                                        </p:attrNameLst>
                                      </p:cBhvr>
                                      <p:to>
                                        <p:strVal val="visible"/>
                                      </p:to>
                                    </p:set>
                                    <p:animEffect transition="in" filter="wipe(left)">
                                      <p:cBhvr>
                                        <p:cTn id="93" dur="500"/>
                                        <p:tgtEl>
                                          <p:spTgt spid="76"/>
                                        </p:tgtEl>
                                      </p:cBhvr>
                                    </p:animEffect>
                                  </p:childTnLst>
                                </p:cTn>
                              </p:par>
                            </p:childTnLst>
                          </p:cTn>
                        </p:par>
                        <p:par>
                          <p:cTn id="94" fill="hold">
                            <p:stCondLst>
                              <p:cond delay="500"/>
                            </p:stCondLst>
                            <p:childTnLst>
                              <p:par>
                                <p:cTn id="95" presetID="22" presetClass="entr" presetSubtype="8" fill="hold" grpId="0" nodeType="afterEffect">
                                  <p:stCondLst>
                                    <p:cond delay="0"/>
                                  </p:stCondLst>
                                  <p:childTnLst>
                                    <p:set>
                                      <p:cBhvr>
                                        <p:cTn id="96" dur="1" fill="hold">
                                          <p:stCondLst>
                                            <p:cond delay="0"/>
                                          </p:stCondLst>
                                        </p:cTn>
                                        <p:tgtEl>
                                          <p:spTgt spid="59"/>
                                        </p:tgtEl>
                                        <p:attrNameLst>
                                          <p:attrName>style.visibility</p:attrName>
                                        </p:attrNameLst>
                                      </p:cBhvr>
                                      <p:to>
                                        <p:strVal val="visible"/>
                                      </p:to>
                                    </p:set>
                                    <p:animEffect transition="in" filter="wipe(left)">
                                      <p:cBhvr>
                                        <p:cTn id="97" dur="500"/>
                                        <p:tgtEl>
                                          <p:spTgt spid="59"/>
                                        </p:tgtEl>
                                      </p:cBhvr>
                                    </p:animEffect>
                                  </p:childTnLst>
                                </p:cTn>
                              </p:par>
                            </p:childTnLst>
                          </p:cTn>
                        </p:par>
                        <p:par>
                          <p:cTn id="98" fill="hold">
                            <p:stCondLst>
                              <p:cond delay="1000"/>
                            </p:stCondLst>
                            <p:childTnLst>
                              <p:par>
                                <p:cTn id="99" presetID="27" presetClass="entr" presetSubtype="0" fill="hold" grpId="0" nodeType="afterEffect">
                                  <p:stCondLst>
                                    <p:cond delay="0"/>
                                  </p:stCondLst>
                                  <p:iterate type="lt">
                                    <p:tmPct val="50000"/>
                                  </p:iterate>
                                  <p:childTnLst>
                                    <p:set>
                                      <p:cBhvr>
                                        <p:cTn id="100" dur="1" fill="hold">
                                          <p:stCondLst>
                                            <p:cond delay="0"/>
                                          </p:stCondLst>
                                        </p:cTn>
                                        <p:tgtEl>
                                          <p:spTgt spid="82"/>
                                        </p:tgtEl>
                                        <p:attrNameLst>
                                          <p:attrName>style.visibility</p:attrName>
                                        </p:attrNameLst>
                                      </p:cBhvr>
                                      <p:to>
                                        <p:strVal val="visible"/>
                                      </p:to>
                                    </p:set>
                                    <p:anim calcmode="discrete" valueType="clr">
                                      <p:cBhvr override="childStyle">
                                        <p:cTn id="101" dur="500"/>
                                        <p:tgtEl>
                                          <p:spTgt spid="82"/>
                                        </p:tgtEl>
                                        <p:attrNameLst>
                                          <p:attrName>style.color</p:attrName>
                                        </p:attrNameLst>
                                      </p:cBhvr>
                                      <p:tavLst>
                                        <p:tav tm="0">
                                          <p:val>
                                            <p:clrVal>
                                              <a:schemeClr val="accent2"/>
                                            </p:clrVal>
                                          </p:val>
                                        </p:tav>
                                        <p:tav tm="50000">
                                          <p:val>
                                            <p:clrVal>
                                              <a:schemeClr val="hlink"/>
                                            </p:clrVal>
                                          </p:val>
                                        </p:tav>
                                      </p:tavLst>
                                    </p:anim>
                                    <p:anim calcmode="discrete" valueType="clr">
                                      <p:cBhvr>
                                        <p:cTn id="102" dur="500"/>
                                        <p:tgtEl>
                                          <p:spTgt spid="82"/>
                                        </p:tgtEl>
                                        <p:attrNameLst>
                                          <p:attrName>fillcolor</p:attrName>
                                        </p:attrNameLst>
                                      </p:cBhvr>
                                      <p:tavLst>
                                        <p:tav tm="0">
                                          <p:val>
                                            <p:clrVal>
                                              <a:schemeClr val="accent2"/>
                                            </p:clrVal>
                                          </p:val>
                                        </p:tav>
                                        <p:tav tm="50000">
                                          <p:val>
                                            <p:clrVal>
                                              <a:schemeClr val="hlink"/>
                                            </p:clrVal>
                                          </p:val>
                                        </p:tav>
                                      </p:tavLst>
                                    </p:anim>
                                    <p:set>
                                      <p:cBhvr>
                                        <p:cTn id="103" dur="500"/>
                                        <p:tgtEl>
                                          <p:spTgt spid="82"/>
                                        </p:tgtEl>
                                        <p:attrNameLst>
                                          <p:attrName>fill.type</p:attrName>
                                        </p:attrNameLst>
                                      </p:cBhvr>
                                      <p:to>
                                        <p:strVal val="solid"/>
                                      </p:to>
                                    </p:set>
                                  </p:childTnLst>
                                </p:cTn>
                              </p:par>
                            </p:childTnLst>
                          </p:cTn>
                        </p:par>
                      </p:childTnLst>
                    </p:cTn>
                  </p:par>
                  <p:par>
                    <p:cTn id="104" fill="hold">
                      <p:stCondLst>
                        <p:cond delay="indefinite"/>
                      </p:stCondLst>
                      <p:childTnLst>
                        <p:par>
                          <p:cTn id="105" fill="hold">
                            <p:stCondLst>
                              <p:cond delay="0"/>
                            </p:stCondLst>
                            <p:childTnLst>
                              <p:par>
                                <p:cTn id="106" presetID="5" presetClass="entr" presetSubtype="10" fill="hold" grpId="0" nodeType="clickEffect">
                                  <p:stCondLst>
                                    <p:cond delay="0"/>
                                  </p:stCondLst>
                                  <p:childTnLst>
                                    <p:set>
                                      <p:cBhvr>
                                        <p:cTn id="107" dur="1" fill="hold">
                                          <p:stCondLst>
                                            <p:cond delay="0"/>
                                          </p:stCondLst>
                                        </p:cTn>
                                        <p:tgtEl>
                                          <p:spTgt spid="56"/>
                                        </p:tgtEl>
                                        <p:attrNameLst>
                                          <p:attrName>style.visibility</p:attrName>
                                        </p:attrNameLst>
                                      </p:cBhvr>
                                      <p:to>
                                        <p:strVal val="visible"/>
                                      </p:to>
                                    </p:set>
                                    <p:animEffect transition="in" filter="checkerboard(across)">
                                      <p:cBhvr>
                                        <p:cTn id="10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utoUpdateAnimBg="0"/>
      <p:bldP spid="47" grpId="0" autoUpdateAnimBg="0"/>
      <p:bldP spid="49" grpId="0" autoUpdateAnimBg="0"/>
      <p:bldP spid="53" grpId="0" autoUpdateAnimBg="0"/>
      <p:bldP spid="55" grpId="0" autoUpdateAnimBg="0"/>
      <p:bldP spid="56" grpId="0" autoUpdateAnimBg="0"/>
      <p:bldP spid="57" grpId="0" animBg="1" autoUpdateAnimBg="0"/>
      <p:bldP spid="59" grpId="0" animBg="1" autoUpdateAnimBg="0"/>
      <p:bldP spid="76" grpId="0" animBg="1" autoUpdateAnimBg="0"/>
      <p:bldP spid="81" grpId="0"/>
      <p:bldP spid="8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2"/>
          <p:cNvSpPr>
            <a:spLocks noChangeShapeType="1"/>
          </p:cNvSpPr>
          <p:nvPr/>
        </p:nvSpPr>
        <p:spPr bwMode="auto">
          <a:xfrm>
            <a:off x="4319588" y="873125"/>
            <a:ext cx="0" cy="5942013"/>
          </a:xfrm>
          <a:prstGeom prst="line">
            <a:avLst/>
          </a:prstGeom>
          <a:noFill/>
          <a:ln w="50800">
            <a:solidFill>
              <a:srgbClr val="FF0000"/>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endParaRPr>
          </a:p>
        </p:txBody>
      </p:sp>
      <p:sp>
        <p:nvSpPr>
          <p:cNvPr id="4" name="Text Box 4"/>
          <p:cNvSpPr txBox="1">
            <a:spLocks noChangeArrowheads="1"/>
          </p:cNvSpPr>
          <p:nvPr/>
        </p:nvSpPr>
        <p:spPr bwMode="auto">
          <a:xfrm>
            <a:off x="719138" y="388938"/>
            <a:ext cx="84248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a:solidFill>
                  <a:srgbClr val="FFC000"/>
                </a:solidFill>
              </a:rPr>
              <a:t>比较磁介质中的磁场与电介质中电场的有关规律</a:t>
            </a:r>
          </a:p>
        </p:txBody>
      </p:sp>
      <p:graphicFrame>
        <p:nvGraphicFramePr>
          <p:cNvPr id="5" name="Object 9"/>
          <p:cNvGraphicFramePr>
            <a:graphicFrameLocks noChangeAspect="1"/>
          </p:cNvGraphicFramePr>
          <p:nvPr/>
        </p:nvGraphicFramePr>
        <p:xfrm>
          <a:off x="1295400" y="2690813"/>
          <a:ext cx="1871663" cy="871537"/>
        </p:xfrm>
        <a:graphic>
          <a:graphicData uri="http://schemas.openxmlformats.org/presentationml/2006/ole">
            <mc:AlternateContent xmlns:mc="http://schemas.openxmlformats.org/markup-compatibility/2006">
              <mc:Choice xmlns:v="urn:schemas-microsoft-com:vml" Requires="v">
                <p:oleObj spid="_x0000_s71682" name="Equation" r:id="rId3" imgW="1854000" imgH="863280" progId="Equation.DSMT4">
                  <p:embed/>
                </p:oleObj>
              </mc:Choice>
              <mc:Fallback>
                <p:oleObj name="Equation" r:id="rId3" imgW="1854000" imgH="863280" progId="Equation.DSMT4">
                  <p:embed/>
                  <p:pic>
                    <p:nvPicPr>
                      <p:cNvPr id="5" name="Object 9"/>
                      <p:cNvPicPr>
                        <a:picLocks noChangeAspect="1" noChangeArrowheads="1"/>
                      </p:cNvPicPr>
                      <p:nvPr/>
                    </p:nvPicPr>
                    <p:blipFill>
                      <a:blip r:embed="rId4"/>
                      <a:srcRect/>
                      <a:stretch>
                        <a:fillRect/>
                      </a:stretch>
                    </p:blipFill>
                    <p:spPr bwMode="auto">
                      <a:xfrm>
                        <a:off x="1295400" y="2690813"/>
                        <a:ext cx="1871663" cy="871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0"/>
          <p:cNvGraphicFramePr>
            <a:graphicFrameLocks noChangeAspect="1"/>
          </p:cNvGraphicFramePr>
          <p:nvPr/>
        </p:nvGraphicFramePr>
        <p:xfrm>
          <a:off x="935038" y="3548063"/>
          <a:ext cx="2376487" cy="766762"/>
        </p:xfrm>
        <a:graphic>
          <a:graphicData uri="http://schemas.openxmlformats.org/presentationml/2006/ole">
            <mc:AlternateContent xmlns:mc="http://schemas.openxmlformats.org/markup-compatibility/2006">
              <mc:Choice xmlns:v="urn:schemas-microsoft-com:vml" Requires="v">
                <p:oleObj spid="_x0000_s71683" name="Equation" r:id="rId5" imgW="2234880" imgH="723600" progId="Equation.DSMT4">
                  <p:embed/>
                </p:oleObj>
              </mc:Choice>
              <mc:Fallback>
                <p:oleObj name="Equation" r:id="rId5" imgW="2234880" imgH="723600" progId="Equation.DSMT4">
                  <p:embed/>
                  <p:pic>
                    <p:nvPicPr>
                      <p:cNvPr id="6" name="Object 10"/>
                      <p:cNvPicPr>
                        <a:picLocks noChangeAspect="1" noChangeArrowheads="1"/>
                      </p:cNvPicPr>
                      <p:nvPr/>
                    </p:nvPicPr>
                    <p:blipFill>
                      <a:blip r:embed="rId6"/>
                      <a:srcRect/>
                      <a:stretch>
                        <a:fillRect/>
                      </a:stretch>
                    </p:blipFill>
                    <p:spPr bwMode="auto">
                      <a:xfrm>
                        <a:off x="935038" y="3548063"/>
                        <a:ext cx="2376487" cy="766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2"/>
          <p:cNvGraphicFramePr>
            <a:graphicFrameLocks noChangeAspect="1"/>
          </p:cNvGraphicFramePr>
          <p:nvPr/>
        </p:nvGraphicFramePr>
        <p:xfrm>
          <a:off x="4751388" y="1955800"/>
          <a:ext cx="3275012" cy="717550"/>
        </p:xfrm>
        <a:graphic>
          <a:graphicData uri="http://schemas.openxmlformats.org/presentationml/2006/ole">
            <mc:AlternateContent xmlns:mc="http://schemas.openxmlformats.org/markup-compatibility/2006">
              <mc:Choice xmlns:v="urn:schemas-microsoft-com:vml" Requires="v">
                <p:oleObj spid="_x0000_s71684" name="Equation" r:id="rId7" imgW="3377880" imgH="723600" progId="Equation.DSMT4">
                  <p:embed/>
                </p:oleObj>
              </mc:Choice>
              <mc:Fallback>
                <p:oleObj name="Equation" r:id="rId7" imgW="3377880" imgH="723600" progId="Equation.DSMT4">
                  <p:embed/>
                  <p:pic>
                    <p:nvPicPr>
                      <p:cNvPr id="7" name="Object 12"/>
                      <p:cNvPicPr>
                        <a:picLocks noChangeAspect="1" noChangeArrowheads="1"/>
                      </p:cNvPicPr>
                      <p:nvPr/>
                    </p:nvPicPr>
                    <p:blipFill>
                      <a:blip r:embed="rId8"/>
                      <a:srcRect/>
                      <a:stretch>
                        <a:fillRect/>
                      </a:stretch>
                    </p:blipFill>
                    <p:spPr bwMode="auto">
                      <a:xfrm>
                        <a:off x="4751388" y="1955800"/>
                        <a:ext cx="3275012" cy="71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13"/>
          <p:cNvGraphicFramePr>
            <a:graphicFrameLocks noChangeAspect="1"/>
          </p:cNvGraphicFramePr>
          <p:nvPr/>
        </p:nvGraphicFramePr>
        <p:xfrm>
          <a:off x="5256213" y="2798763"/>
          <a:ext cx="1944687" cy="522287"/>
        </p:xfrm>
        <a:graphic>
          <a:graphicData uri="http://schemas.openxmlformats.org/presentationml/2006/ole">
            <mc:AlternateContent xmlns:mc="http://schemas.openxmlformats.org/markup-compatibility/2006">
              <mc:Choice xmlns:v="urn:schemas-microsoft-com:vml" Requires="v">
                <p:oleObj spid="_x0000_s71685" name="Equation" r:id="rId9" imgW="1841400" imgH="495000" progId="Equation.DSMT4">
                  <p:embed/>
                </p:oleObj>
              </mc:Choice>
              <mc:Fallback>
                <p:oleObj name="Equation" r:id="rId9" imgW="1841400" imgH="495000" progId="Equation.DSMT4">
                  <p:embed/>
                  <p:pic>
                    <p:nvPicPr>
                      <p:cNvPr id="8" name="Object 13"/>
                      <p:cNvPicPr>
                        <a:picLocks noChangeAspect="1" noChangeArrowheads="1"/>
                      </p:cNvPicPr>
                      <p:nvPr/>
                    </p:nvPicPr>
                    <p:blipFill>
                      <a:blip r:embed="rId10"/>
                      <a:srcRect/>
                      <a:stretch>
                        <a:fillRect/>
                      </a:stretch>
                    </p:blipFill>
                    <p:spPr bwMode="auto">
                      <a:xfrm>
                        <a:off x="5256213" y="2798763"/>
                        <a:ext cx="1944687"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14"/>
          <p:cNvGraphicFramePr>
            <a:graphicFrameLocks noChangeAspect="1"/>
          </p:cNvGraphicFramePr>
          <p:nvPr/>
        </p:nvGraphicFramePr>
        <p:xfrm>
          <a:off x="4967288" y="3513138"/>
          <a:ext cx="2449512" cy="793750"/>
        </p:xfrm>
        <a:graphic>
          <a:graphicData uri="http://schemas.openxmlformats.org/presentationml/2006/ole">
            <mc:AlternateContent xmlns:mc="http://schemas.openxmlformats.org/markup-compatibility/2006">
              <mc:Choice xmlns:v="urn:schemas-microsoft-com:vml" Requires="v">
                <p:oleObj spid="_x0000_s71686" name="Equation" r:id="rId11" imgW="2234880" imgH="723600" progId="Equation.DSMT4">
                  <p:embed/>
                </p:oleObj>
              </mc:Choice>
              <mc:Fallback>
                <p:oleObj name="Equation" r:id="rId11" imgW="2234880" imgH="723600" progId="Equation.DSMT4">
                  <p:embed/>
                  <p:pic>
                    <p:nvPicPr>
                      <p:cNvPr id="9" name="Object 14"/>
                      <p:cNvPicPr>
                        <a:picLocks noChangeAspect="1" noChangeArrowheads="1"/>
                      </p:cNvPicPr>
                      <p:nvPr/>
                    </p:nvPicPr>
                    <p:blipFill>
                      <a:blip r:embed="rId12"/>
                      <a:srcRect/>
                      <a:stretch>
                        <a:fillRect/>
                      </a:stretch>
                    </p:blipFill>
                    <p:spPr bwMode="auto">
                      <a:xfrm>
                        <a:off x="4967288" y="3513138"/>
                        <a:ext cx="2449512"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7"/>
          <p:cNvGraphicFramePr>
            <a:graphicFrameLocks noChangeAspect="1"/>
          </p:cNvGraphicFramePr>
          <p:nvPr/>
        </p:nvGraphicFramePr>
        <p:xfrm>
          <a:off x="1014413" y="1125538"/>
          <a:ext cx="3000375" cy="703262"/>
        </p:xfrm>
        <a:graphic>
          <a:graphicData uri="http://schemas.openxmlformats.org/presentationml/2006/ole">
            <mc:AlternateContent xmlns:mc="http://schemas.openxmlformats.org/markup-compatibility/2006">
              <mc:Choice xmlns:v="urn:schemas-microsoft-com:vml" Requires="v">
                <p:oleObj spid="_x0000_s71687" name="Equation" r:id="rId13" imgW="3174840" imgH="723600" progId="Equation.DSMT4">
                  <p:embed/>
                </p:oleObj>
              </mc:Choice>
              <mc:Fallback>
                <p:oleObj name="Equation" r:id="rId13" imgW="3174840" imgH="723600" progId="Equation.DSMT4">
                  <p:embed/>
                  <p:pic>
                    <p:nvPicPr>
                      <p:cNvPr id="10" name="Object 17"/>
                      <p:cNvPicPr>
                        <a:picLocks noChangeAspect="1" noChangeArrowheads="1"/>
                      </p:cNvPicPr>
                      <p:nvPr/>
                    </p:nvPicPr>
                    <p:blipFill>
                      <a:blip r:embed="rId14"/>
                      <a:srcRect/>
                      <a:stretch>
                        <a:fillRect/>
                      </a:stretch>
                    </p:blipFill>
                    <p:spPr bwMode="auto">
                      <a:xfrm>
                        <a:off x="1014413" y="1125538"/>
                        <a:ext cx="3000375" cy="703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8"/>
          <p:cNvGraphicFramePr>
            <a:graphicFrameLocks noChangeAspect="1"/>
          </p:cNvGraphicFramePr>
          <p:nvPr/>
        </p:nvGraphicFramePr>
        <p:xfrm>
          <a:off x="863600" y="1844675"/>
          <a:ext cx="3240088" cy="842963"/>
        </p:xfrm>
        <a:graphic>
          <a:graphicData uri="http://schemas.openxmlformats.org/presentationml/2006/ole">
            <mc:AlternateContent xmlns:mc="http://schemas.openxmlformats.org/markup-compatibility/2006">
              <mc:Choice xmlns:v="urn:schemas-microsoft-com:vml" Requires="v">
                <p:oleObj spid="_x0000_s71688" name="Equation" r:id="rId15" imgW="3251160" imgH="850680" progId="Equation.DSMT4">
                  <p:embed/>
                </p:oleObj>
              </mc:Choice>
              <mc:Fallback>
                <p:oleObj name="Equation" r:id="rId15" imgW="3251160" imgH="850680" progId="Equation.DSMT4">
                  <p:embed/>
                  <p:pic>
                    <p:nvPicPr>
                      <p:cNvPr id="11" name="Object 18"/>
                      <p:cNvPicPr>
                        <a:picLocks noChangeAspect="1" noChangeArrowheads="1"/>
                      </p:cNvPicPr>
                      <p:nvPr/>
                    </p:nvPicPr>
                    <p:blipFill>
                      <a:blip r:embed="rId16"/>
                      <a:srcRect/>
                      <a:stretch>
                        <a:fillRect/>
                      </a:stretch>
                    </p:blipFill>
                    <p:spPr bwMode="auto">
                      <a:xfrm>
                        <a:off x="863600" y="1844675"/>
                        <a:ext cx="3240088"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Oval 19"/>
          <p:cNvSpPr>
            <a:spLocks noChangeArrowheads="1"/>
          </p:cNvSpPr>
          <p:nvPr/>
        </p:nvSpPr>
        <p:spPr bwMode="auto">
          <a:xfrm>
            <a:off x="1020763" y="1304925"/>
            <a:ext cx="144462" cy="144463"/>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endParaRPr>
          </a:p>
        </p:txBody>
      </p:sp>
      <p:sp>
        <p:nvSpPr>
          <p:cNvPr id="13" name="Oval 20"/>
          <p:cNvSpPr>
            <a:spLocks noChangeArrowheads="1"/>
          </p:cNvSpPr>
          <p:nvPr/>
        </p:nvSpPr>
        <p:spPr bwMode="auto">
          <a:xfrm>
            <a:off x="863600" y="2168525"/>
            <a:ext cx="144463" cy="144463"/>
          </a:xfrm>
          <a:prstGeom prst="ellipse">
            <a:avLst/>
          </a:prstGeom>
          <a:noFill/>
          <a:ln w="19050">
            <a:solidFill>
              <a:schemeClr val="bg1"/>
            </a:solidFill>
            <a:round/>
            <a:headEnd/>
            <a:tailEnd/>
          </a:ln>
          <a:effectLst/>
        </p:spPr>
        <p:txBody>
          <a:bodyPr wrap="none" anchor="ctr"/>
          <a:lstStyle/>
          <a:p>
            <a:endParaRPr lang="zh-CN" altLang="en-US" b="1">
              <a:solidFill>
                <a:schemeClr val="bg1"/>
              </a:solidFill>
            </a:endParaRPr>
          </a:p>
        </p:txBody>
      </p:sp>
      <p:graphicFrame>
        <p:nvGraphicFramePr>
          <p:cNvPr id="14" name="Object 21"/>
          <p:cNvGraphicFramePr>
            <a:graphicFrameLocks noChangeAspect="1"/>
          </p:cNvGraphicFramePr>
          <p:nvPr/>
        </p:nvGraphicFramePr>
        <p:xfrm>
          <a:off x="4765675" y="1052513"/>
          <a:ext cx="3082925" cy="765175"/>
        </p:xfrm>
        <a:graphic>
          <a:graphicData uri="http://schemas.openxmlformats.org/presentationml/2006/ole">
            <mc:AlternateContent xmlns:mc="http://schemas.openxmlformats.org/markup-compatibility/2006">
              <mc:Choice xmlns:v="urn:schemas-microsoft-com:vml" Requires="v">
                <p:oleObj spid="_x0000_s71689" name="Equation" r:id="rId17" imgW="3263760" imgH="787320" progId="Equation.DSMT4">
                  <p:embed/>
                </p:oleObj>
              </mc:Choice>
              <mc:Fallback>
                <p:oleObj name="Equation" r:id="rId17" imgW="3263760" imgH="787320" progId="Equation.DSMT4">
                  <p:embed/>
                  <p:pic>
                    <p:nvPicPr>
                      <p:cNvPr id="14" name="Object 21"/>
                      <p:cNvPicPr>
                        <a:picLocks noChangeAspect="1" noChangeArrowheads="1"/>
                      </p:cNvPicPr>
                      <p:nvPr/>
                    </p:nvPicPr>
                    <p:blipFill>
                      <a:blip r:embed="rId18"/>
                      <a:srcRect/>
                      <a:stretch>
                        <a:fillRect/>
                      </a:stretch>
                    </p:blipFill>
                    <p:spPr bwMode="auto">
                      <a:xfrm>
                        <a:off x="4765675" y="1052513"/>
                        <a:ext cx="3082925"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Oval 22"/>
          <p:cNvSpPr>
            <a:spLocks noChangeArrowheads="1"/>
          </p:cNvSpPr>
          <p:nvPr/>
        </p:nvSpPr>
        <p:spPr bwMode="auto">
          <a:xfrm>
            <a:off x="4772025" y="1301750"/>
            <a:ext cx="144463" cy="144463"/>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endParaRPr>
          </a:p>
        </p:txBody>
      </p:sp>
      <p:sp>
        <p:nvSpPr>
          <p:cNvPr id="16" name="Oval 23"/>
          <p:cNvSpPr>
            <a:spLocks noChangeArrowheads="1"/>
          </p:cNvSpPr>
          <p:nvPr/>
        </p:nvSpPr>
        <p:spPr bwMode="auto">
          <a:xfrm>
            <a:off x="4751388" y="2133600"/>
            <a:ext cx="144462" cy="144463"/>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endParaRPr>
          </a:p>
        </p:txBody>
      </p:sp>
      <p:sp>
        <p:nvSpPr>
          <p:cNvPr id="17" name="Oval 24"/>
          <p:cNvSpPr>
            <a:spLocks noChangeArrowheads="1"/>
          </p:cNvSpPr>
          <p:nvPr/>
        </p:nvSpPr>
        <p:spPr bwMode="auto">
          <a:xfrm>
            <a:off x="5003601" y="3717032"/>
            <a:ext cx="144463" cy="144462"/>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endParaRPr>
          </a:p>
        </p:txBody>
      </p:sp>
      <p:graphicFrame>
        <p:nvGraphicFramePr>
          <p:cNvPr id="18" name="Object 25"/>
          <p:cNvGraphicFramePr>
            <a:graphicFrameLocks noChangeAspect="1"/>
          </p:cNvGraphicFramePr>
          <p:nvPr/>
        </p:nvGraphicFramePr>
        <p:xfrm>
          <a:off x="5111750" y="4913313"/>
          <a:ext cx="2628900" cy="549275"/>
        </p:xfrm>
        <a:graphic>
          <a:graphicData uri="http://schemas.openxmlformats.org/presentationml/2006/ole">
            <mc:AlternateContent xmlns:mc="http://schemas.openxmlformats.org/markup-compatibility/2006">
              <mc:Choice xmlns:v="urn:schemas-microsoft-com:vml" Requires="v">
                <p:oleObj spid="_x0000_s71690" name="Equation" r:id="rId19" imgW="2361960" imgH="495000" progId="Equation.DSMT4">
                  <p:embed/>
                </p:oleObj>
              </mc:Choice>
              <mc:Fallback>
                <p:oleObj name="Equation" r:id="rId19" imgW="2361960" imgH="495000" progId="Equation.DSMT4">
                  <p:embed/>
                  <p:pic>
                    <p:nvPicPr>
                      <p:cNvPr id="18" name="Object 25"/>
                      <p:cNvPicPr>
                        <a:picLocks noChangeAspect="1" noChangeArrowheads="1"/>
                      </p:cNvPicPr>
                      <p:nvPr/>
                    </p:nvPicPr>
                    <p:blipFill>
                      <a:blip r:embed="rId20"/>
                      <a:srcRect/>
                      <a:stretch>
                        <a:fillRect/>
                      </a:stretch>
                    </p:blipFill>
                    <p:spPr bwMode="auto">
                      <a:xfrm>
                        <a:off x="5111750" y="4913313"/>
                        <a:ext cx="26289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Object 26"/>
          <p:cNvGraphicFramePr>
            <a:graphicFrameLocks noChangeAspect="1"/>
          </p:cNvGraphicFramePr>
          <p:nvPr/>
        </p:nvGraphicFramePr>
        <p:xfrm>
          <a:off x="5148263" y="6043613"/>
          <a:ext cx="2627312" cy="539750"/>
        </p:xfrm>
        <a:graphic>
          <a:graphicData uri="http://schemas.openxmlformats.org/presentationml/2006/ole">
            <mc:AlternateContent xmlns:mc="http://schemas.openxmlformats.org/markup-compatibility/2006">
              <mc:Choice xmlns:v="urn:schemas-microsoft-com:vml" Requires="v">
                <p:oleObj spid="_x0000_s71691" name="Equation" r:id="rId21" imgW="2387520" imgH="495000" progId="Equation.DSMT4">
                  <p:embed/>
                </p:oleObj>
              </mc:Choice>
              <mc:Fallback>
                <p:oleObj name="Equation" r:id="rId21" imgW="2387520" imgH="495000" progId="Equation.DSMT4">
                  <p:embed/>
                  <p:pic>
                    <p:nvPicPr>
                      <p:cNvPr id="19" name="Object 26"/>
                      <p:cNvPicPr>
                        <a:picLocks noChangeAspect="1" noChangeArrowheads="1"/>
                      </p:cNvPicPr>
                      <p:nvPr/>
                    </p:nvPicPr>
                    <p:blipFill>
                      <a:blip r:embed="rId22"/>
                      <a:srcRect/>
                      <a:stretch>
                        <a:fillRect/>
                      </a:stretch>
                    </p:blipFill>
                    <p:spPr bwMode="auto">
                      <a:xfrm>
                        <a:off x="5148263" y="6043613"/>
                        <a:ext cx="2627312"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27"/>
          <p:cNvGraphicFramePr>
            <a:graphicFrameLocks noChangeAspect="1"/>
          </p:cNvGraphicFramePr>
          <p:nvPr/>
        </p:nvGraphicFramePr>
        <p:xfrm>
          <a:off x="5111750" y="5527675"/>
          <a:ext cx="1944688" cy="458788"/>
        </p:xfrm>
        <a:graphic>
          <a:graphicData uri="http://schemas.openxmlformats.org/presentationml/2006/ole">
            <mc:AlternateContent xmlns:mc="http://schemas.openxmlformats.org/markup-compatibility/2006">
              <mc:Choice xmlns:v="urn:schemas-microsoft-com:vml" Requires="v">
                <p:oleObj spid="_x0000_s71692" name="Equation" r:id="rId23" imgW="1803240" imgH="431640" progId="Equation.DSMT4">
                  <p:embed/>
                </p:oleObj>
              </mc:Choice>
              <mc:Fallback>
                <p:oleObj name="Equation" r:id="rId23" imgW="1803240" imgH="431640" progId="Equation.DSMT4">
                  <p:embed/>
                  <p:pic>
                    <p:nvPicPr>
                      <p:cNvPr id="20" name="Object 27"/>
                      <p:cNvPicPr>
                        <a:picLocks noChangeAspect="1" noChangeArrowheads="1"/>
                      </p:cNvPicPr>
                      <p:nvPr/>
                    </p:nvPicPr>
                    <p:blipFill>
                      <a:blip r:embed="rId24"/>
                      <a:srcRect/>
                      <a:stretch>
                        <a:fillRect/>
                      </a:stretch>
                    </p:blipFill>
                    <p:spPr bwMode="auto">
                      <a:xfrm>
                        <a:off x="5111750" y="5527675"/>
                        <a:ext cx="1944688"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28"/>
          <p:cNvGraphicFramePr>
            <a:graphicFrameLocks noChangeAspect="1"/>
          </p:cNvGraphicFramePr>
          <p:nvPr/>
        </p:nvGraphicFramePr>
        <p:xfrm>
          <a:off x="5148263" y="4281488"/>
          <a:ext cx="1908175" cy="552450"/>
        </p:xfrm>
        <a:graphic>
          <a:graphicData uri="http://schemas.openxmlformats.org/presentationml/2006/ole">
            <mc:AlternateContent xmlns:mc="http://schemas.openxmlformats.org/markup-compatibility/2006">
              <mc:Choice xmlns:v="urn:schemas-microsoft-com:vml" Requires="v">
                <p:oleObj spid="_x0000_s71693" name="Equation" r:id="rId25" imgW="1600200" imgH="495000" progId="Equation.DSMT4">
                  <p:embed/>
                </p:oleObj>
              </mc:Choice>
              <mc:Fallback>
                <p:oleObj name="Equation" r:id="rId25" imgW="1600200" imgH="495000" progId="Equation.DSMT4">
                  <p:embed/>
                  <p:pic>
                    <p:nvPicPr>
                      <p:cNvPr id="21" name="Object 28"/>
                      <p:cNvPicPr>
                        <a:picLocks noChangeAspect="1" noChangeArrowheads="1"/>
                      </p:cNvPicPr>
                      <p:nvPr/>
                    </p:nvPicPr>
                    <p:blipFill>
                      <a:blip r:embed="rId26"/>
                      <a:srcRect/>
                      <a:stretch>
                        <a:fillRect/>
                      </a:stretch>
                    </p:blipFill>
                    <p:spPr bwMode="auto">
                      <a:xfrm>
                        <a:off x="5148263" y="4281488"/>
                        <a:ext cx="190817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29"/>
          <p:cNvGraphicFramePr>
            <a:graphicFrameLocks noChangeAspect="1"/>
          </p:cNvGraphicFramePr>
          <p:nvPr/>
        </p:nvGraphicFramePr>
        <p:xfrm>
          <a:off x="1439863" y="4295775"/>
          <a:ext cx="1655762" cy="527050"/>
        </p:xfrm>
        <a:graphic>
          <a:graphicData uri="http://schemas.openxmlformats.org/presentationml/2006/ole">
            <mc:AlternateContent xmlns:mc="http://schemas.openxmlformats.org/markup-compatibility/2006">
              <mc:Choice xmlns:v="urn:schemas-microsoft-com:vml" Requires="v">
                <p:oleObj spid="_x0000_s71694" name="Equation" r:id="rId27" imgW="1549080" imgH="495000" progId="Equation.DSMT4">
                  <p:embed/>
                </p:oleObj>
              </mc:Choice>
              <mc:Fallback>
                <p:oleObj name="Equation" r:id="rId27" imgW="1549080" imgH="495000" progId="Equation.DSMT4">
                  <p:embed/>
                  <p:pic>
                    <p:nvPicPr>
                      <p:cNvPr id="22" name="Object 29"/>
                      <p:cNvPicPr>
                        <a:picLocks noChangeAspect="1" noChangeArrowheads="1"/>
                      </p:cNvPicPr>
                      <p:nvPr/>
                    </p:nvPicPr>
                    <p:blipFill>
                      <a:blip r:embed="rId28"/>
                      <a:srcRect/>
                      <a:stretch>
                        <a:fillRect/>
                      </a:stretch>
                    </p:blipFill>
                    <p:spPr bwMode="auto">
                      <a:xfrm>
                        <a:off x="1439863" y="4295775"/>
                        <a:ext cx="1655762"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30"/>
          <p:cNvGraphicFramePr>
            <a:graphicFrameLocks noChangeAspect="1"/>
          </p:cNvGraphicFramePr>
          <p:nvPr/>
        </p:nvGraphicFramePr>
        <p:xfrm>
          <a:off x="877888" y="4905375"/>
          <a:ext cx="2757487" cy="530225"/>
        </p:xfrm>
        <a:graphic>
          <a:graphicData uri="http://schemas.openxmlformats.org/presentationml/2006/ole">
            <mc:AlternateContent xmlns:mc="http://schemas.openxmlformats.org/markup-compatibility/2006">
              <mc:Choice xmlns:v="urn:schemas-microsoft-com:vml" Requires="v">
                <p:oleObj spid="_x0000_s71695" name="Equation" r:id="rId29" imgW="2552400" imgH="495000" progId="Equation.DSMT4">
                  <p:embed/>
                </p:oleObj>
              </mc:Choice>
              <mc:Fallback>
                <p:oleObj name="Equation" r:id="rId29" imgW="2552400" imgH="495000" progId="Equation.DSMT4">
                  <p:embed/>
                  <p:pic>
                    <p:nvPicPr>
                      <p:cNvPr id="23" name="Object 30"/>
                      <p:cNvPicPr>
                        <a:picLocks noChangeAspect="1" noChangeArrowheads="1"/>
                      </p:cNvPicPr>
                      <p:nvPr/>
                    </p:nvPicPr>
                    <p:blipFill>
                      <a:blip r:embed="rId30"/>
                      <a:srcRect/>
                      <a:stretch>
                        <a:fillRect/>
                      </a:stretch>
                    </p:blipFill>
                    <p:spPr bwMode="auto">
                      <a:xfrm>
                        <a:off x="877888" y="4905375"/>
                        <a:ext cx="2757487"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31"/>
          <p:cNvGraphicFramePr>
            <a:graphicFrameLocks noChangeAspect="1"/>
          </p:cNvGraphicFramePr>
          <p:nvPr/>
        </p:nvGraphicFramePr>
        <p:xfrm>
          <a:off x="1152525" y="5516563"/>
          <a:ext cx="2124075" cy="468312"/>
        </p:xfrm>
        <a:graphic>
          <a:graphicData uri="http://schemas.openxmlformats.org/presentationml/2006/ole">
            <mc:AlternateContent xmlns:mc="http://schemas.openxmlformats.org/markup-compatibility/2006">
              <mc:Choice xmlns:v="urn:schemas-microsoft-com:vml" Requires="v">
                <p:oleObj spid="_x0000_s71696" name="Equation" r:id="rId31" imgW="1942920" imgH="431640" progId="Equation.DSMT4">
                  <p:embed/>
                </p:oleObj>
              </mc:Choice>
              <mc:Fallback>
                <p:oleObj name="Equation" r:id="rId31" imgW="1942920" imgH="431640" progId="Equation.DSMT4">
                  <p:embed/>
                  <p:pic>
                    <p:nvPicPr>
                      <p:cNvPr id="24" name="Object 31"/>
                      <p:cNvPicPr>
                        <a:picLocks noChangeAspect="1" noChangeArrowheads="1"/>
                      </p:cNvPicPr>
                      <p:nvPr/>
                    </p:nvPicPr>
                    <p:blipFill>
                      <a:blip r:embed="rId32"/>
                      <a:srcRect/>
                      <a:stretch>
                        <a:fillRect/>
                      </a:stretch>
                    </p:blipFill>
                    <p:spPr bwMode="auto">
                      <a:xfrm>
                        <a:off x="1152525" y="5516563"/>
                        <a:ext cx="2124075"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32"/>
          <p:cNvGraphicFramePr>
            <a:graphicFrameLocks noChangeAspect="1"/>
          </p:cNvGraphicFramePr>
          <p:nvPr/>
        </p:nvGraphicFramePr>
        <p:xfrm>
          <a:off x="1079500" y="6057900"/>
          <a:ext cx="2736850" cy="500063"/>
        </p:xfrm>
        <a:graphic>
          <a:graphicData uri="http://schemas.openxmlformats.org/presentationml/2006/ole">
            <mc:AlternateContent xmlns:mc="http://schemas.openxmlformats.org/markup-compatibility/2006">
              <mc:Choice xmlns:v="urn:schemas-microsoft-com:vml" Requires="v">
                <p:oleObj spid="_x0000_s71697" name="Equation" r:id="rId33" imgW="2705040" imgH="495000" progId="Equation.DSMT4">
                  <p:embed/>
                </p:oleObj>
              </mc:Choice>
              <mc:Fallback>
                <p:oleObj name="Equation" r:id="rId33" imgW="2705040" imgH="495000" progId="Equation.DSMT4">
                  <p:embed/>
                  <p:pic>
                    <p:nvPicPr>
                      <p:cNvPr id="25" name="Object 32"/>
                      <p:cNvPicPr>
                        <a:picLocks noChangeAspect="1" noChangeArrowheads="1"/>
                      </p:cNvPicPr>
                      <p:nvPr/>
                    </p:nvPicPr>
                    <p:blipFill>
                      <a:blip r:embed="rId34"/>
                      <a:srcRect/>
                      <a:stretch>
                        <a:fillRect/>
                      </a:stretch>
                    </p:blipFill>
                    <p:spPr bwMode="auto">
                      <a:xfrm>
                        <a:off x="1079500" y="6057900"/>
                        <a:ext cx="2736850"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Oval 33"/>
          <p:cNvSpPr>
            <a:spLocks noChangeArrowheads="1"/>
          </p:cNvSpPr>
          <p:nvPr/>
        </p:nvSpPr>
        <p:spPr bwMode="auto">
          <a:xfrm>
            <a:off x="935831" y="3771899"/>
            <a:ext cx="144463" cy="144463"/>
          </a:xfrm>
          <a:prstGeom prst="ellipse">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bg1"/>
              </a:solidFill>
            </a:endParaRPr>
          </a:p>
        </p:txBody>
      </p:sp>
    </p:spTree>
    <p:extLst>
      <p:ext uri="{BB962C8B-B14F-4D97-AF65-F5344CB8AC3E}">
        <p14:creationId xmlns:p14="http://schemas.microsoft.com/office/powerpoint/2010/main" val="2119546494"/>
      </p:ext>
    </p:extLst>
  </p:cSld>
  <p:clrMapOvr>
    <a:masterClrMapping/>
  </p:clrMapOvr>
  <p:transition spd="slow">
    <p:wipe dir="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矩形 1"/>
          <p:cNvSpPr>
            <a:spLocks noChangeArrowheads="1"/>
          </p:cNvSpPr>
          <p:nvPr/>
        </p:nvSpPr>
        <p:spPr bwMode="auto">
          <a:xfrm>
            <a:off x="0" y="0"/>
            <a:ext cx="91440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zh-CN" sz="2400" b="1">
                <a:solidFill>
                  <a:srgbClr val="FFC000"/>
                </a:solidFill>
              </a:rPr>
              <a:t>例题：</a:t>
            </a:r>
            <a:r>
              <a:rPr lang="en-US" altLang="zh-CN" sz="2400" b="1">
                <a:solidFill>
                  <a:srgbClr val="FFC000"/>
                </a:solidFill>
              </a:rPr>
              <a:t>9.18(p.419)</a:t>
            </a:r>
            <a:r>
              <a:rPr lang="zh-CN" altLang="zh-CN" sz="2400" b="1">
                <a:solidFill>
                  <a:srgbClr val="FFC000"/>
                </a:solidFill>
              </a:rPr>
              <a:t>（重点）</a:t>
            </a:r>
          </a:p>
          <a:p>
            <a:pPr algn="l"/>
            <a:r>
              <a:rPr lang="zh-CN" altLang="zh-CN" sz="2400" b="1">
                <a:solidFill>
                  <a:schemeClr val="bg1"/>
                </a:solidFill>
              </a:rPr>
              <a:t>无限长圆柱形铜线，外面包一层相对磁导率为</a:t>
            </a:r>
            <a:r>
              <a:rPr lang="en-US" altLang="zh-CN" sz="2400" b="1">
                <a:solidFill>
                  <a:schemeClr val="bg1"/>
                </a:solidFill>
              </a:rPr>
              <a:t>μ</a:t>
            </a:r>
            <a:r>
              <a:rPr lang="en-US" altLang="zh-CN" sz="2400" b="1" baseline="-25000">
                <a:solidFill>
                  <a:schemeClr val="bg1"/>
                </a:solidFill>
              </a:rPr>
              <a:t>r</a:t>
            </a:r>
            <a:r>
              <a:rPr lang="zh-CN" altLang="zh-CN" sz="2400" b="1">
                <a:solidFill>
                  <a:schemeClr val="bg1"/>
                </a:solidFill>
              </a:rPr>
              <a:t>的圆筒形磁介质。导线的半径为</a:t>
            </a:r>
            <a:r>
              <a:rPr lang="en-US" altLang="zh-CN" sz="2400" b="1">
                <a:solidFill>
                  <a:schemeClr val="bg1"/>
                </a:solidFill>
              </a:rPr>
              <a:t>R</a:t>
            </a:r>
            <a:r>
              <a:rPr lang="en-US" altLang="zh-CN" sz="2400" b="1" baseline="-25000">
                <a:solidFill>
                  <a:schemeClr val="bg1"/>
                </a:solidFill>
              </a:rPr>
              <a:t>1</a:t>
            </a:r>
            <a:r>
              <a:rPr lang="zh-CN" altLang="zh-CN" sz="2400" b="1">
                <a:solidFill>
                  <a:schemeClr val="bg1"/>
                </a:solidFill>
              </a:rPr>
              <a:t>，磁介质的外半径为</a:t>
            </a:r>
            <a:r>
              <a:rPr lang="en-US" altLang="zh-CN" sz="2400" b="1">
                <a:solidFill>
                  <a:schemeClr val="bg1"/>
                </a:solidFill>
              </a:rPr>
              <a:t>R</a:t>
            </a:r>
            <a:r>
              <a:rPr lang="en-US" altLang="zh-CN" sz="2400" b="1" baseline="-25000">
                <a:solidFill>
                  <a:schemeClr val="bg1"/>
                </a:solidFill>
              </a:rPr>
              <a:t>2</a:t>
            </a:r>
            <a:r>
              <a:rPr lang="zh-CN" altLang="zh-CN" sz="2400" b="1">
                <a:solidFill>
                  <a:schemeClr val="bg1"/>
                </a:solidFill>
              </a:rPr>
              <a:t>，铜线内均匀分布的电流</a:t>
            </a:r>
            <a:r>
              <a:rPr lang="en-US" altLang="zh-CN" sz="2400" b="1">
                <a:solidFill>
                  <a:schemeClr val="bg1"/>
                </a:solidFill>
              </a:rPr>
              <a:t>I</a:t>
            </a:r>
            <a:r>
              <a:rPr lang="zh-CN" altLang="zh-CN" sz="2400" b="1">
                <a:solidFill>
                  <a:schemeClr val="bg1"/>
                </a:solidFill>
              </a:rPr>
              <a:t>，铜线的相对磁导率为</a:t>
            </a:r>
            <a:r>
              <a:rPr lang="en-US" altLang="zh-CN" sz="2400" b="1">
                <a:solidFill>
                  <a:schemeClr val="bg1"/>
                </a:solidFill>
              </a:rPr>
              <a:t>1</a:t>
            </a:r>
            <a:r>
              <a:rPr lang="zh-CN" altLang="zh-CN" sz="2400" b="1">
                <a:solidFill>
                  <a:schemeClr val="bg1"/>
                </a:solidFill>
              </a:rPr>
              <a:t>。</a:t>
            </a:r>
          </a:p>
          <a:p>
            <a:pPr algn="l"/>
            <a:r>
              <a:rPr lang="zh-CN" altLang="zh-CN" sz="2400" b="1">
                <a:solidFill>
                  <a:schemeClr val="bg1"/>
                </a:solidFill>
              </a:rPr>
              <a:t>求：无限长圆柱形铜线和介质内外的磁场强度</a:t>
            </a:r>
            <a:r>
              <a:rPr lang="en-US" altLang="zh-CN" sz="2400" b="1">
                <a:solidFill>
                  <a:schemeClr val="bg1"/>
                </a:solidFill>
              </a:rPr>
              <a:t>H</a:t>
            </a:r>
            <a:r>
              <a:rPr lang="zh-CN" altLang="zh-CN" sz="2400" b="1">
                <a:solidFill>
                  <a:schemeClr val="bg1"/>
                </a:solidFill>
              </a:rPr>
              <a:t>和磁感应强度</a:t>
            </a:r>
            <a:r>
              <a:rPr lang="en-US" altLang="zh-CN" sz="2400" b="1">
                <a:solidFill>
                  <a:schemeClr val="bg1"/>
                </a:solidFill>
              </a:rPr>
              <a:t>B</a:t>
            </a:r>
            <a:r>
              <a:rPr lang="zh-CN" altLang="zh-CN" sz="2400" b="1">
                <a:solidFill>
                  <a:schemeClr val="bg1"/>
                </a:solidFill>
              </a:rPr>
              <a:t>。</a:t>
            </a:r>
          </a:p>
        </p:txBody>
      </p:sp>
      <p:pic>
        <p:nvPicPr>
          <p:cNvPr id="74755" name="Picture 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085975"/>
            <a:ext cx="5845175" cy="227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56" name="Picture 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4811713"/>
            <a:ext cx="762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57" name="Picture 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9050" y="4759325"/>
            <a:ext cx="2486025"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58" name="Picture 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175" y="4781550"/>
            <a:ext cx="159067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59" name="Picture 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6092825"/>
            <a:ext cx="312420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60" name="Picture 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3775" y="5849938"/>
            <a:ext cx="2657475"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61" name="Picture 7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8750" y="1938338"/>
            <a:ext cx="2314575" cy="220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62" name="Picture 7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13475" y="4297363"/>
            <a:ext cx="2800350"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856559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7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7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7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7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412875"/>
            <a:ext cx="4191000"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2463" y="1414463"/>
            <a:ext cx="2286000"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7965734"/>
      </p:ext>
    </p:extLst>
  </p:cSld>
  <p:clrMapOvr>
    <a:masterClrMapping/>
  </p:clrMapOvr>
  <p:transition spd="slow">
    <p:wipe di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ext Box 2"/>
          <p:cNvSpPr txBox="1">
            <a:spLocks noChangeArrowheads="1"/>
          </p:cNvSpPr>
          <p:nvPr/>
        </p:nvSpPr>
        <p:spPr bwMode="auto">
          <a:xfrm>
            <a:off x="228600" y="323850"/>
            <a:ext cx="2438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800" b="1">
                <a:solidFill>
                  <a:srgbClr val="FFFF00"/>
                </a:solidFill>
                <a:latin typeface="宋体" pitchFamily="2" charset="-122"/>
              </a:rPr>
              <a:t>五</a:t>
            </a:r>
            <a:r>
              <a:rPr kumimoji="1" lang="en-US" altLang="zh-CN" sz="2800" b="1">
                <a:solidFill>
                  <a:srgbClr val="FFFF00"/>
                </a:solidFill>
                <a:latin typeface="宋体" pitchFamily="2" charset="-122"/>
              </a:rPr>
              <a:t>.</a:t>
            </a:r>
            <a:r>
              <a:rPr kumimoji="1" lang="zh-CN" altLang="en-US" sz="2800" b="1">
                <a:solidFill>
                  <a:srgbClr val="FFFF00"/>
                </a:solidFill>
                <a:latin typeface="宋体" pitchFamily="2" charset="-122"/>
              </a:rPr>
              <a:t>铁磁质</a:t>
            </a:r>
          </a:p>
        </p:txBody>
      </p:sp>
      <p:sp>
        <p:nvSpPr>
          <p:cNvPr id="162819" name="Text Box 3"/>
          <p:cNvSpPr txBox="1">
            <a:spLocks noChangeArrowheads="1"/>
          </p:cNvSpPr>
          <p:nvPr/>
        </p:nvSpPr>
        <p:spPr bwMode="auto">
          <a:xfrm>
            <a:off x="762000" y="1066800"/>
            <a:ext cx="198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66FFFF"/>
                </a:solidFill>
                <a:latin typeface="Times New Roman" pitchFamily="18" charset="0"/>
              </a:rPr>
              <a:t>主要特征</a:t>
            </a:r>
          </a:p>
        </p:txBody>
      </p:sp>
      <p:sp>
        <p:nvSpPr>
          <p:cNvPr id="162820" name="Text Box 4"/>
          <p:cNvSpPr txBox="1">
            <a:spLocks noChangeArrowheads="1"/>
          </p:cNvSpPr>
          <p:nvPr/>
        </p:nvSpPr>
        <p:spPr bwMode="auto">
          <a:xfrm>
            <a:off x="2362200" y="838200"/>
            <a:ext cx="624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在外场中，铁磁质可使原磁场大大增强。</a:t>
            </a:r>
          </a:p>
        </p:txBody>
      </p:sp>
      <p:sp>
        <p:nvSpPr>
          <p:cNvPr id="162821" name="Text Box 5"/>
          <p:cNvSpPr txBox="1">
            <a:spLocks noChangeArrowheads="1"/>
          </p:cNvSpPr>
          <p:nvPr/>
        </p:nvSpPr>
        <p:spPr bwMode="auto">
          <a:xfrm>
            <a:off x="2355850" y="1371600"/>
            <a:ext cx="678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撤去外磁场后，铁磁质仍能保留部分磁性。</a:t>
            </a:r>
          </a:p>
        </p:txBody>
      </p:sp>
      <p:sp>
        <p:nvSpPr>
          <p:cNvPr id="162822" name="AutoShape 6"/>
          <p:cNvSpPr>
            <a:spLocks/>
          </p:cNvSpPr>
          <p:nvPr/>
        </p:nvSpPr>
        <p:spPr bwMode="auto">
          <a:xfrm>
            <a:off x="2133600" y="1006475"/>
            <a:ext cx="228600" cy="685800"/>
          </a:xfrm>
          <a:prstGeom prst="leftBrace">
            <a:avLst>
              <a:gd name="adj1" fmla="val 25000"/>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23" name="Text Box 7"/>
          <p:cNvSpPr txBox="1">
            <a:spLocks noChangeArrowheads="1"/>
          </p:cNvSpPr>
          <p:nvPr/>
        </p:nvSpPr>
        <p:spPr bwMode="auto">
          <a:xfrm>
            <a:off x="474663" y="1905000"/>
            <a:ext cx="396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66FFFF"/>
                </a:solidFill>
                <a:latin typeface="Times New Roman" pitchFamily="18" charset="0"/>
                <a:cs typeface="Times New Roman" pitchFamily="18" charset="0"/>
              </a:rPr>
              <a:t>1. </a:t>
            </a:r>
            <a:r>
              <a:rPr kumimoji="1" lang="zh-CN" altLang="en-US" sz="2400" b="1">
                <a:solidFill>
                  <a:srgbClr val="66FFFF"/>
                </a:solidFill>
                <a:latin typeface="Times New Roman" pitchFamily="18" charset="0"/>
              </a:rPr>
              <a:t>磁畴 </a:t>
            </a:r>
            <a:r>
              <a:rPr kumimoji="1" lang="en-US" altLang="zh-CN" sz="2400" b="1">
                <a:solidFill>
                  <a:srgbClr val="66FFFF"/>
                </a:solidFill>
                <a:latin typeface="Times New Roman" pitchFamily="18" charset="0"/>
              </a:rPr>
              <a:t>—— </a:t>
            </a:r>
            <a:r>
              <a:rPr kumimoji="1" lang="zh-CN" altLang="en-US" sz="2400" b="1">
                <a:solidFill>
                  <a:srgbClr val="66FFFF"/>
                </a:solidFill>
                <a:latin typeface="Times New Roman" pitchFamily="18" charset="0"/>
              </a:rPr>
              <a:t>磁化微观机理</a:t>
            </a:r>
          </a:p>
        </p:txBody>
      </p:sp>
      <p:grpSp>
        <p:nvGrpSpPr>
          <p:cNvPr id="162824" name="Group 8"/>
          <p:cNvGrpSpPr>
            <a:grpSpLocks/>
          </p:cNvGrpSpPr>
          <p:nvPr/>
        </p:nvGrpSpPr>
        <p:grpSpPr bwMode="auto">
          <a:xfrm>
            <a:off x="6642100" y="3600450"/>
            <a:ext cx="1981200" cy="1524000"/>
            <a:chOff x="864" y="2304"/>
            <a:chExt cx="1392" cy="1152"/>
          </a:xfrm>
        </p:grpSpPr>
        <p:sp>
          <p:nvSpPr>
            <p:cNvPr id="76840" name="Rectangle 9"/>
            <p:cNvSpPr>
              <a:spLocks noChangeArrowheads="1"/>
            </p:cNvSpPr>
            <p:nvPr/>
          </p:nvSpPr>
          <p:spPr bwMode="auto">
            <a:xfrm>
              <a:off x="864" y="2304"/>
              <a:ext cx="1392" cy="1152"/>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41" name="Line 10"/>
            <p:cNvSpPr>
              <a:spLocks noChangeShapeType="1"/>
            </p:cNvSpPr>
            <p:nvPr/>
          </p:nvSpPr>
          <p:spPr bwMode="auto">
            <a:xfrm>
              <a:off x="864" y="2304"/>
              <a:ext cx="1392" cy="115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42" name="Line 11"/>
            <p:cNvSpPr>
              <a:spLocks noChangeShapeType="1"/>
            </p:cNvSpPr>
            <p:nvPr/>
          </p:nvSpPr>
          <p:spPr bwMode="auto">
            <a:xfrm flipV="1">
              <a:off x="864" y="2304"/>
              <a:ext cx="1392" cy="115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62828" name="AutoShape 12"/>
          <p:cNvSpPr>
            <a:spLocks noChangeArrowheads="1"/>
          </p:cNvSpPr>
          <p:nvPr/>
        </p:nvSpPr>
        <p:spPr bwMode="auto">
          <a:xfrm>
            <a:off x="7327900" y="3829050"/>
            <a:ext cx="533400" cy="152400"/>
          </a:xfrm>
          <a:prstGeom prst="rightArrow">
            <a:avLst>
              <a:gd name="adj1" fmla="val 50000"/>
              <a:gd name="adj2" fmla="val 875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29" name="AutoShape 13"/>
          <p:cNvSpPr>
            <a:spLocks noChangeArrowheads="1"/>
          </p:cNvSpPr>
          <p:nvPr/>
        </p:nvSpPr>
        <p:spPr bwMode="auto">
          <a:xfrm>
            <a:off x="6870700" y="4133850"/>
            <a:ext cx="152400" cy="457200"/>
          </a:xfrm>
          <a:prstGeom prst="upArrow">
            <a:avLst>
              <a:gd name="adj1" fmla="val 50000"/>
              <a:gd name="adj2" fmla="val 7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62830" name="AutoShape 14"/>
          <p:cNvSpPr>
            <a:spLocks noChangeArrowheads="1"/>
          </p:cNvSpPr>
          <p:nvPr/>
        </p:nvSpPr>
        <p:spPr bwMode="auto">
          <a:xfrm>
            <a:off x="8242300" y="4133850"/>
            <a:ext cx="152400" cy="457200"/>
          </a:xfrm>
          <a:prstGeom prst="downArrow">
            <a:avLst>
              <a:gd name="adj1" fmla="val 50000"/>
              <a:gd name="adj2" fmla="val 7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62831" name="AutoShape 15"/>
          <p:cNvSpPr>
            <a:spLocks noChangeArrowheads="1"/>
          </p:cNvSpPr>
          <p:nvPr/>
        </p:nvSpPr>
        <p:spPr bwMode="auto">
          <a:xfrm>
            <a:off x="7327900" y="4743450"/>
            <a:ext cx="533400" cy="152400"/>
          </a:xfrm>
          <a:prstGeom prst="leftArrow">
            <a:avLst>
              <a:gd name="adj1" fmla="val 50000"/>
              <a:gd name="adj2" fmla="val 875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32" name="Text Box 16"/>
          <p:cNvSpPr txBox="1">
            <a:spLocks noChangeArrowheads="1"/>
          </p:cNvSpPr>
          <p:nvPr/>
        </p:nvSpPr>
        <p:spPr bwMode="auto">
          <a:xfrm>
            <a:off x="762000" y="2270125"/>
            <a:ext cx="8382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zh-CN" altLang="en-US" sz="2400" b="1">
                <a:solidFill>
                  <a:schemeClr val="bg1"/>
                </a:solidFill>
                <a:latin typeface="Times New Roman" pitchFamily="18" charset="0"/>
              </a:rPr>
              <a:t>铁磁质中自发磁化的小区域叫磁畴，磁畴中电子的自旋磁矩整齐排列。</a:t>
            </a:r>
          </a:p>
        </p:txBody>
      </p:sp>
      <p:sp>
        <p:nvSpPr>
          <p:cNvPr id="162833" name="Text Box 17"/>
          <p:cNvSpPr txBox="1">
            <a:spLocks noChangeArrowheads="1"/>
          </p:cNvSpPr>
          <p:nvPr/>
        </p:nvSpPr>
        <p:spPr bwMode="auto">
          <a:xfrm>
            <a:off x="762000" y="331152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无</a:t>
            </a:r>
          </a:p>
        </p:txBody>
      </p:sp>
      <p:graphicFrame>
        <p:nvGraphicFramePr>
          <p:cNvPr id="162834" name="Object 18"/>
          <p:cNvGraphicFramePr>
            <a:graphicFrameLocks/>
          </p:cNvGraphicFramePr>
          <p:nvPr/>
        </p:nvGraphicFramePr>
        <p:xfrm>
          <a:off x="1222375" y="3370263"/>
          <a:ext cx="366713" cy="444500"/>
        </p:xfrm>
        <a:graphic>
          <a:graphicData uri="http://schemas.openxmlformats.org/presentationml/2006/ole">
            <mc:AlternateContent xmlns:mc="http://schemas.openxmlformats.org/markup-compatibility/2006">
              <mc:Choice xmlns:v="urn:schemas-microsoft-com:vml" Requires="v">
                <p:oleObj spid="_x0000_s72706" name="Equation" r:id="rId3" imgW="266675" imgH="343008" progId="Equation.3">
                  <p:embed/>
                </p:oleObj>
              </mc:Choice>
              <mc:Fallback>
                <p:oleObj name="Equation" r:id="rId3" imgW="266675" imgH="343008" progId="Equation.3">
                  <p:embed/>
                  <p:pic>
                    <p:nvPicPr>
                      <p:cNvPr id="162834" name="Object 1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2375" y="3370263"/>
                        <a:ext cx="366713"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2835" name="Text Box 19"/>
          <p:cNvSpPr txBox="1">
            <a:spLocks noChangeArrowheads="1"/>
          </p:cNvSpPr>
          <p:nvPr/>
        </p:nvSpPr>
        <p:spPr bwMode="auto">
          <a:xfrm>
            <a:off x="1770063" y="3844925"/>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磁化方向与</a:t>
            </a:r>
          </a:p>
        </p:txBody>
      </p:sp>
      <p:sp>
        <p:nvSpPr>
          <p:cNvPr id="162836" name="Text Box 20"/>
          <p:cNvSpPr txBox="1">
            <a:spLocks noChangeArrowheads="1"/>
          </p:cNvSpPr>
          <p:nvPr/>
        </p:nvSpPr>
        <p:spPr bwMode="auto">
          <a:xfrm>
            <a:off x="777875" y="407352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有</a:t>
            </a:r>
          </a:p>
        </p:txBody>
      </p:sp>
      <p:graphicFrame>
        <p:nvGraphicFramePr>
          <p:cNvPr id="162837" name="Object 21"/>
          <p:cNvGraphicFramePr>
            <a:graphicFrameLocks/>
          </p:cNvGraphicFramePr>
          <p:nvPr/>
        </p:nvGraphicFramePr>
        <p:xfrm>
          <a:off x="1209675" y="4125913"/>
          <a:ext cx="366713" cy="444500"/>
        </p:xfrm>
        <a:graphic>
          <a:graphicData uri="http://schemas.openxmlformats.org/presentationml/2006/ole">
            <mc:AlternateContent xmlns:mc="http://schemas.openxmlformats.org/markup-compatibility/2006">
              <mc:Choice xmlns:v="urn:schemas-microsoft-com:vml" Requires="v">
                <p:oleObj spid="_x0000_s72707" name="Equation" r:id="rId5" imgW="266675" imgH="343008" progId="Equation.3">
                  <p:embed/>
                </p:oleObj>
              </mc:Choice>
              <mc:Fallback>
                <p:oleObj name="Equation" r:id="rId5" imgW="266675" imgH="343008" progId="Equation.3">
                  <p:embed/>
                  <p:pic>
                    <p:nvPicPr>
                      <p:cNvPr id="162837" name="Object 2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9675" y="4125913"/>
                        <a:ext cx="366713"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2838" name="Text Box 22"/>
          <p:cNvSpPr txBox="1">
            <a:spLocks noChangeArrowheads="1"/>
          </p:cNvSpPr>
          <p:nvPr/>
        </p:nvSpPr>
        <p:spPr bwMode="auto">
          <a:xfrm>
            <a:off x="1641475" y="3311525"/>
            <a:ext cx="449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rPr>
              <a:t>——  </a:t>
            </a:r>
            <a:r>
              <a:rPr kumimoji="1" lang="zh-CN" altLang="en-US" sz="2400" b="1">
                <a:solidFill>
                  <a:schemeClr val="bg1"/>
                </a:solidFill>
                <a:latin typeface="Times New Roman" pitchFamily="18" charset="0"/>
              </a:rPr>
              <a:t>整个铁磁质的总磁矩为零</a:t>
            </a:r>
          </a:p>
        </p:txBody>
      </p:sp>
      <p:sp>
        <p:nvSpPr>
          <p:cNvPr id="162839" name="Rectangle 23"/>
          <p:cNvSpPr>
            <a:spLocks noChangeArrowheads="1"/>
          </p:cNvSpPr>
          <p:nvPr/>
        </p:nvSpPr>
        <p:spPr bwMode="auto">
          <a:xfrm>
            <a:off x="3792538" y="3844925"/>
            <a:ext cx="233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a:solidFill>
                  <a:schemeClr val="bg1"/>
                </a:solidFill>
                <a:latin typeface="Times New Roman" pitchFamily="18" charset="0"/>
              </a:rPr>
              <a:t>同向的磁畴扩大</a:t>
            </a:r>
          </a:p>
        </p:txBody>
      </p:sp>
      <p:graphicFrame>
        <p:nvGraphicFramePr>
          <p:cNvPr id="162840" name="Object 24"/>
          <p:cNvGraphicFramePr>
            <a:graphicFrameLocks/>
          </p:cNvGraphicFramePr>
          <p:nvPr/>
        </p:nvGraphicFramePr>
        <p:xfrm>
          <a:off x="3446463" y="3879850"/>
          <a:ext cx="366712" cy="444500"/>
        </p:xfrm>
        <a:graphic>
          <a:graphicData uri="http://schemas.openxmlformats.org/presentationml/2006/ole">
            <mc:AlternateContent xmlns:mc="http://schemas.openxmlformats.org/markup-compatibility/2006">
              <mc:Choice xmlns:v="urn:schemas-microsoft-com:vml" Requires="v">
                <p:oleObj spid="_x0000_s72708" name="Equation" r:id="rId7" imgW="266675" imgH="343008" progId="Equation.3">
                  <p:embed/>
                </p:oleObj>
              </mc:Choice>
              <mc:Fallback>
                <p:oleObj name="Equation" r:id="rId7" imgW="266675" imgH="343008" progId="Equation.3">
                  <p:embed/>
                  <p:pic>
                    <p:nvPicPr>
                      <p:cNvPr id="162840" name="Object 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6463" y="3879850"/>
                        <a:ext cx="366712"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2841" name="Group 25"/>
          <p:cNvGrpSpPr>
            <a:grpSpLocks/>
          </p:cNvGrpSpPr>
          <p:nvPr/>
        </p:nvGrpSpPr>
        <p:grpSpPr bwMode="auto">
          <a:xfrm>
            <a:off x="6648450" y="3600450"/>
            <a:ext cx="1981200" cy="1524000"/>
            <a:chOff x="3999" y="1728"/>
            <a:chExt cx="1248" cy="960"/>
          </a:xfrm>
        </p:grpSpPr>
        <p:sp>
          <p:nvSpPr>
            <p:cNvPr id="76837" name="Rectangle 26"/>
            <p:cNvSpPr>
              <a:spLocks noChangeArrowheads="1"/>
            </p:cNvSpPr>
            <p:nvPr/>
          </p:nvSpPr>
          <p:spPr bwMode="auto">
            <a:xfrm>
              <a:off x="3999" y="1728"/>
              <a:ext cx="1248" cy="960"/>
            </a:xfrm>
            <a:prstGeom prst="rect">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38" name="Line 27"/>
            <p:cNvSpPr>
              <a:spLocks noChangeShapeType="1"/>
            </p:cNvSpPr>
            <p:nvPr/>
          </p:nvSpPr>
          <p:spPr bwMode="auto">
            <a:xfrm>
              <a:off x="4431" y="1728"/>
              <a:ext cx="816" cy="86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9" name="Line 28"/>
            <p:cNvSpPr>
              <a:spLocks noChangeShapeType="1"/>
            </p:cNvSpPr>
            <p:nvPr/>
          </p:nvSpPr>
          <p:spPr bwMode="auto">
            <a:xfrm flipV="1">
              <a:off x="4239" y="1787"/>
              <a:ext cx="1008" cy="864"/>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62845" name="AutoShape 29"/>
          <p:cNvSpPr>
            <a:spLocks noChangeArrowheads="1"/>
          </p:cNvSpPr>
          <p:nvPr/>
        </p:nvSpPr>
        <p:spPr bwMode="auto">
          <a:xfrm>
            <a:off x="7199313" y="4133850"/>
            <a:ext cx="152400" cy="457200"/>
          </a:xfrm>
          <a:prstGeom prst="upArrow">
            <a:avLst>
              <a:gd name="adj1" fmla="val 50000"/>
              <a:gd name="adj2" fmla="val 7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62846" name="Text Box 30"/>
          <p:cNvSpPr txBox="1">
            <a:spLocks noChangeArrowheads="1"/>
          </p:cNvSpPr>
          <p:nvPr/>
        </p:nvSpPr>
        <p:spPr bwMode="auto">
          <a:xfrm>
            <a:off x="1770063" y="4413250"/>
            <a:ext cx="220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磁化方向转向</a:t>
            </a:r>
          </a:p>
        </p:txBody>
      </p:sp>
      <p:graphicFrame>
        <p:nvGraphicFramePr>
          <p:cNvPr id="162847" name="Object 31"/>
          <p:cNvGraphicFramePr>
            <a:graphicFrameLocks/>
          </p:cNvGraphicFramePr>
          <p:nvPr/>
        </p:nvGraphicFramePr>
        <p:xfrm>
          <a:off x="3733800" y="4470400"/>
          <a:ext cx="366713" cy="444500"/>
        </p:xfrm>
        <a:graphic>
          <a:graphicData uri="http://schemas.openxmlformats.org/presentationml/2006/ole">
            <mc:AlternateContent xmlns:mc="http://schemas.openxmlformats.org/markup-compatibility/2006">
              <mc:Choice xmlns:v="urn:schemas-microsoft-com:vml" Requires="v">
                <p:oleObj spid="_x0000_s72709" name="Equation" r:id="rId9" imgW="266675" imgH="343008" progId="Equation.3">
                  <p:embed/>
                </p:oleObj>
              </mc:Choice>
              <mc:Fallback>
                <p:oleObj name="Equation" r:id="rId9" imgW="266675" imgH="343008" progId="Equation.3">
                  <p:embed/>
                  <p:pic>
                    <p:nvPicPr>
                      <p:cNvPr id="162847" name="Object 3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33800" y="4470400"/>
                        <a:ext cx="366713"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2848" name="Text Box 32"/>
          <p:cNvSpPr txBox="1">
            <a:spLocks noChangeArrowheads="1"/>
          </p:cNvSpPr>
          <p:nvPr/>
        </p:nvSpPr>
        <p:spPr bwMode="auto">
          <a:xfrm>
            <a:off x="4114800" y="4402138"/>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的方向</a:t>
            </a:r>
          </a:p>
        </p:txBody>
      </p:sp>
      <p:sp>
        <p:nvSpPr>
          <p:cNvPr id="162849" name="AutoShape 33"/>
          <p:cNvSpPr>
            <a:spLocks/>
          </p:cNvSpPr>
          <p:nvPr/>
        </p:nvSpPr>
        <p:spPr bwMode="auto">
          <a:xfrm>
            <a:off x="1658938" y="3990975"/>
            <a:ext cx="152400" cy="762000"/>
          </a:xfrm>
          <a:prstGeom prst="leftBrace">
            <a:avLst>
              <a:gd name="adj1" fmla="val 41667"/>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50" name="AutoShape 34"/>
          <p:cNvSpPr>
            <a:spLocks noChangeArrowheads="1"/>
          </p:cNvSpPr>
          <p:nvPr/>
        </p:nvSpPr>
        <p:spPr bwMode="auto">
          <a:xfrm rot="-7722946">
            <a:off x="7770813" y="4705350"/>
            <a:ext cx="533400" cy="152400"/>
          </a:xfrm>
          <a:prstGeom prst="rightArrow">
            <a:avLst>
              <a:gd name="adj1" fmla="val 50000"/>
              <a:gd name="adj2" fmla="val 875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51" name="AutoShape 35"/>
          <p:cNvSpPr>
            <a:spLocks noChangeArrowheads="1"/>
          </p:cNvSpPr>
          <p:nvPr/>
        </p:nvSpPr>
        <p:spPr bwMode="auto">
          <a:xfrm rot="-3761646">
            <a:off x="7770813" y="3790950"/>
            <a:ext cx="533400" cy="152400"/>
          </a:xfrm>
          <a:prstGeom prst="rightArrow">
            <a:avLst>
              <a:gd name="adj1" fmla="val 50000"/>
              <a:gd name="adj2" fmla="val 875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52" name="AutoShape 36"/>
          <p:cNvSpPr>
            <a:spLocks noChangeArrowheads="1"/>
          </p:cNvSpPr>
          <p:nvPr/>
        </p:nvSpPr>
        <p:spPr bwMode="auto">
          <a:xfrm rot="6573939">
            <a:off x="8266113" y="4133850"/>
            <a:ext cx="152400" cy="457200"/>
          </a:xfrm>
          <a:prstGeom prst="downArrow">
            <a:avLst>
              <a:gd name="adj1" fmla="val 50000"/>
              <a:gd name="adj2" fmla="val 7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62853" name="Line 37"/>
          <p:cNvSpPr>
            <a:spLocks noChangeShapeType="1"/>
          </p:cNvSpPr>
          <p:nvPr/>
        </p:nvSpPr>
        <p:spPr bwMode="auto">
          <a:xfrm flipV="1">
            <a:off x="7556500" y="3243263"/>
            <a:ext cx="0" cy="20574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2854" name="Object 38"/>
          <p:cNvGraphicFramePr>
            <a:graphicFrameLocks/>
          </p:cNvGraphicFramePr>
          <p:nvPr/>
        </p:nvGraphicFramePr>
        <p:xfrm>
          <a:off x="7708900" y="2990850"/>
          <a:ext cx="366713" cy="444500"/>
        </p:xfrm>
        <a:graphic>
          <a:graphicData uri="http://schemas.openxmlformats.org/presentationml/2006/ole">
            <mc:AlternateContent xmlns:mc="http://schemas.openxmlformats.org/markup-compatibility/2006">
              <mc:Choice xmlns:v="urn:schemas-microsoft-com:vml" Requires="v">
                <p:oleObj spid="_x0000_s72710" name="Equation" r:id="rId11" imgW="266675" imgH="343008" progId="Equation.3">
                  <p:embed/>
                </p:oleObj>
              </mc:Choice>
              <mc:Fallback>
                <p:oleObj name="Equation" r:id="rId11" imgW="266675" imgH="343008" progId="Equation.3">
                  <p:embed/>
                  <p:pic>
                    <p:nvPicPr>
                      <p:cNvPr id="162854" name="Object 3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08900" y="2990850"/>
                        <a:ext cx="366713"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2855" name="AutoShape 39"/>
          <p:cNvSpPr>
            <a:spLocks noChangeArrowheads="1"/>
          </p:cNvSpPr>
          <p:nvPr/>
        </p:nvSpPr>
        <p:spPr bwMode="auto">
          <a:xfrm>
            <a:off x="901700" y="5064125"/>
            <a:ext cx="685800" cy="304800"/>
          </a:xfrm>
          <a:prstGeom prst="rightArrow">
            <a:avLst>
              <a:gd name="adj1" fmla="val 50000"/>
              <a:gd name="adj2" fmla="val 562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56" name="Text Box 40"/>
          <p:cNvSpPr txBox="1">
            <a:spLocks noChangeArrowheads="1"/>
          </p:cNvSpPr>
          <p:nvPr/>
        </p:nvSpPr>
        <p:spPr bwMode="auto">
          <a:xfrm>
            <a:off x="1676400" y="4953000"/>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使磁场大大增强</a:t>
            </a:r>
          </a:p>
        </p:txBody>
      </p:sp>
      <p:sp>
        <p:nvSpPr>
          <p:cNvPr id="162857" name="Text Box 41"/>
          <p:cNvSpPr txBox="1">
            <a:spLocks noChangeArrowheads="1"/>
          </p:cNvSpPr>
          <p:nvPr/>
        </p:nvSpPr>
        <p:spPr bwMode="auto">
          <a:xfrm>
            <a:off x="773113" y="5394325"/>
            <a:ext cx="593248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zh-CN" altLang="en-US" sz="2400" b="1">
                <a:solidFill>
                  <a:schemeClr val="bg1"/>
                </a:solidFill>
                <a:latin typeface="Times New Roman" pitchFamily="18" charset="0"/>
              </a:rPr>
              <a:t>外场撤去，被磁化的铁磁质受体内杂质和内应力的阻碍，不能恢复磁化前的状态。</a:t>
            </a:r>
          </a:p>
        </p:txBody>
      </p:sp>
      <p:sp>
        <p:nvSpPr>
          <p:cNvPr id="162858" name="AutoShape 42"/>
          <p:cNvSpPr>
            <a:spLocks noChangeArrowheads="1"/>
          </p:cNvSpPr>
          <p:nvPr/>
        </p:nvSpPr>
        <p:spPr bwMode="auto">
          <a:xfrm>
            <a:off x="7086600" y="5589588"/>
            <a:ext cx="1301750" cy="762000"/>
          </a:xfrm>
          <a:prstGeom prst="wedgeRectCallout">
            <a:avLst>
              <a:gd name="adj1" fmla="val 5000"/>
              <a:gd name="adj2" fmla="val -146250"/>
            </a:avLst>
          </a:prstGeom>
          <a:solidFill>
            <a:srgbClr val="006699"/>
          </a:solidFill>
          <a:ln w="19050">
            <a:solidFill>
              <a:srgbClr val="66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r>
              <a:rPr kumimoji="1" lang="zh-CN" altLang="en-US" sz="2000" b="1">
                <a:solidFill>
                  <a:schemeClr val="bg1"/>
                </a:solidFill>
                <a:latin typeface="Times New Roman" pitchFamily="18" charset="0"/>
                <a:ea typeface="楷体_GB2312" pitchFamily="49" charset="-122"/>
              </a:rPr>
              <a:t>磁畴的磁化方向</a:t>
            </a:r>
          </a:p>
        </p:txBody>
      </p:sp>
    </p:spTree>
    <p:extLst>
      <p:ext uri="{BB962C8B-B14F-4D97-AF65-F5344CB8AC3E}">
        <p14:creationId xmlns:p14="http://schemas.microsoft.com/office/powerpoint/2010/main" val="6802253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2818"/>
                                        </p:tgtEl>
                                        <p:attrNameLst>
                                          <p:attrName>style.visibility</p:attrName>
                                        </p:attrNameLst>
                                      </p:cBhvr>
                                      <p:to>
                                        <p:strVal val="visible"/>
                                      </p:to>
                                    </p:set>
                                    <p:animEffect transition="in" filter="wipe(left)">
                                      <p:cBhvr>
                                        <p:cTn id="7" dur="500"/>
                                        <p:tgtEl>
                                          <p:spTgt spid="1628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2819"/>
                                        </p:tgtEl>
                                        <p:attrNameLst>
                                          <p:attrName>style.visibility</p:attrName>
                                        </p:attrNameLst>
                                      </p:cBhvr>
                                      <p:to>
                                        <p:strVal val="visible"/>
                                      </p:to>
                                    </p:set>
                                    <p:animEffect transition="in" filter="wipe(left)">
                                      <p:cBhvr>
                                        <p:cTn id="12" dur="500"/>
                                        <p:tgtEl>
                                          <p:spTgt spid="1628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162822"/>
                                        </p:tgtEl>
                                        <p:attrNameLst>
                                          <p:attrName>style.visibility</p:attrName>
                                        </p:attrNameLst>
                                      </p:cBhvr>
                                      <p:to>
                                        <p:strVal val="visible"/>
                                      </p:to>
                                    </p:set>
                                    <p:animEffect transition="in" filter="barn(outHorizontal)">
                                      <p:cBhvr>
                                        <p:cTn id="17" dur="500"/>
                                        <p:tgtEl>
                                          <p:spTgt spid="1628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2820"/>
                                        </p:tgtEl>
                                        <p:attrNameLst>
                                          <p:attrName>style.visibility</p:attrName>
                                        </p:attrNameLst>
                                      </p:cBhvr>
                                      <p:to>
                                        <p:strVal val="visible"/>
                                      </p:to>
                                    </p:set>
                                    <p:animEffect transition="in" filter="wipe(left)">
                                      <p:cBhvr>
                                        <p:cTn id="22" dur="500"/>
                                        <p:tgtEl>
                                          <p:spTgt spid="16282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2821"/>
                                        </p:tgtEl>
                                        <p:attrNameLst>
                                          <p:attrName>style.visibility</p:attrName>
                                        </p:attrNameLst>
                                      </p:cBhvr>
                                      <p:to>
                                        <p:strVal val="visible"/>
                                      </p:to>
                                    </p:set>
                                    <p:animEffect transition="in" filter="wipe(left)">
                                      <p:cBhvr>
                                        <p:cTn id="27" dur="500"/>
                                        <p:tgtEl>
                                          <p:spTgt spid="16282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2823"/>
                                        </p:tgtEl>
                                        <p:attrNameLst>
                                          <p:attrName>style.visibility</p:attrName>
                                        </p:attrNameLst>
                                      </p:cBhvr>
                                      <p:to>
                                        <p:strVal val="visible"/>
                                      </p:to>
                                    </p:set>
                                    <p:animEffect transition="in" filter="wipe(left)">
                                      <p:cBhvr>
                                        <p:cTn id="32" dur="500"/>
                                        <p:tgtEl>
                                          <p:spTgt spid="16282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nodeType="clickEffect">
                                  <p:stCondLst>
                                    <p:cond delay="0"/>
                                  </p:stCondLst>
                                  <p:childTnLst>
                                    <p:set>
                                      <p:cBhvr>
                                        <p:cTn id="36" dur="1" fill="hold">
                                          <p:stCondLst>
                                            <p:cond delay="0"/>
                                          </p:stCondLst>
                                        </p:cTn>
                                        <p:tgtEl>
                                          <p:spTgt spid="162824"/>
                                        </p:tgtEl>
                                        <p:attrNameLst>
                                          <p:attrName>style.visibility</p:attrName>
                                        </p:attrNameLst>
                                      </p:cBhvr>
                                      <p:to>
                                        <p:strVal val="visible"/>
                                      </p:to>
                                    </p:set>
                                    <p:animEffect transition="in" filter="box(out)">
                                      <p:cBhvr>
                                        <p:cTn id="37" dur="500"/>
                                        <p:tgtEl>
                                          <p:spTgt spid="16282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2832"/>
                                        </p:tgtEl>
                                        <p:attrNameLst>
                                          <p:attrName>style.visibility</p:attrName>
                                        </p:attrNameLst>
                                      </p:cBhvr>
                                      <p:to>
                                        <p:strVal val="visible"/>
                                      </p:to>
                                    </p:set>
                                    <p:animEffect transition="in" filter="wipe(left)">
                                      <p:cBhvr>
                                        <p:cTn id="42" dur="500"/>
                                        <p:tgtEl>
                                          <p:spTgt spid="16283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2828"/>
                                        </p:tgtEl>
                                        <p:attrNameLst>
                                          <p:attrName>style.visibility</p:attrName>
                                        </p:attrNameLst>
                                      </p:cBhvr>
                                      <p:to>
                                        <p:strVal val="visible"/>
                                      </p:to>
                                    </p:set>
                                    <p:animEffect transition="in" filter="wipe(left)">
                                      <p:cBhvr>
                                        <p:cTn id="47" dur="500"/>
                                        <p:tgtEl>
                                          <p:spTgt spid="16282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62829"/>
                                        </p:tgtEl>
                                        <p:attrNameLst>
                                          <p:attrName>style.visibility</p:attrName>
                                        </p:attrNameLst>
                                      </p:cBhvr>
                                      <p:to>
                                        <p:strVal val="visible"/>
                                      </p:to>
                                    </p:set>
                                    <p:animEffect transition="in" filter="wipe(down)">
                                      <p:cBhvr>
                                        <p:cTn id="52" dur="500"/>
                                        <p:tgtEl>
                                          <p:spTgt spid="16282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2" fill="hold" grpId="0" nodeType="clickEffect">
                                  <p:stCondLst>
                                    <p:cond delay="0"/>
                                  </p:stCondLst>
                                  <p:childTnLst>
                                    <p:set>
                                      <p:cBhvr>
                                        <p:cTn id="56" dur="1" fill="hold">
                                          <p:stCondLst>
                                            <p:cond delay="0"/>
                                          </p:stCondLst>
                                        </p:cTn>
                                        <p:tgtEl>
                                          <p:spTgt spid="162831"/>
                                        </p:tgtEl>
                                        <p:attrNameLst>
                                          <p:attrName>style.visibility</p:attrName>
                                        </p:attrNameLst>
                                      </p:cBhvr>
                                      <p:to>
                                        <p:strVal val="visible"/>
                                      </p:to>
                                    </p:set>
                                    <p:animEffect transition="in" filter="wipe(right)">
                                      <p:cBhvr>
                                        <p:cTn id="57" dur="500"/>
                                        <p:tgtEl>
                                          <p:spTgt spid="16283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62830"/>
                                        </p:tgtEl>
                                        <p:attrNameLst>
                                          <p:attrName>style.visibility</p:attrName>
                                        </p:attrNameLst>
                                      </p:cBhvr>
                                      <p:to>
                                        <p:strVal val="visible"/>
                                      </p:to>
                                    </p:set>
                                    <p:animEffect transition="in" filter="wipe(up)">
                                      <p:cBhvr>
                                        <p:cTn id="62" dur="500"/>
                                        <p:tgtEl>
                                          <p:spTgt spid="162830"/>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32" fill="hold" grpId="0" nodeType="clickEffect">
                                  <p:stCondLst>
                                    <p:cond delay="0"/>
                                  </p:stCondLst>
                                  <p:childTnLst>
                                    <p:set>
                                      <p:cBhvr>
                                        <p:cTn id="66" dur="1" fill="hold">
                                          <p:stCondLst>
                                            <p:cond delay="0"/>
                                          </p:stCondLst>
                                        </p:cTn>
                                        <p:tgtEl>
                                          <p:spTgt spid="162858"/>
                                        </p:tgtEl>
                                        <p:attrNameLst>
                                          <p:attrName>style.visibility</p:attrName>
                                        </p:attrNameLst>
                                      </p:cBhvr>
                                      <p:to>
                                        <p:strVal val="visible"/>
                                      </p:to>
                                    </p:set>
                                    <p:animEffect transition="in" filter="box(out)">
                                      <p:cBhvr>
                                        <p:cTn id="67" dur="500"/>
                                        <p:tgtEl>
                                          <p:spTgt spid="16285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62833"/>
                                        </p:tgtEl>
                                        <p:attrNameLst>
                                          <p:attrName>style.visibility</p:attrName>
                                        </p:attrNameLst>
                                      </p:cBhvr>
                                      <p:to>
                                        <p:strVal val="visible"/>
                                      </p:to>
                                    </p:set>
                                    <p:animEffect transition="in" filter="wipe(left)">
                                      <p:cBhvr>
                                        <p:cTn id="72" dur="500"/>
                                        <p:tgtEl>
                                          <p:spTgt spid="162833"/>
                                        </p:tgtEl>
                                      </p:cBhvr>
                                    </p:animEffect>
                                  </p:childTnLst>
                                </p:cTn>
                              </p:par>
                            </p:childTnLst>
                          </p:cTn>
                        </p:par>
                        <p:par>
                          <p:cTn id="73" fill="hold" nodeType="afterGroup">
                            <p:stCondLst>
                              <p:cond delay="500"/>
                            </p:stCondLst>
                            <p:childTnLst>
                              <p:par>
                                <p:cTn id="74" presetID="22" presetClass="entr" presetSubtype="8" fill="hold" nodeType="afterEffect">
                                  <p:stCondLst>
                                    <p:cond delay="0"/>
                                  </p:stCondLst>
                                  <p:childTnLst>
                                    <p:set>
                                      <p:cBhvr>
                                        <p:cTn id="75" dur="1" fill="hold">
                                          <p:stCondLst>
                                            <p:cond delay="0"/>
                                          </p:stCondLst>
                                        </p:cTn>
                                        <p:tgtEl>
                                          <p:spTgt spid="162834"/>
                                        </p:tgtEl>
                                        <p:attrNameLst>
                                          <p:attrName>style.visibility</p:attrName>
                                        </p:attrNameLst>
                                      </p:cBhvr>
                                      <p:to>
                                        <p:strVal val="visible"/>
                                      </p:to>
                                    </p:set>
                                    <p:animEffect transition="in" filter="wipe(left)">
                                      <p:cBhvr>
                                        <p:cTn id="76" dur="500"/>
                                        <p:tgtEl>
                                          <p:spTgt spid="162834"/>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62838"/>
                                        </p:tgtEl>
                                        <p:attrNameLst>
                                          <p:attrName>style.visibility</p:attrName>
                                        </p:attrNameLst>
                                      </p:cBhvr>
                                      <p:to>
                                        <p:strVal val="visible"/>
                                      </p:to>
                                    </p:set>
                                    <p:animEffect transition="in" filter="wipe(left)">
                                      <p:cBhvr>
                                        <p:cTn id="81" dur="500"/>
                                        <p:tgtEl>
                                          <p:spTgt spid="162838"/>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62836"/>
                                        </p:tgtEl>
                                        <p:attrNameLst>
                                          <p:attrName>style.visibility</p:attrName>
                                        </p:attrNameLst>
                                      </p:cBhvr>
                                      <p:to>
                                        <p:strVal val="visible"/>
                                      </p:to>
                                    </p:set>
                                    <p:animEffect transition="in" filter="wipe(left)">
                                      <p:cBhvr>
                                        <p:cTn id="86" dur="500"/>
                                        <p:tgtEl>
                                          <p:spTgt spid="162836"/>
                                        </p:tgtEl>
                                      </p:cBhvr>
                                    </p:animEffect>
                                  </p:childTnLst>
                                </p:cTn>
                              </p:par>
                            </p:childTnLst>
                          </p:cTn>
                        </p:par>
                        <p:par>
                          <p:cTn id="87" fill="hold" nodeType="afterGroup">
                            <p:stCondLst>
                              <p:cond delay="500"/>
                            </p:stCondLst>
                            <p:childTnLst>
                              <p:par>
                                <p:cTn id="88" presetID="22" presetClass="entr" presetSubtype="8" fill="hold" nodeType="afterEffect">
                                  <p:stCondLst>
                                    <p:cond delay="0"/>
                                  </p:stCondLst>
                                  <p:childTnLst>
                                    <p:set>
                                      <p:cBhvr>
                                        <p:cTn id="89" dur="1" fill="hold">
                                          <p:stCondLst>
                                            <p:cond delay="0"/>
                                          </p:stCondLst>
                                        </p:cTn>
                                        <p:tgtEl>
                                          <p:spTgt spid="162837"/>
                                        </p:tgtEl>
                                        <p:attrNameLst>
                                          <p:attrName>style.visibility</p:attrName>
                                        </p:attrNameLst>
                                      </p:cBhvr>
                                      <p:to>
                                        <p:strVal val="visible"/>
                                      </p:to>
                                    </p:set>
                                    <p:animEffect transition="in" filter="wipe(left)">
                                      <p:cBhvr>
                                        <p:cTn id="90" dur="500"/>
                                        <p:tgtEl>
                                          <p:spTgt spid="162837"/>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2" presetClass="entr" presetSubtype="4" fill="hold" grpId="0" nodeType="clickEffect">
                                  <p:stCondLst>
                                    <p:cond delay="0"/>
                                  </p:stCondLst>
                                  <p:childTnLst>
                                    <p:set>
                                      <p:cBhvr>
                                        <p:cTn id="94" dur="1" fill="hold">
                                          <p:stCondLst>
                                            <p:cond delay="0"/>
                                          </p:stCondLst>
                                        </p:cTn>
                                        <p:tgtEl>
                                          <p:spTgt spid="162853"/>
                                        </p:tgtEl>
                                        <p:attrNameLst>
                                          <p:attrName>style.visibility</p:attrName>
                                        </p:attrNameLst>
                                      </p:cBhvr>
                                      <p:to>
                                        <p:strVal val="visible"/>
                                      </p:to>
                                    </p:set>
                                    <p:animEffect transition="in" filter="slide(fromBottom)">
                                      <p:cBhvr>
                                        <p:cTn id="95" dur="500"/>
                                        <p:tgtEl>
                                          <p:spTgt spid="162853"/>
                                        </p:tgtEl>
                                      </p:cBhvr>
                                    </p:animEffect>
                                  </p:childTnLst>
                                </p:cTn>
                              </p:par>
                            </p:childTnLst>
                          </p:cTn>
                        </p:par>
                        <p:par>
                          <p:cTn id="96" fill="hold" nodeType="afterGroup">
                            <p:stCondLst>
                              <p:cond delay="500"/>
                            </p:stCondLst>
                            <p:childTnLst>
                              <p:par>
                                <p:cTn id="97" presetID="1" presetClass="entr" presetSubtype="0" fill="hold" nodeType="afterEffect">
                                  <p:stCondLst>
                                    <p:cond delay="0"/>
                                  </p:stCondLst>
                                  <p:childTnLst>
                                    <p:set>
                                      <p:cBhvr>
                                        <p:cTn id="98" dur="1" fill="hold">
                                          <p:stCondLst>
                                            <p:cond delay="499"/>
                                          </p:stCondLst>
                                        </p:cTn>
                                        <p:tgtEl>
                                          <p:spTgt spid="162854"/>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9" presetClass="entr" presetSubtype="0" fill="hold" nodeType="clickEffect">
                                  <p:stCondLst>
                                    <p:cond delay="0"/>
                                  </p:stCondLst>
                                  <p:childTnLst>
                                    <p:set>
                                      <p:cBhvr>
                                        <p:cTn id="102" dur="1" fill="hold">
                                          <p:stCondLst>
                                            <p:cond delay="0"/>
                                          </p:stCondLst>
                                        </p:cTn>
                                        <p:tgtEl>
                                          <p:spTgt spid="162841"/>
                                        </p:tgtEl>
                                        <p:attrNameLst>
                                          <p:attrName>style.visibility</p:attrName>
                                        </p:attrNameLst>
                                      </p:cBhvr>
                                      <p:to>
                                        <p:strVal val="visible"/>
                                      </p:to>
                                    </p:set>
                                    <p:animEffect transition="in" filter="dissolve">
                                      <p:cBhvr>
                                        <p:cTn id="103" dur="500"/>
                                        <p:tgtEl>
                                          <p:spTgt spid="162841"/>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6" presetClass="entr" presetSubtype="42" fill="hold" grpId="0" nodeType="clickEffect">
                                  <p:stCondLst>
                                    <p:cond delay="0"/>
                                  </p:stCondLst>
                                  <p:childTnLst>
                                    <p:set>
                                      <p:cBhvr>
                                        <p:cTn id="107" dur="1" fill="hold">
                                          <p:stCondLst>
                                            <p:cond delay="0"/>
                                          </p:stCondLst>
                                        </p:cTn>
                                        <p:tgtEl>
                                          <p:spTgt spid="162849"/>
                                        </p:tgtEl>
                                        <p:attrNameLst>
                                          <p:attrName>style.visibility</p:attrName>
                                        </p:attrNameLst>
                                      </p:cBhvr>
                                      <p:to>
                                        <p:strVal val="visible"/>
                                      </p:to>
                                    </p:set>
                                    <p:animEffect transition="in" filter="barn(outHorizontal)">
                                      <p:cBhvr>
                                        <p:cTn id="108" dur="500"/>
                                        <p:tgtEl>
                                          <p:spTgt spid="162849"/>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162835"/>
                                        </p:tgtEl>
                                        <p:attrNameLst>
                                          <p:attrName>style.visibility</p:attrName>
                                        </p:attrNameLst>
                                      </p:cBhvr>
                                      <p:to>
                                        <p:strVal val="visible"/>
                                      </p:to>
                                    </p:set>
                                    <p:animEffect transition="in" filter="wipe(left)">
                                      <p:cBhvr>
                                        <p:cTn id="113" dur="500"/>
                                        <p:tgtEl>
                                          <p:spTgt spid="162835"/>
                                        </p:tgtEl>
                                      </p:cBhvr>
                                    </p:animEffect>
                                  </p:childTnLst>
                                </p:cTn>
                              </p:par>
                            </p:childTnLst>
                          </p:cTn>
                        </p:par>
                        <p:par>
                          <p:cTn id="114" fill="hold" nodeType="afterGroup">
                            <p:stCondLst>
                              <p:cond delay="500"/>
                            </p:stCondLst>
                            <p:childTnLst>
                              <p:par>
                                <p:cTn id="115" presetID="22" presetClass="entr" presetSubtype="8" fill="hold" nodeType="afterEffect">
                                  <p:stCondLst>
                                    <p:cond delay="0"/>
                                  </p:stCondLst>
                                  <p:childTnLst>
                                    <p:set>
                                      <p:cBhvr>
                                        <p:cTn id="116" dur="1" fill="hold">
                                          <p:stCondLst>
                                            <p:cond delay="0"/>
                                          </p:stCondLst>
                                        </p:cTn>
                                        <p:tgtEl>
                                          <p:spTgt spid="162840"/>
                                        </p:tgtEl>
                                        <p:attrNameLst>
                                          <p:attrName>style.visibility</p:attrName>
                                        </p:attrNameLst>
                                      </p:cBhvr>
                                      <p:to>
                                        <p:strVal val="visible"/>
                                      </p:to>
                                    </p:set>
                                    <p:animEffect transition="in" filter="wipe(left)">
                                      <p:cBhvr>
                                        <p:cTn id="117" dur="500"/>
                                        <p:tgtEl>
                                          <p:spTgt spid="162840"/>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162839"/>
                                        </p:tgtEl>
                                        <p:attrNameLst>
                                          <p:attrName>style.visibility</p:attrName>
                                        </p:attrNameLst>
                                      </p:cBhvr>
                                      <p:to>
                                        <p:strVal val="visible"/>
                                      </p:to>
                                    </p:set>
                                    <p:animEffect transition="in" filter="wipe(left)">
                                      <p:cBhvr>
                                        <p:cTn id="122" dur="500"/>
                                        <p:tgtEl>
                                          <p:spTgt spid="162839"/>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162845"/>
                                        </p:tgtEl>
                                        <p:attrNameLst>
                                          <p:attrName>style.visibility</p:attrName>
                                        </p:attrNameLst>
                                      </p:cBhvr>
                                      <p:to>
                                        <p:strVal val="visible"/>
                                      </p:to>
                                    </p:set>
                                    <p:animEffect transition="in" filter="wipe(down)">
                                      <p:cBhvr>
                                        <p:cTn id="127" dur="500"/>
                                        <p:tgtEl>
                                          <p:spTgt spid="162845"/>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162846"/>
                                        </p:tgtEl>
                                        <p:attrNameLst>
                                          <p:attrName>style.visibility</p:attrName>
                                        </p:attrNameLst>
                                      </p:cBhvr>
                                      <p:to>
                                        <p:strVal val="visible"/>
                                      </p:to>
                                    </p:set>
                                    <p:animEffect transition="in" filter="wipe(left)">
                                      <p:cBhvr>
                                        <p:cTn id="132" dur="500"/>
                                        <p:tgtEl>
                                          <p:spTgt spid="162846"/>
                                        </p:tgtEl>
                                      </p:cBhvr>
                                    </p:animEffect>
                                  </p:childTnLst>
                                </p:cTn>
                              </p:par>
                            </p:childTnLst>
                          </p:cTn>
                        </p:par>
                        <p:par>
                          <p:cTn id="133" fill="hold" nodeType="afterGroup">
                            <p:stCondLst>
                              <p:cond delay="500"/>
                            </p:stCondLst>
                            <p:childTnLst>
                              <p:par>
                                <p:cTn id="134" presetID="22" presetClass="entr" presetSubtype="8" fill="hold" nodeType="afterEffect">
                                  <p:stCondLst>
                                    <p:cond delay="0"/>
                                  </p:stCondLst>
                                  <p:childTnLst>
                                    <p:set>
                                      <p:cBhvr>
                                        <p:cTn id="135" dur="1" fill="hold">
                                          <p:stCondLst>
                                            <p:cond delay="0"/>
                                          </p:stCondLst>
                                        </p:cTn>
                                        <p:tgtEl>
                                          <p:spTgt spid="162847"/>
                                        </p:tgtEl>
                                        <p:attrNameLst>
                                          <p:attrName>style.visibility</p:attrName>
                                        </p:attrNameLst>
                                      </p:cBhvr>
                                      <p:to>
                                        <p:strVal val="visible"/>
                                      </p:to>
                                    </p:set>
                                    <p:animEffect transition="in" filter="wipe(left)">
                                      <p:cBhvr>
                                        <p:cTn id="136" dur="500"/>
                                        <p:tgtEl>
                                          <p:spTgt spid="162847"/>
                                        </p:tgtEl>
                                      </p:cBhvr>
                                    </p:animEffect>
                                  </p:childTnLst>
                                </p:cTn>
                              </p:par>
                            </p:childTnLst>
                          </p:cTn>
                        </p:par>
                        <p:par>
                          <p:cTn id="137" fill="hold" nodeType="afterGroup">
                            <p:stCondLst>
                              <p:cond delay="1000"/>
                            </p:stCondLst>
                            <p:childTnLst>
                              <p:par>
                                <p:cTn id="138" presetID="22" presetClass="entr" presetSubtype="8" fill="hold" grpId="0" nodeType="afterEffect">
                                  <p:stCondLst>
                                    <p:cond delay="0"/>
                                  </p:stCondLst>
                                  <p:childTnLst>
                                    <p:set>
                                      <p:cBhvr>
                                        <p:cTn id="139" dur="1" fill="hold">
                                          <p:stCondLst>
                                            <p:cond delay="0"/>
                                          </p:stCondLst>
                                        </p:cTn>
                                        <p:tgtEl>
                                          <p:spTgt spid="162848"/>
                                        </p:tgtEl>
                                        <p:attrNameLst>
                                          <p:attrName>style.visibility</p:attrName>
                                        </p:attrNameLst>
                                      </p:cBhvr>
                                      <p:to>
                                        <p:strVal val="visible"/>
                                      </p:to>
                                    </p:set>
                                    <p:animEffect transition="in" filter="wipe(left)">
                                      <p:cBhvr>
                                        <p:cTn id="140" dur="500"/>
                                        <p:tgtEl>
                                          <p:spTgt spid="162848"/>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4" fill="hold" grpId="0" nodeType="clickEffect">
                                  <p:stCondLst>
                                    <p:cond delay="0"/>
                                  </p:stCondLst>
                                  <p:childTnLst>
                                    <p:set>
                                      <p:cBhvr>
                                        <p:cTn id="144" dur="1" fill="hold">
                                          <p:stCondLst>
                                            <p:cond delay="0"/>
                                          </p:stCondLst>
                                        </p:cTn>
                                        <p:tgtEl>
                                          <p:spTgt spid="162851"/>
                                        </p:tgtEl>
                                        <p:attrNameLst>
                                          <p:attrName>style.visibility</p:attrName>
                                        </p:attrNameLst>
                                      </p:cBhvr>
                                      <p:to>
                                        <p:strVal val="visible"/>
                                      </p:to>
                                    </p:set>
                                    <p:animEffect transition="in" filter="wipe(down)">
                                      <p:cBhvr>
                                        <p:cTn id="145" dur="500"/>
                                        <p:tgtEl>
                                          <p:spTgt spid="162851"/>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22" presetClass="entr" presetSubtype="4" fill="hold" grpId="0" nodeType="clickEffect">
                                  <p:stCondLst>
                                    <p:cond delay="0"/>
                                  </p:stCondLst>
                                  <p:childTnLst>
                                    <p:set>
                                      <p:cBhvr>
                                        <p:cTn id="149" dur="1" fill="hold">
                                          <p:stCondLst>
                                            <p:cond delay="0"/>
                                          </p:stCondLst>
                                        </p:cTn>
                                        <p:tgtEl>
                                          <p:spTgt spid="162850"/>
                                        </p:tgtEl>
                                        <p:attrNameLst>
                                          <p:attrName>style.visibility</p:attrName>
                                        </p:attrNameLst>
                                      </p:cBhvr>
                                      <p:to>
                                        <p:strVal val="visible"/>
                                      </p:to>
                                    </p:set>
                                    <p:animEffect transition="in" filter="wipe(down)">
                                      <p:cBhvr>
                                        <p:cTn id="150" dur="500"/>
                                        <p:tgtEl>
                                          <p:spTgt spid="162850"/>
                                        </p:tgtEl>
                                      </p:cBhvr>
                                    </p:animEffec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22" presetClass="entr" presetSubtype="1" fill="hold" grpId="0" nodeType="clickEffect">
                                  <p:stCondLst>
                                    <p:cond delay="0"/>
                                  </p:stCondLst>
                                  <p:childTnLst>
                                    <p:set>
                                      <p:cBhvr>
                                        <p:cTn id="154" dur="1" fill="hold">
                                          <p:stCondLst>
                                            <p:cond delay="0"/>
                                          </p:stCondLst>
                                        </p:cTn>
                                        <p:tgtEl>
                                          <p:spTgt spid="162852"/>
                                        </p:tgtEl>
                                        <p:attrNameLst>
                                          <p:attrName>style.visibility</p:attrName>
                                        </p:attrNameLst>
                                      </p:cBhvr>
                                      <p:to>
                                        <p:strVal val="visible"/>
                                      </p:to>
                                    </p:set>
                                    <p:animEffect transition="in" filter="wipe(up)">
                                      <p:cBhvr>
                                        <p:cTn id="155" dur="500"/>
                                        <p:tgtEl>
                                          <p:spTgt spid="162852"/>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162855"/>
                                        </p:tgtEl>
                                        <p:attrNameLst>
                                          <p:attrName>style.visibility</p:attrName>
                                        </p:attrNameLst>
                                      </p:cBhvr>
                                      <p:to>
                                        <p:strVal val="visible"/>
                                      </p:to>
                                    </p:set>
                                    <p:animEffect transition="in" filter="wipe(left)">
                                      <p:cBhvr>
                                        <p:cTn id="160" dur="500"/>
                                        <p:tgtEl>
                                          <p:spTgt spid="162855"/>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2" presetClass="entr" presetSubtype="8" fill="hold" grpId="0" nodeType="clickEffect">
                                  <p:stCondLst>
                                    <p:cond delay="0"/>
                                  </p:stCondLst>
                                  <p:childTnLst>
                                    <p:set>
                                      <p:cBhvr>
                                        <p:cTn id="164" dur="1" fill="hold">
                                          <p:stCondLst>
                                            <p:cond delay="0"/>
                                          </p:stCondLst>
                                        </p:cTn>
                                        <p:tgtEl>
                                          <p:spTgt spid="162856"/>
                                        </p:tgtEl>
                                        <p:attrNameLst>
                                          <p:attrName>style.visibility</p:attrName>
                                        </p:attrNameLst>
                                      </p:cBhvr>
                                      <p:to>
                                        <p:strVal val="visible"/>
                                      </p:to>
                                    </p:set>
                                    <p:animEffect transition="in" filter="wipe(left)">
                                      <p:cBhvr>
                                        <p:cTn id="165" dur="500"/>
                                        <p:tgtEl>
                                          <p:spTgt spid="162856"/>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22" presetClass="entr" presetSubtype="8" fill="hold" grpId="0" nodeType="clickEffect">
                                  <p:stCondLst>
                                    <p:cond delay="0"/>
                                  </p:stCondLst>
                                  <p:childTnLst>
                                    <p:set>
                                      <p:cBhvr>
                                        <p:cTn id="169" dur="1" fill="hold">
                                          <p:stCondLst>
                                            <p:cond delay="0"/>
                                          </p:stCondLst>
                                        </p:cTn>
                                        <p:tgtEl>
                                          <p:spTgt spid="162857"/>
                                        </p:tgtEl>
                                        <p:attrNameLst>
                                          <p:attrName>style.visibility</p:attrName>
                                        </p:attrNameLst>
                                      </p:cBhvr>
                                      <p:to>
                                        <p:strVal val="visible"/>
                                      </p:to>
                                    </p:set>
                                    <p:animEffect transition="in" filter="wipe(left)">
                                      <p:cBhvr>
                                        <p:cTn id="170" dur="500"/>
                                        <p:tgtEl>
                                          <p:spTgt spid="1628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18" grpId="0" autoUpdateAnimBg="0"/>
      <p:bldP spid="162819" grpId="0" autoUpdateAnimBg="0"/>
      <p:bldP spid="162820" grpId="0" autoUpdateAnimBg="0"/>
      <p:bldP spid="162821" grpId="0" autoUpdateAnimBg="0"/>
      <p:bldP spid="162822" grpId="0" animBg="1"/>
      <p:bldP spid="162823" grpId="0" autoUpdateAnimBg="0"/>
      <p:bldP spid="162828" grpId="0" animBg="1"/>
      <p:bldP spid="162829" grpId="0" animBg="1"/>
      <p:bldP spid="162830" grpId="0" animBg="1"/>
      <p:bldP spid="162831" grpId="0" animBg="1"/>
      <p:bldP spid="162832" grpId="0" autoUpdateAnimBg="0"/>
      <p:bldP spid="162833" grpId="0" autoUpdateAnimBg="0"/>
      <p:bldP spid="162835" grpId="0" autoUpdateAnimBg="0"/>
      <p:bldP spid="162836" grpId="0" autoUpdateAnimBg="0"/>
      <p:bldP spid="162838" grpId="0" autoUpdateAnimBg="0"/>
      <p:bldP spid="162839" grpId="0" autoUpdateAnimBg="0"/>
      <p:bldP spid="162845" grpId="0" animBg="1"/>
      <p:bldP spid="162846" grpId="0" autoUpdateAnimBg="0"/>
      <p:bldP spid="162848" grpId="0" autoUpdateAnimBg="0"/>
      <p:bldP spid="162849" grpId="0" animBg="1"/>
      <p:bldP spid="162850" grpId="0" animBg="1"/>
      <p:bldP spid="162851" grpId="0" animBg="1"/>
      <p:bldP spid="162852" grpId="0" animBg="1"/>
      <p:bldP spid="162853" grpId="0" animBg="1"/>
      <p:bldP spid="162855" grpId="0" animBg="1"/>
      <p:bldP spid="162856" grpId="0" autoUpdateAnimBg="0"/>
      <p:bldP spid="162857" grpId="0" autoUpdateAnimBg="0"/>
      <p:bldP spid="162858"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2"/>
          <p:cNvSpPr txBox="1">
            <a:spLocks noChangeArrowheads="1"/>
          </p:cNvSpPr>
          <p:nvPr/>
        </p:nvSpPr>
        <p:spPr bwMode="auto">
          <a:xfrm>
            <a:off x="450850" y="361950"/>
            <a:ext cx="472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rgbClr val="66FFFF"/>
                </a:solidFill>
                <a:latin typeface="Times New Roman" pitchFamily="18" charset="0"/>
                <a:cs typeface="Times New Roman" pitchFamily="18" charset="0"/>
              </a:rPr>
              <a:t>2. </a:t>
            </a:r>
            <a:r>
              <a:rPr kumimoji="1" lang="zh-CN" altLang="en-US" sz="2400" b="1">
                <a:solidFill>
                  <a:srgbClr val="66FFFF"/>
                </a:solidFill>
                <a:latin typeface="Times New Roman" pitchFamily="18" charset="0"/>
              </a:rPr>
              <a:t>宏观磁化现象 </a:t>
            </a:r>
            <a:r>
              <a:rPr kumimoji="1" lang="en-US" altLang="zh-CN" sz="2400" b="1">
                <a:solidFill>
                  <a:srgbClr val="66FFFF"/>
                </a:solidFill>
                <a:latin typeface="Times New Roman" pitchFamily="18" charset="0"/>
              </a:rPr>
              <a:t>—— </a:t>
            </a:r>
            <a:r>
              <a:rPr kumimoji="1" lang="zh-CN" altLang="en-US" sz="2400" b="1">
                <a:solidFill>
                  <a:srgbClr val="66FFFF"/>
                </a:solidFill>
                <a:latin typeface="Times New Roman" pitchFamily="18" charset="0"/>
              </a:rPr>
              <a:t>磁滞回线</a:t>
            </a:r>
          </a:p>
        </p:txBody>
      </p:sp>
      <p:sp>
        <p:nvSpPr>
          <p:cNvPr id="163843" name="Text Box 3"/>
          <p:cNvSpPr txBox="1">
            <a:spLocks noChangeArrowheads="1"/>
          </p:cNvSpPr>
          <p:nvPr/>
        </p:nvSpPr>
        <p:spPr bwMode="auto">
          <a:xfrm>
            <a:off x="768350" y="90805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铁磁质中</a:t>
            </a:r>
          </a:p>
        </p:txBody>
      </p:sp>
      <p:graphicFrame>
        <p:nvGraphicFramePr>
          <p:cNvPr id="163844" name="Object 4"/>
          <p:cNvGraphicFramePr>
            <a:graphicFrameLocks/>
          </p:cNvGraphicFramePr>
          <p:nvPr/>
        </p:nvGraphicFramePr>
        <p:xfrm>
          <a:off x="2152650" y="984250"/>
          <a:ext cx="1130300" cy="306388"/>
        </p:xfrm>
        <a:graphic>
          <a:graphicData uri="http://schemas.openxmlformats.org/presentationml/2006/ole">
            <mc:AlternateContent xmlns:mc="http://schemas.openxmlformats.org/markup-compatibility/2006">
              <mc:Choice xmlns:v="urn:schemas-microsoft-com:vml" Requires="v">
                <p:oleObj spid="_x0000_s73730" name="Equation" r:id="rId3" imgW="1028666" imgH="198072" progId="Equation.3">
                  <p:embed/>
                </p:oleObj>
              </mc:Choice>
              <mc:Fallback>
                <p:oleObj name="Equation" r:id="rId3" imgW="1028666" imgH="198072" progId="Equation.3">
                  <p:embed/>
                  <p:pic>
                    <p:nvPicPr>
                      <p:cNvPr id="163844"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2650" y="984250"/>
                        <a:ext cx="1130300"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45" name="Text Box 5"/>
          <p:cNvSpPr txBox="1">
            <a:spLocks noChangeArrowheads="1"/>
          </p:cNvSpPr>
          <p:nvPr/>
        </p:nvSpPr>
        <p:spPr bwMode="auto">
          <a:xfrm>
            <a:off x="3282950" y="90805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rPr>
              <a:t>不是线性关系</a:t>
            </a:r>
          </a:p>
        </p:txBody>
      </p:sp>
      <p:sp>
        <p:nvSpPr>
          <p:cNvPr id="163846" name="Freeform 6"/>
          <p:cNvSpPr>
            <a:spLocks/>
          </p:cNvSpPr>
          <p:nvPr/>
        </p:nvSpPr>
        <p:spPr bwMode="auto">
          <a:xfrm>
            <a:off x="1277938" y="2162175"/>
            <a:ext cx="2640012" cy="1862138"/>
          </a:xfrm>
          <a:custGeom>
            <a:avLst/>
            <a:gdLst>
              <a:gd name="T0" fmla="*/ 0 w 1872"/>
              <a:gd name="T1" fmla="*/ 2147483647 h 1536"/>
              <a:gd name="T2" fmla="*/ 2147483647 w 1872"/>
              <a:gd name="T3" fmla="*/ 2147483647 h 1536"/>
              <a:gd name="T4" fmla="*/ 2147483647 w 1872"/>
              <a:gd name="T5" fmla="*/ 2147483647 h 1536"/>
              <a:gd name="T6" fmla="*/ 2147483647 w 1872"/>
              <a:gd name="T7" fmla="*/ 2147483647 h 1536"/>
              <a:gd name="T8" fmla="*/ 2147483647 w 1872"/>
              <a:gd name="T9" fmla="*/ 0 h 15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72" h="1536">
                <a:moveTo>
                  <a:pt x="0" y="1536"/>
                </a:moveTo>
                <a:cubicBezTo>
                  <a:pt x="104" y="1496"/>
                  <a:pt x="208" y="1456"/>
                  <a:pt x="288" y="1296"/>
                </a:cubicBezTo>
                <a:cubicBezTo>
                  <a:pt x="368" y="1136"/>
                  <a:pt x="328" y="768"/>
                  <a:pt x="480" y="576"/>
                </a:cubicBezTo>
                <a:cubicBezTo>
                  <a:pt x="632" y="384"/>
                  <a:pt x="968" y="240"/>
                  <a:pt x="1200" y="144"/>
                </a:cubicBezTo>
                <a:cubicBezTo>
                  <a:pt x="1432" y="48"/>
                  <a:pt x="1652" y="24"/>
                  <a:pt x="1872" y="0"/>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3847" name="Object 7"/>
          <p:cNvGraphicFramePr>
            <a:graphicFrameLocks/>
          </p:cNvGraphicFramePr>
          <p:nvPr/>
        </p:nvGraphicFramePr>
        <p:xfrm>
          <a:off x="2282825" y="1870075"/>
          <a:ext cx="949325" cy="292100"/>
        </p:xfrm>
        <a:graphic>
          <a:graphicData uri="http://schemas.openxmlformats.org/presentationml/2006/ole">
            <mc:AlternateContent xmlns:mc="http://schemas.openxmlformats.org/markup-compatibility/2006">
              <mc:Choice xmlns:v="urn:schemas-microsoft-com:vml" Requires="v">
                <p:oleObj spid="_x0000_s73731" name="Equation" r:id="rId5" imgW="845840" imgH="190512" progId="Equation.3">
                  <p:embed/>
                </p:oleObj>
              </mc:Choice>
              <mc:Fallback>
                <p:oleObj name="Equation" r:id="rId5" imgW="845840" imgH="190512" progId="Equation.3">
                  <p:embed/>
                  <p:pic>
                    <p:nvPicPr>
                      <p:cNvPr id="163847"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2825" y="1870075"/>
                        <a:ext cx="949325"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48" name="Freeform 8"/>
          <p:cNvSpPr>
            <a:spLocks/>
          </p:cNvSpPr>
          <p:nvPr/>
        </p:nvSpPr>
        <p:spPr bwMode="auto">
          <a:xfrm>
            <a:off x="1243013" y="2390775"/>
            <a:ext cx="2144712" cy="1608138"/>
          </a:xfrm>
          <a:custGeom>
            <a:avLst/>
            <a:gdLst>
              <a:gd name="T0" fmla="*/ 0 w 1632"/>
              <a:gd name="T1" fmla="*/ 2147483647 h 1440"/>
              <a:gd name="T2" fmla="*/ 2147483647 w 1632"/>
              <a:gd name="T3" fmla="*/ 2147483647 h 1440"/>
              <a:gd name="T4" fmla="*/ 2147483647 w 1632"/>
              <a:gd name="T5" fmla="*/ 2147483647 h 1440"/>
              <a:gd name="T6" fmla="*/ 2147483647 w 1632"/>
              <a:gd name="T7" fmla="*/ 2147483647 h 1440"/>
              <a:gd name="T8" fmla="*/ 2147483647 w 1632"/>
              <a:gd name="T9" fmla="*/ 2147483647 h 1440"/>
              <a:gd name="T10" fmla="*/ 2147483647 w 1632"/>
              <a:gd name="T11" fmla="*/ 2147483647 h 1440"/>
              <a:gd name="T12" fmla="*/ 2147483647 w 1632"/>
              <a:gd name="T13" fmla="*/ 2147483647 h 14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32" h="1440">
                <a:moveTo>
                  <a:pt x="0" y="1440"/>
                </a:moveTo>
                <a:cubicBezTo>
                  <a:pt x="52" y="1424"/>
                  <a:pt x="104" y="1408"/>
                  <a:pt x="144" y="1200"/>
                </a:cubicBezTo>
                <a:cubicBezTo>
                  <a:pt x="184" y="992"/>
                  <a:pt x="208" y="384"/>
                  <a:pt x="240" y="192"/>
                </a:cubicBezTo>
                <a:cubicBezTo>
                  <a:pt x="272" y="0"/>
                  <a:pt x="296" y="24"/>
                  <a:pt x="336" y="48"/>
                </a:cubicBezTo>
                <a:cubicBezTo>
                  <a:pt x="376" y="72"/>
                  <a:pt x="400" y="184"/>
                  <a:pt x="480" y="336"/>
                </a:cubicBezTo>
                <a:cubicBezTo>
                  <a:pt x="560" y="488"/>
                  <a:pt x="624" y="808"/>
                  <a:pt x="816" y="960"/>
                </a:cubicBezTo>
                <a:cubicBezTo>
                  <a:pt x="1008" y="1112"/>
                  <a:pt x="1320" y="1180"/>
                  <a:pt x="1632" y="1248"/>
                </a:cubicBezTo>
              </a:path>
            </a:pathLst>
          </a:custGeom>
          <a:noFill/>
          <a:ln w="38100" cap="flat" cmpd="sng">
            <a:solidFill>
              <a:schemeClr val="bg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3849" name="Object 9"/>
          <p:cNvGraphicFramePr>
            <a:graphicFrameLocks noChangeAspect="1"/>
          </p:cNvGraphicFramePr>
          <p:nvPr/>
        </p:nvGraphicFramePr>
        <p:xfrm>
          <a:off x="2268538" y="2847975"/>
          <a:ext cx="969962" cy="493713"/>
        </p:xfrm>
        <a:graphic>
          <a:graphicData uri="http://schemas.openxmlformats.org/presentationml/2006/ole">
            <mc:AlternateContent xmlns:mc="http://schemas.openxmlformats.org/markup-compatibility/2006">
              <mc:Choice xmlns:v="urn:schemas-microsoft-com:vml" Requires="v">
                <p:oleObj spid="_x0000_s73732" name="Equation" r:id="rId7" imgW="380995" imgH="114264" progId="Equation.3">
                  <p:embed/>
                </p:oleObj>
              </mc:Choice>
              <mc:Fallback>
                <p:oleObj name="Equation" r:id="rId7" imgW="380995" imgH="114264" progId="Equation.3">
                  <p:embed/>
                  <p:pic>
                    <p:nvPicPr>
                      <p:cNvPr id="163849"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8538" y="2847975"/>
                        <a:ext cx="969962" cy="493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3850" name="Group 10"/>
          <p:cNvGrpSpPr>
            <a:grpSpLocks/>
          </p:cNvGrpSpPr>
          <p:nvPr/>
        </p:nvGrpSpPr>
        <p:grpSpPr bwMode="auto">
          <a:xfrm>
            <a:off x="804863" y="1885950"/>
            <a:ext cx="3217862" cy="2286000"/>
            <a:chOff x="240" y="1104"/>
            <a:chExt cx="2400" cy="1741"/>
          </a:xfrm>
        </p:grpSpPr>
        <p:sp>
          <p:nvSpPr>
            <p:cNvPr id="77869" name="Line 11"/>
            <p:cNvSpPr>
              <a:spLocks noChangeShapeType="1"/>
            </p:cNvSpPr>
            <p:nvPr/>
          </p:nvSpPr>
          <p:spPr bwMode="auto">
            <a:xfrm>
              <a:off x="576" y="2736"/>
              <a:ext cx="2016"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70" name="Line 12"/>
            <p:cNvSpPr>
              <a:spLocks noChangeShapeType="1"/>
            </p:cNvSpPr>
            <p:nvPr/>
          </p:nvSpPr>
          <p:spPr bwMode="auto">
            <a:xfrm flipV="1">
              <a:off x="576" y="1104"/>
              <a:ext cx="0" cy="1632"/>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7871" name="Object 13"/>
            <p:cNvGraphicFramePr>
              <a:graphicFrameLocks noChangeAspect="1"/>
            </p:cNvGraphicFramePr>
            <p:nvPr/>
          </p:nvGraphicFramePr>
          <p:xfrm>
            <a:off x="240" y="1104"/>
            <a:ext cx="288" cy="254"/>
          </p:xfrm>
          <a:graphic>
            <a:graphicData uri="http://schemas.openxmlformats.org/presentationml/2006/ole">
              <mc:AlternateContent xmlns:mc="http://schemas.openxmlformats.org/markup-compatibility/2006">
                <mc:Choice xmlns:v="urn:schemas-microsoft-com:vml" Requires="v">
                  <p:oleObj spid="_x0000_s73733" name="Equation" r:id="rId9" imgW="53378" imgH="60912" progId="Equation.3">
                    <p:embed/>
                  </p:oleObj>
                </mc:Choice>
                <mc:Fallback>
                  <p:oleObj name="Equation" r:id="rId9" imgW="53378" imgH="60912" progId="Equation.3">
                    <p:embed/>
                    <p:pic>
                      <p:nvPicPr>
                        <p:cNvPr id="77871"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0" y="1104"/>
                          <a:ext cx="288"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72" name="Object 14"/>
            <p:cNvGraphicFramePr>
              <a:graphicFrameLocks noChangeAspect="1"/>
            </p:cNvGraphicFramePr>
            <p:nvPr/>
          </p:nvGraphicFramePr>
          <p:xfrm>
            <a:off x="2304" y="2400"/>
            <a:ext cx="336" cy="254"/>
          </p:xfrm>
          <a:graphic>
            <a:graphicData uri="http://schemas.openxmlformats.org/presentationml/2006/ole">
              <mc:AlternateContent xmlns:mc="http://schemas.openxmlformats.org/markup-compatibility/2006">
                <mc:Choice xmlns:v="urn:schemas-microsoft-com:vml" Requires="v">
                  <p:oleObj spid="_x0000_s73734" name="Equation" r:id="rId11" imgW="76286" imgH="60912" progId="Equation.3">
                    <p:embed/>
                  </p:oleObj>
                </mc:Choice>
                <mc:Fallback>
                  <p:oleObj name="Equation" r:id="rId11" imgW="76286" imgH="60912" progId="Equation.3">
                    <p:embed/>
                    <p:pic>
                      <p:nvPicPr>
                        <p:cNvPr id="77872"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04" y="2400"/>
                          <a:ext cx="336"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73" name="Object 15"/>
            <p:cNvGraphicFramePr>
              <a:graphicFrameLocks noChangeAspect="1"/>
            </p:cNvGraphicFramePr>
            <p:nvPr/>
          </p:nvGraphicFramePr>
          <p:xfrm>
            <a:off x="288" y="2592"/>
            <a:ext cx="283" cy="253"/>
          </p:xfrm>
          <a:graphic>
            <a:graphicData uri="http://schemas.openxmlformats.org/presentationml/2006/ole">
              <mc:AlternateContent xmlns:mc="http://schemas.openxmlformats.org/markup-compatibility/2006">
                <mc:Choice xmlns:v="urn:schemas-microsoft-com:vml" Requires="v">
                  <p:oleObj spid="_x0000_s73735" name="Equation" r:id="rId13" imgW="22907" imgH="38016" progId="Equation.3">
                    <p:embed/>
                  </p:oleObj>
                </mc:Choice>
                <mc:Fallback>
                  <p:oleObj name="Equation" r:id="rId13" imgW="22907" imgH="38016" progId="Equation.3">
                    <p:embed/>
                    <p:pic>
                      <p:nvPicPr>
                        <p:cNvPr id="77873"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8" y="2592"/>
                          <a:ext cx="283"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3856" name="Freeform 16"/>
          <p:cNvSpPr>
            <a:spLocks/>
          </p:cNvSpPr>
          <p:nvPr/>
        </p:nvSpPr>
        <p:spPr bwMode="auto">
          <a:xfrm>
            <a:off x="6958013" y="2344738"/>
            <a:ext cx="742950" cy="908050"/>
          </a:xfrm>
          <a:custGeom>
            <a:avLst/>
            <a:gdLst>
              <a:gd name="T0" fmla="*/ 0 w 1104"/>
              <a:gd name="T1" fmla="*/ 2147483647 h 1152"/>
              <a:gd name="T2" fmla="*/ 2147483647 w 1104"/>
              <a:gd name="T3" fmla="*/ 2147483647 h 1152"/>
              <a:gd name="T4" fmla="*/ 2147483647 w 1104"/>
              <a:gd name="T5" fmla="*/ 2147483647 h 1152"/>
              <a:gd name="T6" fmla="*/ 2147483647 w 1104"/>
              <a:gd name="T7" fmla="*/ 2147483647 h 1152"/>
              <a:gd name="T8" fmla="*/ 2147483647 w 1104"/>
              <a:gd name="T9" fmla="*/ 0 h 1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4" h="1152">
                <a:moveTo>
                  <a:pt x="0" y="1152"/>
                </a:moveTo>
                <a:cubicBezTo>
                  <a:pt x="80" y="1140"/>
                  <a:pt x="160" y="1128"/>
                  <a:pt x="240" y="1008"/>
                </a:cubicBezTo>
                <a:cubicBezTo>
                  <a:pt x="320" y="888"/>
                  <a:pt x="392" y="584"/>
                  <a:pt x="480" y="432"/>
                </a:cubicBezTo>
                <a:cubicBezTo>
                  <a:pt x="568" y="280"/>
                  <a:pt x="664" y="168"/>
                  <a:pt x="768" y="96"/>
                </a:cubicBezTo>
                <a:cubicBezTo>
                  <a:pt x="872" y="24"/>
                  <a:pt x="988" y="12"/>
                  <a:pt x="1104" y="0"/>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57" name="Freeform 17"/>
          <p:cNvSpPr>
            <a:spLocks/>
          </p:cNvSpPr>
          <p:nvPr/>
        </p:nvSpPr>
        <p:spPr bwMode="auto">
          <a:xfrm>
            <a:off x="6424613" y="2344738"/>
            <a:ext cx="1484312" cy="908050"/>
          </a:xfrm>
          <a:custGeom>
            <a:avLst/>
            <a:gdLst>
              <a:gd name="T0" fmla="*/ 2147483647 w 1200"/>
              <a:gd name="T1" fmla="*/ 2147483647 h 1160"/>
              <a:gd name="T2" fmla="*/ 2147483647 w 1200"/>
              <a:gd name="T3" fmla="*/ 2147483647 h 1160"/>
              <a:gd name="T4" fmla="*/ 2147483647 w 1200"/>
              <a:gd name="T5" fmla="*/ 2147483647 h 1160"/>
              <a:gd name="T6" fmla="*/ 2147483647 w 1200"/>
              <a:gd name="T7" fmla="*/ 2147483647 h 1160"/>
              <a:gd name="T8" fmla="*/ 2147483647 w 1200"/>
              <a:gd name="T9" fmla="*/ 2147483647 h 1160"/>
              <a:gd name="T10" fmla="*/ 2147483647 w 1200"/>
              <a:gd name="T11" fmla="*/ 2147483647 h 1160"/>
              <a:gd name="T12" fmla="*/ 0 w 1200"/>
              <a:gd name="T13" fmla="*/ 2147483647 h 11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0" h="1160">
                <a:moveTo>
                  <a:pt x="1200" y="8"/>
                </a:moveTo>
                <a:cubicBezTo>
                  <a:pt x="1088" y="4"/>
                  <a:pt x="976" y="0"/>
                  <a:pt x="864" y="8"/>
                </a:cubicBezTo>
                <a:cubicBezTo>
                  <a:pt x="752" y="16"/>
                  <a:pt x="616" y="24"/>
                  <a:pt x="528" y="56"/>
                </a:cubicBezTo>
                <a:cubicBezTo>
                  <a:pt x="440" y="88"/>
                  <a:pt x="400" y="120"/>
                  <a:pt x="336" y="200"/>
                </a:cubicBezTo>
                <a:cubicBezTo>
                  <a:pt x="272" y="280"/>
                  <a:pt x="192" y="416"/>
                  <a:pt x="144" y="536"/>
                </a:cubicBezTo>
                <a:cubicBezTo>
                  <a:pt x="96" y="656"/>
                  <a:pt x="72" y="816"/>
                  <a:pt x="48" y="920"/>
                </a:cubicBezTo>
                <a:cubicBezTo>
                  <a:pt x="24" y="1024"/>
                  <a:pt x="12" y="1092"/>
                  <a:pt x="0" y="1160"/>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58" name="Freeform 18"/>
          <p:cNvSpPr>
            <a:spLocks/>
          </p:cNvSpPr>
          <p:nvPr/>
        </p:nvSpPr>
        <p:spPr bwMode="auto">
          <a:xfrm>
            <a:off x="5575300" y="3241675"/>
            <a:ext cx="860425" cy="908050"/>
          </a:xfrm>
          <a:custGeom>
            <a:avLst/>
            <a:gdLst>
              <a:gd name="T0" fmla="*/ 2147483647 w 576"/>
              <a:gd name="T1" fmla="*/ 0 h 1152"/>
              <a:gd name="T2" fmla="*/ 2147483647 w 576"/>
              <a:gd name="T3" fmla="*/ 2147483647 h 1152"/>
              <a:gd name="T4" fmla="*/ 2147483647 w 576"/>
              <a:gd name="T5" fmla="*/ 2147483647 h 1152"/>
              <a:gd name="T6" fmla="*/ 2147483647 w 576"/>
              <a:gd name="T7" fmla="*/ 2147483647 h 1152"/>
              <a:gd name="T8" fmla="*/ 2147483647 w 576"/>
              <a:gd name="T9" fmla="*/ 2147483647 h 1152"/>
              <a:gd name="T10" fmla="*/ 0 w 576"/>
              <a:gd name="T11" fmla="*/ 2147483647 h 11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6" h="1152">
                <a:moveTo>
                  <a:pt x="576" y="0"/>
                </a:moveTo>
                <a:cubicBezTo>
                  <a:pt x="560" y="72"/>
                  <a:pt x="544" y="144"/>
                  <a:pt x="528" y="240"/>
                </a:cubicBezTo>
                <a:cubicBezTo>
                  <a:pt x="512" y="336"/>
                  <a:pt x="504" y="480"/>
                  <a:pt x="480" y="576"/>
                </a:cubicBezTo>
                <a:cubicBezTo>
                  <a:pt x="456" y="672"/>
                  <a:pt x="432" y="736"/>
                  <a:pt x="384" y="816"/>
                </a:cubicBezTo>
                <a:cubicBezTo>
                  <a:pt x="336" y="896"/>
                  <a:pt x="256" y="1000"/>
                  <a:pt x="192" y="1056"/>
                </a:cubicBezTo>
                <a:cubicBezTo>
                  <a:pt x="128" y="1112"/>
                  <a:pt x="64" y="1132"/>
                  <a:pt x="0" y="1152"/>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59" name="Freeform 19"/>
          <p:cNvSpPr>
            <a:spLocks/>
          </p:cNvSpPr>
          <p:nvPr/>
        </p:nvSpPr>
        <p:spPr bwMode="auto">
          <a:xfrm flipH="1" flipV="1">
            <a:off x="7491413" y="2344738"/>
            <a:ext cx="685800" cy="908050"/>
          </a:xfrm>
          <a:custGeom>
            <a:avLst/>
            <a:gdLst>
              <a:gd name="T0" fmla="*/ 2147483647 w 576"/>
              <a:gd name="T1" fmla="*/ 0 h 1152"/>
              <a:gd name="T2" fmla="*/ 2147483647 w 576"/>
              <a:gd name="T3" fmla="*/ 2147483647 h 1152"/>
              <a:gd name="T4" fmla="*/ 2147483647 w 576"/>
              <a:gd name="T5" fmla="*/ 2147483647 h 1152"/>
              <a:gd name="T6" fmla="*/ 2147483647 w 576"/>
              <a:gd name="T7" fmla="*/ 2147483647 h 1152"/>
              <a:gd name="T8" fmla="*/ 2147483647 w 576"/>
              <a:gd name="T9" fmla="*/ 2147483647 h 1152"/>
              <a:gd name="T10" fmla="*/ 0 w 576"/>
              <a:gd name="T11" fmla="*/ 2147483647 h 11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6" h="1152">
                <a:moveTo>
                  <a:pt x="576" y="0"/>
                </a:moveTo>
                <a:cubicBezTo>
                  <a:pt x="560" y="72"/>
                  <a:pt x="544" y="144"/>
                  <a:pt x="528" y="240"/>
                </a:cubicBezTo>
                <a:cubicBezTo>
                  <a:pt x="512" y="336"/>
                  <a:pt x="504" y="480"/>
                  <a:pt x="480" y="576"/>
                </a:cubicBezTo>
                <a:cubicBezTo>
                  <a:pt x="456" y="672"/>
                  <a:pt x="432" y="736"/>
                  <a:pt x="384" y="816"/>
                </a:cubicBezTo>
                <a:cubicBezTo>
                  <a:pt x="336" y="896"/>
                  <a:pt x="256" y="1000"/>
                  <a:pt x="192" y="1056"/>
                </a:cubicBezTo>
                <a:cubicBezTo>
                  <a:pt x="128" y="1112"/>
                  <a:pt x="64" y="1132"/>
                  <a:pt x="0" y="1152"/>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60" name="Freeform 20"/>
          <p:cNvSpPr>
            <a:spLocks/>
          </p:cNvSpPr>
          <p:nvPr/>
        </p:nvSpPr>
        <p:spPr bwMode="auto">
          <a:xfrm flipH="1" flipV="1">
            <a:off x="5627688" y="3259138"/>
            <a:ext cx="1863725" cy="914400"/>
          </a:xfrm>
          <a:custGeom>
            <a:avLst/>
            <a:gdLst>
              <a:gd name="T0" fmla="*/ 2147483647 w 1200"/>
              <a:gd name="T1" fmla="*/ 2147483647 h 1160"/>
              <a:gd name="T2" fmla="*/ 2147483647 w 1200"/>
              <a:gd name="T3" fmla="*/ 2147483647 h 1160"/>
              <a:gd name="T4" fmla="*/ 2147483647 w 1200"/>
              <a:gd name="T5" fmla="*/ 2147483647 h 1160"/>
              <a:gd name="T6" fmla="*/ 2147483647 w 1200"/>
              <a:gd name="T7" fmla="*/ 2147483647 h 1160"/>
              <a:gd name="T8" fmla="*/ 2147483647 w 1200"/>
              <a:gd name="T9" fmla="*/ 2147483647 h 1160"/>
              <a:gd name="T10" fmla="*/ 2147483647 w 1200"/>
              <a:gd name="T11" fmla="*/ 2147483647 h 1160"/>
              <a:gd name="T12" fmla="*/ 0 w 1200"/>
              <a:gd name="T13" fmla="*/ 2147483647 h 11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0" h="1160">
                <a:moveTo>
                  <a:pt x="1200" y="8"/>
                </a:moveTo>
                <a:cubicBezTo>
                  <a:pt x="1088" y="4"/>
                  <a:pt x="976" y="0"/>
                  <a:pt x="864" y="8"/>
                </a:cubicBezTo>
                <a:cubicBezTo>
                  <a:pt x="752" y="16"/>
                  <a:pt x="616" y="24"/>
                  <a:pt x="528" y="56"/>
                </a:cubicBezTo>
                <a:cubicBezTo>
                  <a:pt x="440" y="88"/>
                  <a:pt x="400" y="120"/>
                  <a:pt x="336" y="200"/>
                </a:cubicBezTo>
                <a:cubicBezTo>
                  <a:pt x="272" y="280"/>
                  <a:pt x="192" y="416"/>
                  <a:pt x="144" y="536"/>
                </a:cubicBezTo>
                <a:cubicBezTo>
                  <a:pt x="96" y="656"/>
                  <a:pt x="72" y="816"/>
                  <a:pt x="48" y="920"/>
                </a:cubicBezTo>
                <a:cubicBezTo>
                  <a:pt x="24" y="1024"/>
                  <a:pt x="12" y="1092"/>
                  <a:pt x="0" y="1160"/>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61" name="Line 21"/>
          <p:cNvSpPr>
            <a:spLocks noChangeShapeType="1"/>
          </p:cNvSpPr>
          <p:nvPr/>
        </p:nvSpPr>
        <p:spPr bwMode="auto">
          <a:xfrm>
            <a:off x="7686675" y="2344738"/>
            <a:ext cx="404813" cy="1587"/>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3862" name="Object 22"/>
          <p:cNvGraphicFramePr>
            <a:graphicFrameLocks/>
          </p:cNvGraphicFramePr>
          <p:nvPr/>
        </p:nvGraphicFramePr>
        <p:xfrm>
          <a:off x="8229600" y="2238375"/>
          <a:ext cx="230188" cy="230188"/>
        </p:xfrm>
        <a:graphic>
          <a:graphicData uri="http://schemas.openxmlformats.org/presentationml/2006/ole">
            <mc:AlternateContent xmlns:mc="http://schemas.openxmlformats.org/markup-compatibility/2006">
              <mc:Choice xmlns:v="urn:schemas-microsoft-com:vml" Requires="v">
                <p:oleObj spid="_x0000_s73736" name="Equation" r:id="rId15" imgW="114320" imgH="114264" progId="Equation.3">
                  <p:embed/>
                </p:oleObj>
              </mc:Choice>
              <mc:Fallback>
                <p:oleObj name="Equation" r:id="rId15" imgW="114320" imgH="114264" progId="Equation.3">
                  <p:embed/>
                  <p:pic>
                    <p:nvPicPr>
                      <p:cNvPr id="163862" name="Object 2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29600" y="2238375"/>
                        <a:ext cx="230188"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63" name="Object 23"/>
          <p:cNvGraphicFramePr>
            <a:graphicFrameLocks/>
          </p:cNvGraphicFramePr>
          <p:nvPr/>
        </p:nvGraphicFramePr>
        <p:xfrm>
          <a:off x="7037388" y="1998663"/>
          <a:ext cx="201612" cy="315912"/>
        </p:xfrm>
        <a:graphic>
          <a:graphicData uri="http://schemas.openxmlformats.org/presentationml/2006/ole">
            <mc:AlternateContent xmlns:mc="http://schemas.openxmlformats.org/markup-compatibility/2006">
              <mc:Choice xmlns:v="urn:schemas-microsoft-com:vml" Requires="v">
                <p:oleObj spid="_x0000_s73737" name="Equation" r:id="rId17" imgW="98977" imgH="213408" progId="Equation.3">
                  <p:embed/>
                </p:oleObj>
              </mc:Choice>
              <mc:Fallback>
                <p:oleObj name="Equation" r:id="rId17" imgW="98977" imgH="213408" progId="Equation.3">
                  <p:embed/>
                  <p:pic>
                    <p:nvPicPr>
                      <p:cNvPr id="163863" name="Object 2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37388" y="1998663"/>
                        <a:ext cx="201612"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64" name="Object 24"/>
          <p:cNvGraphicFramePr>
            <a:graphicFrameLocks/>
          </p:cNvGraphicFramePr>
          <p:nvPr/>
        </p:nvGraphicFramePr>
        <p:xfrm>
          <a:off x="6057900" y="3322638"/>
          <a:ext cx="190500" cy="230187"/>
        </p:xfrm>
        <a:graphic>
          <a:graphicData uri="http://schemas.openxmlformats.org/presentationml/2006/ole">
            <mc:AlternateContent xmlns:mc="http://schemas.openxmlformats.org/markup-compatibility/2006">
              <mc:Choice xmlns:v="urn:schemas-microsoft-com:vml" Requires="v">
                <p:oleObj spid="_x0000_s73738" name="Equation" r:id="rId19" imgW="76286" imgH="114264" progId="Equation.3">
                  <p:embed/>
                </p:oleObj>
              </mc:Choice>
              <mc:Fallback>
                <p:oleObj name="Equation" r:id="rId19" imgW="76286" imgH="114264" progId="Equation.3">
                  <p:embed/>
                  <p:pic>
                    <p:nvPicPr>
                      <p:cNvPr id="163864" name="Object 24"/>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57900" y="3322638"/>
                        <a:ext cx="1905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65" name="Object 25"/>
          <p:cNvGraphicFramePr>
            <a:graphicFrameLocks/>
          </p:cNvGraphicFramePr>
          <p:nvPr/>
        </p:nvGraphicFramePr>
        <p:xfrm>
          <a:off x="5307013" y="3973513"/>
          <a:ext cx="255587" cy="315912"/>
        </p:xfrm>
        <a:graphic>
          <a:graphicData uri="http://schemas.openxmlformats.org/presentationml/2006/ole">
            <mc:AlternateContent xmlns:mc="http://schemas.openxmlformats.org/markup-compatibility/2006">
              <mc:Choice xmlns:v="urn:schemas-microsoft-com:vml" Requires="v">
                <p:oleObj spid="_x0000_s73739" name="Equation" r:id="rId21" imgW="152355" imgH="213408" progId="Equation.3">
                  <p:embed/>
                </p:oleObj>
              </mc:Choice>
              <mc:Fallback>
                <p:oleObj name="Equation" r:id="rId21" imgW="152355" imgH="213408" progId="Equation.3">
                  <p:embed/>
                  <p:pic>
                    <p:nvPicPr>
                      <p:cNvPr id="163865" name="Object 25"/>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07013" y="3973513"/>
                        <a:ext cx="255587"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66" name="Object 26"/>
          <p:cNvGraphicFramePr>
            <a:graphicFrameLocks/>
          </p:cNvGraphicFramePr>
          <p:nvPr/>
        </p:nvGraphicFramePr>
        <p:xfrm>
          <a:off x="7048500" y="4065588"/>
          <a:ext cx="190500" cy="230187"/>
        </p:xfrm>
        <a:graphic>
          <a:graphicData uri="http://schemas.openxmlformats.org/presentationml/2006/ole">
            <mc:AlternateContent xmlns:mc="http://schemas.openxmlformats.org/markup-compatibility/2006">
              <mc:Choice xmlns:v="urn:schemas-microsoft-com:vml" Requires="v">
                <p:oleObj spid="_x0000_s73740" name="Equation" r:id="rId23" imgW="76286" imgH="114264" progId="Equation.3">
                  <p:embed/>
                </p:oleObj>
              </mc:Choice>
              <mc:Fallback>
                <p:oleObj name="Equation" r:id="rId23" imgW="76286" imgH="114264" progId="Equation.3">
                  <p:embed/>
                  <p:pic>
                    <p:nvPicPr>
                      <p:cNvPr id="163866" name="Object 26"/>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048500" y="4065588"/>
                        <a:ext cx="190500" cy="23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67" name="Object 27"/>
          <p:cNvGraphicFramePr>
            <a:graphicFrameLocks/>
          </p:cNvGraphicFramePr>
          <p:nvPr/>
        </p:nvGraphicFramePr>
        <p:xfrm>
          <a:off x="7720013" y="2817813"/>
          <a:ext cx="280987" cy="392112"/>
        </p:xfrm>
        <a:graphic>
          <a:graphicData uri="http://schemas.openxmlformats.org/presentationml/2006/ole">
            <mc:AlternateContent xmlns:mc="http://schemas.openxmlformats.org/markup-compatibility/2006">
              <mc:Choice xmlns:v="urn:schemas-microsoft-com:vml" Requires="v">
                <p:oleObj spid="_x0000_s73741" name="Equation" r:id="rId25" imgW="175262" imgH="289656" progId="Equation.3">
                  <p:embed/>
                </p:oleObj>
              </mc:Choice>
              <mc:Fallback>
                <p:oleObj name="Equation" r:id="rId25" imgW="175262" imgH="289656" progId="Equation.3">
                  <p:embed/>
                  <p:pic>
                    <p:nvPicPr>
                      <p:cNvPr id="163867" name="Object 27"/>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720013" y="2817813"/>
                        <a:ext cx="280987"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68" name="Line 28"/>
          <p:cNvSpPr>
            <a:spLocks noChangeShapeType="1"/>
          </p:cNvSpPr>
          <p:nvPr/>
        </p:nvSpPr>
        <p:spPr bwMode="auto">
          <a:xfrm flipH="1">
            <a:off x="7034213" y="2390775"/>
            <a:ext cx="52387" cy="11113"/>
          </a:xfrm>
          <a:prstGeom prst="line">
            <a:avLst/>
          </a:prstGeom>
          <a:noFill/>
          <a:ln w="41275">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69" name="Line 29"/>
          <p:cNvSpPr>
            <a:spLocks noChangeShapeType="1"/>
          </p:cNvSpPr>
          <p:nvPr/>
        </p:nvSpPr>
        <p:spPr bwMode="auto">
          <a:xfrm flipH="1">
            <a:off x="6537325" y="2752725"/>
            <a:ext cx="65088" cy="128588"/>
          </a:xfrm>
          <a:prstGeom prst="line">
            <a:avLst/>
          </a:prstGeom>
          <a:noFill/>
          <a:ln w="508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70" name="Line 30"/>
          <p:cNvSpPr>
            <a:spLocks noChangeShapeType="1"/>
          </p:cNvSpPr>
          <p:nvPr/>
        </p:nvSpPr>
        <p:spPr bwMode="auto">
          <a:xfrm flipV="1">
            <a:off x="7381875" y="3468688"/>
            <a:ext cx="52388" cy="103187"/>
          </a:xfrm>
          <a:prstGeom prst="line">
            <a:avLst/>
          </a:prstGeom>
          <a:noFill/>
          <a:ln w="47625">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63871" name="Group 31"/>
          <p:cNvGrpSpPr>
            <a:grpSpLocks/>
          </p:cNvGrpSpPr>
          <p:nvPr/>
        </p:nvGrpSpPr>
        <p:grpSpPr bwMode="auto">
          <a:xfrm>
            <a:off x="4933950" y="1590675"/>
            <a:ext cx="1371600" cy="476250"/>
            <a:chOff x="3024" y="883"/>
            <a:chExt cx="912" cy="329"/>
          </a:xfrm>
        </p:grpSpPr>
        <p:sp>
          <p:nvSpPr>
            <p:cNvPr id="77867" name="AutoShape 32"/>
            <p:cNvSpPr>
              <a:spLocks noChangeArrowheads="1"/>
            </p:cNvSpPr>
            <p:nvPr/>
          </p:nvSpPr>
          <p:spPr bwMode="auto">
            <a:xfrm>
              <a:off x="3024" y="883"/>
              <a:ext cx="912" cy="329"/>
            </a:xfrm>
            <a:prstGeom prst="wedgeRectCallout">
              <a:avLst>
                <a:gd name="adj1" fmla="val 93750"/>
                <a:gd name="adj2" fmla="val 124468"/>
              </a:avLst>
            </a:prstGeom>
            <a:solidFill>
              <a:srgbClr val="006699"/>
            </a:solidFill>
            <a:ln w="9525">
              <a:solidFill>
                <a:srgbClr val="66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2400" b="1" i="1">
                  <a:latin typeface="Times New Roman" pitchFamily="18" charset="0"/>
                </a:rPr>
                <a:t>    </a:t>
              </a:r>
              <a:r>
                <a:rPr kumimoji="1" lang="zh-CN" altLang="en-US" sz="2000" b="1">
                  <a:solidFill>
                    <a:schemeClr val="bg1"/>
                  </a:solidFill>
                  <a:latin typeface="Times New Roman" pitchFamily="18" charset="0"/>
                </a:rPr>
                <a:t>剩磁</a:t>
              </a:r>
            </a:p>
          </p:txBody>
        </p:sp>
        <p:graphicFrame>
          <p:nvGraphicFramePr>
            <p:cNvPr id="77868" name="Object 33"/>
            <p:cNvGraphicFramePr>
              <a:graphicFrameLocks noChangeAspect="1"/>
            </p:cNvGraphicFramePr>
            <p:nvPr/>
          </p:nvGraphicFramePr>
          <p:xfrm>
            <a:off x="3108" y="912"/>
            <a:ext cx="274" cy="264"/>
          </p:xfrm>
          <a:graphic>
            <a:graphicData uri="http://schemas.openxmlformats.org/presentationml/2006/ole">
              <mc:AlternateContent xmlns:mc="http://schemas.openxmlformats.org/markup-compatibility/2006">
                <mc:Choice xmlns:v="urn:schemas-microsoft-com:vml" Requires="v">
                  <p:oleObj spid="_x0000_s73742" name="Equation" r:id="rId27" imgW="251548" imgH="304776" progId="Equation.3">
                    <p:embed/>
                  </p:oleObj>
                </mc:Choice>
                <mc:Fallback>
                  <p:oleObj name="Equation" r:id="rId27" imgW="251548" imgH="304776" progId="Equation.3">
                    <p:embed/>
                    <p:pic>
                      <p:nvPicPr>
                        <p:cNvPr id="77868" name="Object 3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08" y="912"/>
                          <a:ext cx="274" cy="264"/>
                        </a:xfrm>
                        <a:prstGeom prst="rect">
                          <a:avLst/>
                        </a:prstGeom>
                        <a:noFill/>
                        <a:ln>
                          <a:noFill/>
                        </a:ln>
                        <a:effectLst/>
                        <a:extLst>
                          <a:ext uri="{909E8E84-426E-40DD-AFC4-6F175D3DCCD1}">
                            <a14:hiddenFill xmlns:a14="http://schemas.microsoft.com/office/drawing/2010/main">
                              <a:solidFill>
                                <a:srgbClr val="006699"/>
                              </a:solidFill>
                            </a14:hiddenFill>
                          </a:ext>
                          <a:ext uri="{91240B29-F687-4F45-9708-019B960494DF}">
                            <a14:hiddenLine xmlns:a14="http://schemas.microsoft.com/office/drawing/2010/main" w="22225">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63874" name="Group 34"/>
          <p:cNvGrpSpPr>
            <a:grpSpLocks/>
          </p:cNvGrpSpPr>
          <p:nvPr/>
        </p:nvGrpSpPr>
        <p:grpSpPr bwMode="auto">
          <a:xfrm>
            <a:off x="4419600" y="2466975"/>
            <a:ext cx="1676400" cy="487363"/>
            <a:chOff x="2736" y="1440"/>
            <a:chExt cx="1104" cy="336"/>
          </a:xfrm>
        </p:grpSpPr>
        <p:sp>
          <p:nvSpPr>
            <p:cNvPr id="77865" name="AutoShape 35"/>
            <p:cNvSpPr>
              <a:spLocks noChangeArrowheads="1"/>
            </p:cNvSpPr>
            <p:nvPr/>
          </p:nvSpPr>
          <p:spPr bwMode="auto">
            <a:xfrm>
              <a:off x="2736" y="1440"/>
              <a:ext cx="1104" cy="336"/>
            </a:xfrm>
            <a:prstGeom prst="wedgeRectCallout">
              <a:avLst>
                <a:gd name="adj1" fmla="val 67120"/>
                <a:gd name="adj2" fmla="val 105356"/>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r>
                <a:rPr kumimoji="1" lang="zh-CN" altLang="en-US" sz="2000" b="1">
                  <a:solidFill>
                    <a:schemeClr val="bg1"/>
                  </a:solidFill>
                  <a:latin typeface="Times New Roman" pitchFamily="18" charset="0"/>
                </a:rPr>
                <a:t>矫顽力</a:t>
              </a:r>
            </a:p>
          </p:txBody>
        </p:sp>
        <p:graphicFrame>
          <p:nvGraphicFramePr>
            <p:cNvPr id="77866" name="Object 36"/>
            <p:cNvGraphicFramePr>
              <a:graphicFrameLocks noChangeAspect="1"/>
            </p:cNvGraphicFramePr>
            <p:nvPr/>
          </p:nvGraphicFramePr>
          <p:xfrm>
            <a:off x="3408" y="1488"/>
            <a:ext cx="374" cy="273"/>
          </p:xfrm>
          <a:graphic>
            <a:graphicData uri="http://schemas.openxmlformats.org/presentationml/2006/ole">
              <mc:AlternateContent xmlns:mc="http://schemas.openxmlformats.org/markup-compatibility/2006">
                <mc:Choice xmlns:v="urn:schemas-microsoft-com:vml" Requires="v">
                  <p:oleObj spid="_x0000_s73743" name="Equation" r:id="rId29" imgW="380995" imgH="327672" progId="Equation.3">
                    <p:embed/>
                  </p:oleObj>
                </mc:Choice>
                <mc:Fallback>
                  <p:oleObj name="Equation" r:id="rId29" imgW="380995" imgH="327672" progId="Equation.3">
                    <p:embed/>
                    <p:pic>
                      <p:nvPicPr>
                        <p:cNvPr id="77866" name="Object 3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408" y="1488"/>
                          <a:ext cx="374"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63877" name="Group 37"/>
          <p:cNvGrpSpPr>
            <a:grpSpLocks/>
          </p:cNvGrpSpPr>
          <p:nvPr/>
        </p:nvGrpSpPr>
        <p:grpSpPr bwMode="auto">
          <a:xfrm>
            <a:off x="5129213" y="1698625"/>
            <a:ext cx="3633787" cy="2989263"/>
            <a:chOff x="3231" y="1016"/>
            <a:chExt cx="2289" cy="1883"/>
          </a:xfrm>
        </p:grpSpPr>
        <p:sp>
          <p:nvSpPr>
            <p:cNvPr id="77860" name="Line 38"/>
            <p:cNvSpPr>
              <a:spLocks noChangeShapeType="1"/>
            </p:cNvSpPr>
            <p:nvPr/>
          </p:nvSpPr>
          <p:spPr bwMode="auto">
            <a:xfrm>
              <a:off x="3231" y="1993"/>
              <a:ext cx="2289"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61" name="Line 39"/>
            <p:cNvSpPr>
              <a:spLocks noChangeShapeType="1"/>
            </p:cNvSpPr>
            <p:nvPr/>
          </p:nvSpPr>
          <p:spPr bwMode="auto">
            <a:xfrm flipV="1">
              <a:off x="4376" y="1020"/>
              <a:ext cx="0" cy="1879"/>
            </a:xfrm>
            <a:prstGeom prst="line">
              <a:avLst/>
            </a:prstGeom>
            <a:noFill/>
            <a:ln w="38100">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7862" name="Object 40"/>
            <p:cNvGraphicFramePr>
              <a:graphicFrameLocks/>
            </p:cNvGraphicFramePr>
            <p:nvPr/>
          </p:nvGraphicFramePr>
          <p:xfrm>
            <a:off x="5272" y="1712"/>
            <a:ext cx="224" cy="184"/>
          </p:xfrm>
          <a:graphic>
            <a:graphicData uri="http://schemas.openxmlformats.org/presentationml/2006/ole">
              <mc:AlternateContent xmlns:mc="http://schemas.openxmlformats.org/markup-compatibility/2006">
                <mc:Choice xmlns:v="urn:schemas-microsoft-com:vml" Requires="v">
                  <p:oleObj spid="_x0000_s73744" name="Equation" r:id="rId31" imgW="251548" imgH="190512" progId="Equation.3">
                    <p:embed/>
                  </p:oleObj>
                </mc:Choice>
                <mc:Fallback>
                  <p:oleObj name="Equation" r:id="rId31" imgW="251548" imgH="190512" progId="Equation.3">
                    <p:embed/>
                    <p:pic>
                      <p:nvPicPr>
                        <p:cNvPr id="77862" name="Object 40"/>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272" y="1712"/>
                          <a:ext cx="22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63" name="Object 41"/>
            <p:cNvGraphicFramePr>
              <a:graphicFrameLocks/>
            </p:cNvGraphicFramePr>
            <p:nvPr/>
          </p:nvGraphicFramePr>
          <p:xfrm>
            <a:off x="4104" y="1016"/>
            <a:ext cx="177" cy="184"/>
          </p:xfrm>
          <a:graphic>
            <a:graphicData uri="http://schemas.openxmlformats.org/presentationml/2006/ole">
              <mc:AlternateContent xmlns:mc="http://schemas.openxmlformats.org/markup-compatibility/2006">
                <mc:Choice xmlns:v="urn:schemas-microsoft-com:vml" Requires="v">
                  <p:oleObj spid="_x0000_s73745" name="Equation" r:id="rId33" imgW="175262" imgH="190512" progId="Equation.3">
                    <p:embed/>
                  </p:oleObj>
                </mc:Choice>
                <mc:Fallback>
                  <p:oleObj name="Equation" r:id="rId33" imgW="175262" imgH="190512" progId="Equation.3">
                    <p:embed/>
                    <p:pic>
                      <p:nvPicPr>
                        <p:cNvPr id="77863" name="Object 41"/>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104" y="1016"/>
                          <a:ext cx="177"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864" name="Object 42"/>
            <p:cNvGraphicFramePr>
              <a:graphicFrameLocks noChangeAspect="1"/>
            </p:cNvGraphicFramePr>
            <p:nvPr/>
          </p:nvGraphicFramePr>
          <p:xfrm>
            <a:off x="4124" y="1987"/>
            <a:ext cx="328" cy="250"/>
          </p:xfrm>
          <a:graphic>
            <a:graphicData uri="http://schemas.openxmlformats.org/presentationml/2006/ole">
              <mc:AlternateContent xmlns:mc="http://schemas.openxmlformats.org/markup-compatibility/2006">
                <mc:Choice xmlns:v="urn:schemas-microsoft-com:vml" Requires="v">
                  <p:oleObj spid="_x0000_s73746" name="Equation" r:id="rId35" imgW="22907" imgH="38016" progId="Equation.3">
                    <p:embed/>
                  </p:oleObj>
                </mc:Choice>
                <mc:Fallback>
                  <p:oleObj name="Equation" r:id="rId35" imgW="22907" imgH="38016" progId="Equation.3">
                    <p:embed/>
                    <p:pic>
                      <p:nvPicPr>
                        <p:cNvPr id="77864" name="Object 4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124" y="1987"/>
                          <a:ext cx="32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3883" name="Text Box 43"/>
          <p:cNvSpPr txBox="1">
            <a:spLocks noChangeArrowheads="1"/>
          </p:cNvSpPr>
          <p:nvPr/>
        </p:nvSpPr>
        <p:spPr bwMode="auto">
          <a:xfrm>
            <a:off x="762000" y="4943475"/>
            <a:ext cx="8001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76250" indent="-47625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en-US" altLang="zh-CN" sz="2400" b="1">
                <a:solidFill>
                  <a:schemeClr val="bg1"/>
                </a:solidFill>
                <a:latin typeface="Times New Roman" pitchFamily="18" charset="0"/>
                <a:ea typeface="楷体_GB2312" pitchFamily="49" charset="-122"/>
              </a:rPr>
              <a:t>(1) </a:t>
            </a:r>
            <a:r>
              <a:rPr kumimoji="1" lang="zh-CN" altLang="en-US" sz="2400" b="1">
                <a:solidFill>
                  <a:schemeClr val="bg1"/>
                </a:solidFill>
                <a:latin typeface="楷体_GB2312" pitchFamily="49" charset="-122"/>
                <a:ea typeface="楷体_GB2312" pitchFamily="49" charset="-122"/>
              </a:rPr>
              <a:t>实验证明：各种铁磁质的磁化曲线都是</a:t>
            </a:r>
            <a:r>
              <a:rPr kumimoji="1" lang="zh-CN" altLang="en-US" sz="2400" b="1">
                <a:solidFill>
                  <a:schemeClr val="bg1"/>
                </a:solidFill>
                <a:latin typeface="Times New Roman" pitchFamily="18" charset="0"/>
                <a:ea typeface="楷体_GB2312" pitchFamily="49" charset="-122"/>
              </a:rPr>
              <a:t>“</a:t>
            </a:r>
            <a:r>
              <a:rPr kumimoji="1" lang="zh-CN" altLang="en-US" sz="2400" b="1">
                <a:solidFill>
                  <a:schemeClr val="bg1"/>
                </a:solidFill>
                <a:latin typeface="楷体_GB2312" pitchFamily="49" charset="-122"/>
                <a:ea typeface="楷体_GB2312" pitchFamily="49" charset="-122"/>
              </a:rPr>
              <a:t>不可逆</a:t>
            </a:r>
            <a:r>
              <a:rPr kumimoji="1" lang="zh-CN" altLang="en-US" sz="2400" b="1">
                <a:solidFill>
                  <a:schemeClr val="bg1"/>
                </a:solidFill>
                <a:latin typeface="Times New Roman" pitchFamily="18" charset="0"/>
                <a:ea typeface="楷体_GB2312" pitchFamily="49" charset="-122"/>
              </a:rPr>
              <a:t>”</a:t>
            </a:r>
            <a:r>
              <a:rPr kumimoji="1" lang="zh-CN" altLang="en-US" sz="2400" b="1">
                <a:solidFill>
                  <a:schemeClr val="bg1"/>
                </a:solidFill>
                <a:latin typeface="楷体_GB2312" pitchFamily="49" charset="-122"/>
                <a:ea typeface="楷体_GB2312" pitchFamily="49" charset="-122"/>
              </a:rPr>
              <a:t>的， 具有磁滞现象</a:t>
            </a:r>
          </a:p>
        </p:txBody>
      </p:sp>
      <p:sp>
        <p:nvSpPr>
          <p:cNvPr id="163884" name="Text Box 44"/>
          <p:cNvSpPr txBox="1">
            <a:spLocks noChangeArrowheads="1"/>
          </p:cNvSpPr>
          <p:nvPr/>
        </p:nvSpPr>
        <p:spPr bwMode="auto">
          <a:xfrm>
            <a:off x="768350" y="4483100"/>
            <a:ext cx="1427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rgbClr val="FFFF00"/>
                </a:solidFill>
                <a:latin typeface="宋体" pitchFamily="2" charset="-122"/>
              </a:rPr>
              <a:t>讨论</a:t>
            </a:r>
          </a:p>
        </p:txBody>
      </p:sp>
      <p:sp>
        <p:nvSpPr>
          <p:cNvPr id="163885" name="Text Box 45"/>
          <p:cNvSpPr txBox="1">
            <a:spLocks noChangeArrowheads="1"/>
          </p:cNvSpPr>
          <p:nvPr/>
        </p:nvSpPr>
        <p:spPr bwMode="auto">
          <a:xfrm>
            <a:off x="781050" y="5995988"/>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ea typeface="楷体_GB2312" pitchFamily="49" charset="-122"/>
              </a:rPr>
              <a:t>(2) </a:t>
            </a:r>
            <a:r>
              <a:rPr kumimoji="1" lang="zh-CN" altLang="en-US" sz="2400" b="1">
                <a:solidFill>
                  <a:schemeClr val="bg1"/>
                </a:solidFill>
                <a:ea typeface="楷体_GB2312" pitchFamily="49" charset="-122"/>
              </a:rPr>
              <a:t>不同材料，矫顽力不同</a:t>
            </a:r>
            <a:endParaRPr kumimoji="1" lang="zh-CN" altLang="en-US" sz="2400" b="1">
              <a:solidFill>
                <a:schemeClr val="bg1"/>
              </a:solidFill>
              <a:latin typeface="楷体_GB2312" pitchFamily="49" charset="-122"/>
              <a:ea typeface="楷体_GB2312" pitchFamily="49" charset="-122"/>
            </a:endParaRPr>
          </a:p>
        </p:txBody>
      </p:sp>
      <p:sp>
        <p:nvSpPr>
          <p:cNvPr id="163886" name="Line 46"/>
          <p:cNvSpPr>
            <a:spLocks noChangeShapeType="1"/>
          </p:cNvSpPr>
          <p:nvPr/>
        </p:nvSpPr>
        <p:spPr bwMode="auto">
          <a:xfrm flipV="1">
            <a:off x="7658100" y="2581275"/>
            <a:ext cx="52388" cy="103188"/>
          </a:xfrm>
          <a:prstGeom prst="line">
            <a:avLst/>
          </a:prstGeom>
          <a:noFill/>
          <a:ln w="47625">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87" name="Line 47"/>
          <p:cNvSpPr>
            <a:spLocks noChangeShapeType="1"/>
          </p:cNvSpPr>
          <p:nvPr/>
        </p:nvSpPr>
        <p:spPr bwMode="auto">
          <a:xfrm flipV="1">
            <a:off x="7315200" y="2524125"/>
            <a:ext cx="52388" cy="103188"/>
          </a:xfrm>
          <a:prstGeom prst="line">
            <a:avLst/>
          </a:prstGeom>
          <a:noFill/>
          <a:ln w="47625">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88" name="Line 48"/>
          <p:cNvSpPr>
            <a:spLocks noChangeShapeType="1"/>
          </p:cNvSpPr>
          <p:nvPr/>
        </p:nvSpPr>
        <p:spPr bwMode="auto">
          <a:xfrm flipH="1">
            <a:off x="6248400" y="3629025"/>
            <a:ext cx="65088" cy="128588"/>
          </a:xfrm>
          <a:prstGeom prst="line">
            <a:avLst/>
          </a:prstGeom>
          <a:noFill/>
          <a:ln w="508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89" name="AutoShape 49"/>
          <p:cNvSpPr>
            <a:spLocks noChangeArrowheads="1"/>
          </p:cNvSpPr>
          <p:nvPr/>
        </p:nvSpPr>
        <p:spPr bwMode="auto">
          <a:xfrm>
            <a:off x="392113" y="443706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65316036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842"/>
                                        </p:tgtEl>
                                        <p:attrNameLst>
                                          <p:attrName>style.visibility</p:attrName>
                                        </p:attrNameLst>
                                      </p:cBhvr>
                                      <p:to>
                                        <p:strVal val="visible"/>
                                      </p:to>
                                    </p:set>
                                    <p:animEffect transition="in" filter="wipe(left)">
                                      <p:cBhvr>
                                        <p:cTn id="7" dur="500"/>
                                        <p:tgtEl>
                                          <p:spTgt spid="1638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3843"/>
                                        </p:tgtEl>
                                        <p:attrNameLst>
                                          <p:attrName>style.visibility</p:attrName>
                                        </p:attrNameLst>
                                      </p:cBhvr>
                                      <p:to>
                                        <p:strVal val="visible"/>
                                      </p:to>
                                    </p:set>
                                    <p:animEffect transition="in" filter="wipe(left)">
                                      <p:cBhvr>
                                        <p:cTn id="12" dur="500"/>
                                        <p:tgtEl>
                                          <p:spTgt spid="1638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63844"/>
                                        </p:tgtEl>
                                        <p:attrNameLst>
                                          <p:attrName>style.visibility</p:attrName>
                                        </p:attrNameLst>
                                      </p:cBhvr>
                                      <p:to>
                                        <p:strVal val="visible"/>
                                      </p:to>
                                    </p:set>
                                    <p:animEffect transition="in" filter="wipe(left)">
                                      <p:cBhvr>
                                        <p:cTn id="17" dur="500"/>
                                        <p:tgtEl>
                                          <p:spTgt spid="16384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3845"/>
                                        </p:tgtEl>
                                        <p:attrNameLst>
                                          <p:attrName>style.visibility</p:attrName>
                                        </p:attrNameLst>
                                      </p:cBhvr>
                                      <p:to>
                                        <p:strVal val="visible"/>
                                      </p:to>
                                    </p:set>
                                    <p:animEffect transition="in" filter="wipe(left)">
                                      <p:cBhvr>
                                        <p:cTn id="22" dur="500"/>
                                        <p:tgtEl>
                                          <p:spTgt spid="16384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163850"/>
                                        </p:tgtEl>
                                        <p:attrNameLst>
                                          <p:attrName>style.visibility</p:attrName>
                                        </p:attrNameLst>
                                      </p:cBhvr>
                                      <p:to>
                                        <p:strVal val="visible"/>
                                      </p:to>
                                    </p:set>
                                    <p:animEffect transition="in" filter="box(out)">
                                      <p:cBhvr>
                                        <p:cTn id="27" dur="500"/>
                                        <p:tgtEl>
                                          <p:spTgt spid="16385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3846"/>
                                        </p:tgtEl>
                                        <p:attrNameLst>
                                          <p:attrName>style.visibility</p:attrName>
                                        </p:attrNameLst>
                                      </p:cBhvr>
                                      <p:to>
                                        <p:strVal val="visible"/>
                                      </p:to>
                                    </p:set>
                                    <p:animEffect transition="in" filter="wipe(left)">
                                      <p:cBhvr>
                                        <p:cTn id="32" dur="500"/>
                                        <p:tgtEl>
                                          <p:spTgt spid="163846"/>
                                        </p:tgtEl>
                                      </p:cBhvr>
                                    </p:animEffect>
                                  </p:childTnLst>
                                </p:cTn>
                              </p:par>
                            </p:childTnLst>
                          </p:cTn>
                        </p:par>
                        <p:par>
                          <p:cTn id="33" fill="hold" nodeType="afterGroup">
                            <p:stCondLst>
                              <p:cond delay="500"/>
                            </p:stCondLst>
                            <p:childTnLst>
                              <p:par>
                                <p:cTn id="34" presetID="1" presetClass="entr" presetSubtype="0" fill="hold" nodeType="afterEffect">
                                  <p:stCondLst>
                                    <p:cond delay="0"/>
                                  </p:stCondLst>
                                  <p:childTnLst>
                                    <p:set>
                                      <p:cBhvr>
                                        <p:cTn id="35" dur="1" fill="hold">
                                          <p:stCondLst>
                                            <p:cond delay="499"/>
                                          </p:stCondLst>
                                        </p:cTn>
                                        <p:tgtEl>
                                          <p:spTgt spid="163847"/>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63848"/>
                                        </p:tgtEl>
                                        <p:attrNameLst>
                                          <p:attrName>style.visibility</p:attrName>
                                        </p:attrNameLst>
                                      </p:cBhvr>
                                      <p:to>
                                        <p:strVal val="visible"/>
                                      </p:to>
                                    </p:set>
                                    <p:animEffect transition="in" filter="wipe(left)">
                                      <p:cBhvr>
                                        <p:cTn id="40" dur="500"/>
                                        <p:tgtEl>
                                          <p:spTgt spid="163848"/>
                                        </p:tgtEl>
                                      </p:cBhvr>
                                    </p:animEffect>
                                  </p:childTnLst>
                                </p:cTn>
                              </p:par>
                            </p:childTnLst>
                          </p:cTn>
                        </p:par>
                        <p:par>
                          <p:cTn id="41" fill="hold" nodeType="afterGroup">
                            <p:stCondLst>
                              <p:cond delay="500"/>
                            </p:stCondLst>
                            <p:childTnLst>
                              <p:par>
                                <p:cTn id="42" presetID="1" presetClass="entr" presetSubtype="0" fill="hold" nodeType="afterEffect">
                                  <p:stCondLst>
                                    <p:cond delay="0"/>
                                  </p:stCondLst>
                                  <p:childTnLst>
                                    <p:set>
                                      <p:cBhvr>
                                        <p:cTn id="43" dur="1" fill="hold">
                                          <p:stCondLst>
                                            <p:cond delay="499"/>
                                          </p:stCondLst>
                                        </p:cTn>
                                        <p:tgtEl>
                                          <p:spTgt spid="163849"/>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4" presetClass="entr" presetSubtype="32" fill="hold" nodeType="clickEffect">
                                  <p:stCondLst>
                                    <p:cond delay="0"/>
                                  </p:stCondLst>
                                  <p:childTnLst>
                                    <p:set>
                                      <p:cBhvr>
                                        <p:cTn id="47" dur="1" fill="hold">
                                          <p:stCondLst>
                                            <p:cond delay="0"/>
                                          </p:stCondLst>
                                        </p:cTn>
                                        <p:tgtEl>
                                          <p:spTgt spid="163877"/>
                                        </p:tgtEl>
                                        <p:attrNameLst>
                                          <p:attrName>style.visibility</p:attrName>
                                        </p:attrNameLst>
                                      </p:cBhvr>
                                      <p:to>
                                        <p:strVal val="visible"/>
                                      </p:to>
                                    </p:set>
                                    <p:animEffect transition="in" filter="box(out)">
                                      <p:cBhvr>
                                        <p:cTn id="48" dur="500"/>
                                        <p:tgtEl>
                                          <p:spTgt spid="16387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63856"/>
                                        </p:tgtEl>
                                        <p:attrNameLst>
                                          <p:attrName>style.visibility</p:attrName>
                                        </p:attrNameLst>
                                      </p:cBhvr>
                                      <p:to>
                                        <p:strVal val="visible"/>
                                      </p:to>
                                    </p:set>
                                    <p:animEffect transition="in" filter="wipe(left)">
                                      <p:cBhvr>
                                        <p:cTn id="53" dur="500"/>
                                        <p:tgtEl>
                                          <p:spTgt spid="163856"/>
                                        </p:tgtEl>
                                      </p:cBhvr>
                                    </p:animEffect>
                                  </p:childTnLst>
                                </p:cTn>
                              </p:par>
                            </p:childTnLst>
                          </p:cTn>
                        </p:par>
                        <p:par>
                          <p:cTn id="54" fill="hold" nodeType="afterGroup">
                            <p:stCondLst>
                              <p:cond delay="500"/>
                            </p:stCondLst>
                            <p:childTnLst>
                              <p:par>
                                <p:cTn id="55" presetID="1" presetClass="entr" presetSubtype="0" fill="hold" grpId="0" nodeType="afterEffect">
                                  <p:stCondLst>
                                    <p:cond delay="0"/>
                                  </p:stCondLst>
                                  <p:childTnLst>
                                    <p:set>
                                      <p:cBhvr>
                                        <p:cTn id="56" dur="1" fill="hold">
                                          <p:stCondLst>
                                            <p:cond delay="499"/>
                                          </p:stCondLst>
                                        </p:cTn>
                                        <p:tgtEl>
                                          <p:spTgt spid="163887"/>
                                        </p:tgtEl>
                                        <p:attrNameLst>
                                          <p:attrName>style.visibility</p:attrName>
                                        </p:attrNameLst>
                                      </p:cBhvr>
                                      <p:to>
                                        <p:strVal val="visible"/>
                                      </p:to>
                                    </p:set>
                                  </p:childTnLst>
                                </p:cTn>
                              </p:par>
                            </p:childTnLst>
                          </p:cTn>
                        </p:par>
                        <p:par>
                          <p:cTn id="57" fill="hold" nodeType="afterGroup">
                            <p:stCondLst>
                              <p:cond delay="1000"/>
                            </p:stCondLst>
                            <p:childTnLst>
                              <p:par>
                                <p:cTn id="58" presetID="22" presetClass="entr" presetSubtype="8" fill="hold" grpId="0" nodeType="afterEffect">
                                  <p:stCondLst>
                                    <p:cond delay="1000"/>
                                  </p:stCondLst>
                                  <p:childTnLst>
                                    <p:set>
                                      <p:cBhvr>
                                        <p:cTn id="59" dur="1" fill="hold">
                                          <p:stCondLst>
                                            <p:cond delay="0"/>
                                          </p:stCondLst>
                                        </p:cTn>
                                        <p:tgtEl>
                                          <p:spTgt spid="163861"/>
                                        </p:tgtEl>
                                        <p:attrNameLst>
                                          <p:attrName>style.visibility</p:attrName>
                                        </p:attrNameLst>
                                      </p:cBhvr>
                                      <p:to>
                                        <p:strVal val="visible"/>
                                      </p:to>
                                    </p:set>
                                    <p:animEffect transition="in" filter="wipe(left)">
                                      <p:cBhvr>
                                        <p:cTn id="60" dur="500"/>
                                        <p:tgtEl>
                                          <p:spTgt spid="163861"/>
                                        </p:tgtEl>
                                      </p:cBhvr>
                                    </p:animEffect>
                                  </p:childTnLst>
                                </p:cTn>
                              </p:par>
                            </p:childTnLst>
                          </p:cTn>
                        </p:par>
                        <p:par>
                          <p:cTn id="61" fill="hold" nodeType="afterGroup">
                            <p:stCondLst>
                              <p:cond delay="2500"/>
                            </p:stCondLst>
                            <p:childTnLst>
                              <p:par>
                                <p:cTn id="62" presetID="1" presetClass="entr" presetSubtype="0" fill="hold" nodeType="afterEffect">
                                  <p:stCondLst>
                                    <p:cond delay="0"/>
                                  </p:stCondLst>
                                  <p:childTnLst>
                                    <p:set>
                                      <p:cBhvr>
                                        <p:cTn id="63" dur="1" fill="hold">
                                          <p:stCondLst>
                                            <p:cond delay="499"/>
                                          </p:stCondLst>
                                        </p:cTn>
                                        <p:tgtEl>
                                          <p:spTgt spid="163862"/>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2" fill="hold" grpId="0" nodeType="clickEffect">
                                  <p:stCondLst>
                                    <p:cond delay="0"/>
                                  </p:stCondLst>
                                  <p:childTnLst>
                                    <p:set>
                                      <p:cBhvr>
                                        <p:cTn id="67" dur="1" fill="hold">
                                          <p:stCondLst>
                                            <p:cond delay="0"/>
                                          </p:stCondLst>
                                        </p:cTn>
                                        <p:tgtEl>
                                          <p:spTgt spid="163857"/>
                                        </p:tgtEl>
                                        <p:attrNameLst>
                                          <p:attrName>style.visibility</p:attrName>
                                        </p:attrNameLst>
                                      </p:cBhvr>
                                      <p:to>
                                        <p:strVal val="visible"/>
                                      </p:to>
                                    </p:set>
                                    <p:animEffect transition="in" filter="wipe(right)">
                                      <p:cBhvr>
                                        <p:cTn id="68" dur="500"/>
                                        <p:tgtEl>
                                          <p:spTgt spid="163857"/>
                                        </p:tgtEl>
                                      </p:cBhvr>
                                    </p:animEffect>
                                  </p:childTnLst>
                                </p:cTn>
                              </p:par>
                            </p:childTnLst>
                          </p:cTn>
                        </p:par>
                        <p:par>
                          <p:cTn id="69" fill="hold" nodeType="afterGroup">
                            <p:stCondLst>
                              <p:cond delay="500"/>
                            </p:stCondLst>
                            <p:childTnLst>
                              <p:par>
                                <p:cTn id="70" presetID="1" presetClass="entr" presetSubtype="0" fill="hold" grpId="0" nodeType="afterEffect">
                                  <p:stCondLst>
                                    <p:cond delay="0"/>
                                  </p:stCondLst>
                                  <p:childTnLst>
                                    <p:set>
                                      <p:cBhvr>
                                        <p:cTn id="71" dur="1" fill="hold">
                                          <p:stCondLst>
                                            <p:cond delay="499"/>
                                          </p:stCondLst>
                                        </p:cTn>
                                        <p:tgtEl>
                                          <p:spTgt spid="163868"/>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nodeType="clickEffect">
                                  <p:stCondLst>
                                    <p:cond delay="0"/>
                                  </p:stCondLst>
                                  <p:childTnLst>
                                    <p:set>
                                      <p:cBhvr>
                                        <p:cTn id="75" dur="1" fill="hold">
                                          <p:stCondLst>
                                            <p:cond delay="499"/>
                                          </p:stCondLst>
                                        </p:cTn>
                                        <p:tgtEl>
                                          <p:spTgt spid="163863"/>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4" presetClass="entr" presetSubtype="32" fill="hold" nodeType="clickEffect">
                                  <p:stCondLst>
                                    <p:cond delay="0"/>
                                  </p:stCondLst>
                                  <p:childTnLst>
                                    <p:set>
                                      <p:cBhvr>
                                        <p:cTn id="79" dur="1" fill="hold">
                                          <p:stCondLst>
                                            <p:cond delay="0"/>
                                          </p:stCondLst>
                                        </p:cTn>
                                        <p:tgtEl>
                                          <p:spTgt spid="163871"/>
                                        </p:tgtEl>
                                        <p:attrNameLst>
                                          <p:attrName>style.visibility</p:attrName>
                                        </p:attrNameLst>
                                      </p:cBhvr>
                                      <p:to>
                                        <p:strVal val="visible"/>
                                      </p:to>
                                    </p:set>
                                    <p:animEffect transition="in" filter="box(out)">
                                      <p:cBhvr>
                                        <p:cTn id="80" dur="500"/>
                                        <p:tgtEl>
                                          <p:spTgt spid="163871"/>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16386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499"/>
                                          </p:stCondLst>
                                        </p:cTn>
                                        <p:tgtEl>
                                          <p:spTgt spid="163864"/>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4" presetClass="entr" presetSubtype="32" fill="hold" nodeType="clickEffect">
                                  <p:stCondLst>
                                    <p:cond delay="0"/>
                                  </p:stCondLst>
                                  <p:childTnLst>
                                    <p:set>
                                      <p:cBhvr>
                                        <p:cTn id="92" dur="1" fill="hold">
                                          <p:stCondLst>
                                            <p:cond delay="0"/>
                                          </p:stCondLst>
                                        </p:cTn>
                                        <p:tgtEl>
                                          <p:spTgt spid="163874"/>
                                        </p:tgtEl>
                                        <p:attrNameLst>
                                          <p:attrName>style.visibility</p:attrName>
                                        </p:attrNameLst>
                                      </p:cBhvr>
                                      <p:to>
                                        <p:strVal val="visible"/>
                                      </p:to>
                                    </p:set>
                                    <p:animEffect transition="in" filter="box(out)">
                                      <p:cBhvr>
                                        <p:cTn id="93" dur="500"/>
                                        <p:tgtEl>
                                          <p:spTgt spid="163874"/>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2" fill="hold" grpId="0" nodeType="clickEffect">
                                  <p:stCondLst>
                                    <p:cond delay="0"/>
                                  </p:stCondLst>
                                  <p:childTnLst>
                                    <p:set>
                                      <p:cBhvr>
                                        <p:cTn id="97" dur="1" fill="hold">
                                          <p:stCondLst>
                                            <p:cond delay="0"/>
                                          </p:stCondLst>
                                        </p:cTn>
                                        <p:tgtEl>
                                          <p:spTgt spid="163858"/>
                                        </p:tgtEl>
                                        <p:attrNameLst>
                                          <p:attrName>style.visibility</p:attrName>
                                        </p:attrNameLst>
                                      </p:cBhvr>
                                      <p:to>
                                        <p:strVal val="visible"/>
                                      </p:to>
                                    </p:set>
                                    <p:animEffect transition="in" filter="wipe(right)">
                                      <p:cBhvr>
                                        <p:cTn id="98" dur="500"/>
                                        <p:tgtEl>
                                          <p:spTgt spid="163858"/>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163888"/>
                                        </p:tgtEl>
                                        <p:attrNameLst>
                                          <p:attrName>style.visibility</p:attrName>
                                        </p:attrNameLst>
                                      </p:cBhvr>
                                      <p:to>
                                        <p:strVal val="visible"/>
                                      </p:to>
                                    </p:set>
                                  </p:childTnLst>
                                </p:cTn>
                              </p:par>
                            </p:childTnLst>
                          </p:cTn>
                        </p:par>
                        <p:par>
                          <p:cTn id="103" fill="hold" nodeType="afterGroup">
                            <p:stCondLst>
                              <p:cond delay="500"/>
                            </p:stCondLst>
                            <p:childTnLst>
                              <p:par>
                                <p:cTn id="104" presetID="1" presetClass="entr" presetSubtype="0" fill="hold" nodeType="afterEffect">
                                  <p:stCondLst>
                                    <p:cond delay="2000"/>
                                  </p:stCondLst>
                                  <p:childTnLst>
                                    <p:set>
                                      <p:cBhvr>
                                        <p:cTn id="105" dur="1" fill="hold">
                                          <p:stCondLst>
                                            <p:cond delay="499"/>
                                          </p:stCondLst>
                                        </p:cTn>
                                        <p:tgtEl>
                                          <p:spTgt spid="163865"/>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163860"/>
                                        </p:tgtEl>
                                        <p:attrNameLst>
                                          <p:attrName>style.visibility</p:attrName>
                                        </p:attrNameLst>
                                      </p:cBhvr>
                                      <p:to>
                                        <p:strVal val="visible"/>
                                      </p:to>
                                    </p:set>
                                    <p:animEffect transition="in" filter="wipe(left)">
                                      <p:cBhvr>
                                        <p:cTn id="110" dur="500"/>
                                        <p:tgtEl>
                                          <p:spTgt spid="163860"/>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ntr" presetSubtype="0" fill="hold" nodeType="clickEffect">
                                  <p:stCondLst>
                                    <p:cond delay="0"/>
                                  </p:stCondLst>
                                  <p:childTnLst>
                                    <p:set>
                                      <p:cBhvr>
                                        <p:cTn id="114" dur="1" fill="hold">
                                          <p:stCondLst>
                                            <p:cond delay="499"/>
                                          </p:stCondLst>
                                        </p:cTn>
                                        <p:tgtEl>
                                          <p:spTgt spid="163866"/>
                                        </p:tgtEl>
                                        <p:attrNameLst>
                                          <p:attrName>style.visibility</p:attrName>
                                        </p:attrNameLst>
                                      </p:cBhvr>
                                      <p:to>
                                        <p:strVal val="visible"/>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ntr" presetSubtype="0" fill="hold" nodeType="clickEffect">
                                  <p:stCondLst>
                                    <p:cond delay="0"/>
                                  </p:stCondLst>
                                  <p:childTnLst>
                                    <p:set>
                                      <p:cBhvr>
                                        <p:cTn id="118" dur="1" fill="hold">
                                          <p:stCondLst>
                                            <p:cond delay="499"/>
                                          </p:stCondLst>
                                        </p:cTn>
                                        <p:tgtEl>
                                          <p:spTgt spid="163867"/>
                                        </p:tgtEl>
                                        <p:attrNameLst>
                                          <p:attrName>style.visibility</p:attrName>
                                        </p:attrNameLst>
                                      </p:cBhvr>
                                      <p:to>
                                        <p:strVal val="visible"/>
                                      </p:to>
                                    </p:set>
                                  </p:childTnLst>
                                </p:cTn>
                              </p:par>
                            </p:childTnLst>
                          </p:cTn>
                        </p:par>
                        <p:par>
                          <p:cTn id="119" fill="hold" nodeType="afterGroup">
                            <p:stCondLst>
                              <p:cond delay="500"/>
                            </p:stCondLst>
                            <p:childTnLst>
                              <p:par>
                                <p:cTn id="120" presetID="1" presetClass="entr" presetSubtype="0" fill="hold" grpId="0" nodeType="afterEffect">
                                  <p:stCondLst>
                                    <p:cond delay="0"/>
                                  </p:stCondLst>
                                  <p:childTnLst>
                                    <p:set>
                                      <p:cBhvr>
                                        <p:cTn id="121" dur="1" fill="hold">
                                          <p:stCondLst>
                                            <p:cond delay="499"/>
                                          </p:stCondLst>
                                        </p:cTn>
                                        <p:tgtEl>
                                          <p:spTgt spid="163870"/>
                                        </p:tgtEl>
                                        <p:attrNameLst>
                                          <p:attrName>style.visibility</p:attrName>
                                        </p:attrNameLst>
                                      </p:cBhvr>
                                      <p:to>
                                        <p:strVal val="visible"/>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163859"/>
                                        </p:tgtEl>
                                        <p:attrNameLst>
                                          <p:attrName>style.visibility</p:attrName>
                                        </p:attrNameLst>
                                      </p:cBhvr>
                                      <p:to>
                                        <p:strVal val="visible"/>
                                      </p:to>
                                    </p:set>
                                    <p:animEffect transition="in" filter="wipe(left)">
                                      <p:cBhvr>
                                        <p:cTn id="126" dur="500"/>
                                        <p:tgtEl>
                                          <p:spTgt spid="163859"/>
                                        </p:tgtEl>
                                      </p:cBhvr>
                                    </p:animEffect>
                                  </p:childTnLst>
                                </p:cTn>
                              </p:par>
                            </p:childTnLst>
                          </p:cTn>
                        </p:par>
                        <p:par>
                          <p:cTn id="127" fill="hold" nodeType="afterGroup">
                            <p:stCondLst>
                              <p:cond delay="500"/>
                            </p:stCondLst>
                            <p:childTnLst>
                              <p:par>
                                <p:cTn id="128" presetID="1" presetClass="entr" presetSubtype="0" fill="hold" grpId="0" nodeType="afterEffect">
                                  <p:stCondLst>
                                    <p:cond delay="0"/>
                                  </p:stCondLst>
                                  <p:childTnLst>
                                    <p:set>
                                      <p:cBhvr>
                                        <p:cTn id="129" dur="1" fill="hold">
                                          <p:stCondLst>
                                            <p:cond delay="499"/>
                                          </p:stCondLst>
                                        </p:cTn>
                                        <p:tgtEl>
                                          <p:spTgt spid="163886"/>
                                        </p:tgtEl>
                                        <p:attrNameLst>
                                          <p:attrName>style.visibility</p:attrName>
                                        </p:attrNameLst>
                                      </p:cBhvr>
                                      <p:to>
                                        <p:strVal val="visible"/>
                                      </p:to>
                                    </p:se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163889"/>
                                        </p:tgtEl>
                                        <p:attrNameLst>
                                          <p:attrName>style.visibility</p:attrName>
                                        </p:attrNameLst>
                                      </p:cBhvr>
                                      <p:to>
                                        <p:strVal val="visible"/>
                                      </p:to>
                                    </p:set>
                                    <p:animEffect transition="in" filter="dissolve">
                                      <p:cBhvr>
                                        <p:cTn id="134" dur="500"/>
                                        <p:tgtEl>
                                          <p:spTgt spid="163889"/>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163884"/>
                                        </p:tgtEl>
                                        <p:attrNameLst>
                                          <p:attrName>style.visibility</p:attrName>
                                        </p:attrNameLst>
                                      </p:cBhvr>
                                      <p:to>
                                        <p:strVal val="visible"/>
                                      </p:to>
                                    </p:set>
                                    <p:animEffect transition="in" filter="wipe(left)">
                                      <p:cBhvr>
                                        <p:cTn id="139" dur="500"/>
                                        <p:tgtEl>
                                          <p:spTgt spid="163884"/>
                                        </p:tgtEl>
                                      </p:cBhvr>
                                    </p:animEffect>
                                  </p:childTnLst>
                                </p:cTn>
                              </p:par>
                            </p:childTnLst>
                          </p:cTn>
                        </p:par>
                      </p:childTnLst>
                    </p:cTn>
                  </p:par>
                  <p:par>
                    <p:cTn id="140" fill="hold" nodeType="clickPar">
                      <p:stCondLst>
                        <p:cond delay="indefinite"/>
                      </p:stCondLst>
                      <p:childTnLst>
                        <p:par>
                          <p:cTn id="141" fill="hold" nodeType="withGroup">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163883"/>
                                        </p:tgtEl>
                                        <p:attrNameLst>
                                          <p:attrName>style.visibility</p:attrName>
                                        </p:attrNameLst>
                                      </p:cBhvr>
                                      <p:to>
                                        <p:strVal val="visible"/>
                                      </p:to>
                                    </p:set>
                                    <p:animEffect transition="in" filter="wipe(left)">
                                      <p:cBhvr>
                                        <p:cTn id="144" dur="500"/>
                                        <p:tgtEl>
                                          <p:spTgt spid="163883"/>
                                        </p:tgtEl>
                                      </p:cBhvr>
                                    </p:animEffec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163885"/>
                                        </p:tgtEl>
                                        <p:attrNameLst>
                                          <p:attrName>style.visibility</p:attrName>
                                        </p:attrNameLst>
                                      </p:cBhvr>
                                      <p:to>
                                        <p:strVal val="visible"/>
                                      </p:to>
                                    </p:set>
                                    <p:animEffect transition="in" filter="wipe(left)">
                                      <p:cBhvr>
                                        <p:cTn id="149" dur="500"/>
                                        <p:tgtEl>
                                          <p:spTgt spid="163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2" grpId="0" autoUpdateAnimBg="0"/>
      <p:bldP spid="163843" grpId="0" autoUpdateAnimBg="0"/>
      <p:bldP spid="163845" grpId="0" autoUpdateAnimBg="0"/>
      <p:bldP spid="163846" grpId="0" animBg="1"/>
      <p:bldP spid="163848" grpId="0" animBg="1"/>
      <p:bldP spid="163856" grpId="0" animBg="1"/>
      <p:bldP spid="163857" grpId="0" animBg="1"/>
      <p:bldP spid="163858" grpId="0" animBg="1"/>
      <p:bldP spid="163859" grpId="0" animBg="1"/>
      <p:bldP spid="163860" grpId="0" animBg="1"/>
      <p:bldP spid="163861" grpId="0" animBg="1"/>
      <p:bldP spid="163868" grpId="0" animBg="1"/>
      <p:bldP spid="163869" grpId="0" animBg="1"/>
      <p:bldP spid="163870" grpId="0" animBg="1"/>
      <p:bldP spid="163883" grpId="0" autoUpdateAnimBg="0"/>
      <p:bldP spid="163884" grpId="0" autoUpdateAnimBg="0"/>
      <p:bldP spid="163885" grpId="0" autoUpdateAnimBg="0"/>
      <p:bldP spid="163886" grpId="0" animBg="1"/>
      <p:bldP spid="163887" grpId="0" animBg="1"/>
      <p:bldP spid="163888" grpId="0" animBg="1"/>
      <p:bldP spid="16388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a:extLst>
              <a:ext uri="{FF2B5EF4-FFF2-40B4-BE49-F238E27FC236}">
                <a16:creationId xmlns:a16="http://schemas.microsoft.com/office/drawing/2014/main" id="{7D234FF9-226E-4DEA-97BF-16D7822F2FDE}"/>
              </a:ext>
            </a:extLst>
          </p:cNvPr>
          <p:cNvSpPr txBox="1">
            <a:spLocks noChangeArrowheads="1"/>
          </p:cNvSpPr>
          <p:nvPr/>
        </p:nvSpPr>
        <p:spPr bwMode="auto">
          <a:xfrm>
            <a:off x="212725" y="319088"/>
            <a:ext cx="3206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a:solidFill>
                  <a:srgbClr val="FFFF00"/>
                </a:solidFill>
                <a:latin typeface="Times New Roman" panose="02020603050405020304" pitchFamily="18" charset="0"/>
              </a:rPr>
              <a:t>三</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磁感应强度</a:t>
            </a:r>
          </a:p>
        </p:txBody>
      </p:sp>
      <p:sp>
        <p:nvSpPr>
          <p:cNvPr id="106499" name="Text Box 3">
            <a:extLst>
              <a:ext uri="{FF2B5EF4-FFF2-40B4-BE49-F238E27FC236}">
                <a16:creationId xmlns:a16="http://schemas.microsoft.com/office/drawing/2014/main" id="{06D26632-5808-4388-8D3C-91856553E74D}"/>
              </a:ext>
            </a:extLst>
          </p:cNvPr>
          <p:cNvSpPr txBox="1">
            <a:spLocks noChangeArrowheads="1"/>
          </p:cNvSpPr>
          <p:nvPr/>
        </p:nvSpPr>
        <p:spPr bwMode="auto">
          <a:xfrm>
            <a:off x="727075" y="809625"/>
            <a:ext cx="3844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在闭合回路中取电流元</a:t>
            </a:r>
          </a:p>
        </p:txBody>
      </p:sp>
      <p:graphicFrame>
        <p:nvGraphicFramePr>
          <p:cNvPr id="106500" name="Object 4">
            <a:extLst>
              <a:ext uri="{FF2B5EF4-FFF2-40B4-BE49-F238E27FC236}">
                <a16:creationId xmlns:a16="http://schemas.microsoft.com/office/drawing/2014/main" id="{D288C652-4C1E-4577-8BA1-2C87FE205640}"/>
              </a:ext>
            </a:extLst>
          </p:cNvPr>
          <p:cNvGraphicFramePr>
            <a:graphicFrameLocks noChangeAspect="1"/>
          </p:cNvGraphicFramePr>
          <p:nvPr/>
        </p:nvGraphicFramePr>
        <p:xfrm>
          <a:off x="3968750" y="844550"/>
          <a:ext cx="520700" cy="368300"/>
        </p:xfrm>
        <a:graphic>
          <a:graphicData uri="http://schemas.openxmlformats.org/presentationml/2006/ole">
            <mc:AlternateContent xmlns:mc="http://schemas.openxmlformats.org/markup-compatibility/2006">
              <mc:Choice xmlns:v="urn:schemas-microsoft-com:vml" Requires="v">
                <p:oleObj spid="_x0000_s9254" name="Equation" r:id="rId3" imgW="419115" imgH="266830" progId="Equation.3">
                  <p:embed/>
                </p:oleObj>
              </mc:Choice>
              <mc:Fallback>
                <p:oleObj name="Equation" r:id="rId3" imgW="419115" imgH="26683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8750" y="844550"/>
                        <a:ext cx="5207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01" name="Freeform 5">
            <a:extLst>
              <a:ext uri="{FF2B5EF4-FFF2-40B4-BE49-F238E27FC236}">
                <a16:creationId xmlns:a16="http://schemas.microsoft.com/office/drawing/2014/main" id="{CA90A1A6-5838-4266-8149-775F7939C351}"/>
              </a:ext>
            </a:extLst>
          </p:cNvPr>
          <p:cNvSpPr>
            <a:spLocks/>
          </p:cNvSpPr>
          <p:nvPr/>
        </p:nvSpPr>
        <p:spPr bwMode="auto">
          <a:xfrm>
            <a:off x="6443663" y="620713"/>
            <a:ext cx="1625600" cy="2070100"/>
          </a:xfrm>
          <a:custGeom>
            <a:avLst/>
            <a:gdLst>
              <a:gd name="T0" fmla="*/ 2147483647 w 1024"/>
              <a:gd name="T1" fmla="*/ 2147483647 h 1304"/>
              <a:gd name="T2" fmla="*/ 2147483647 w 1024"/>
              <a:gd name="T3" fmla="*/ 2147483647 h 1304"/>
              <a:gd name="T4" fmla="*/ 2147483647 w 1024"/>
              <a:gd name="T5" fmla="*/ 2147483647 h 1304"/>
              <a:gd name="T6" fmla="*/ 2147483647 w 1024"/>
              <a:gd name="T7" fmla="*/ 2147483647 h 1304"/>
              <a:gd name="T8" fmla="*/ 2147483647 w 1024"/>
              <a:gd name="T9" fmla="*/ 2147483647 h 1304"/>
              <a:gd name="T10" fmla="*/ 2147483647 w 1024"/>
              <a:gd name="T11" fmla="*/ 2147483647 h 1304"/>
              <a:gd name="T12" fmla="*/ 2147483647 w 1024"/>
              <a:gd name="T13" fmla="*/ 2147483647 h 1304"/>
              <a:gd name="T14" fmla="*/ 2147483647 w 1024"/>
              <a:gd name="T15" fmla="*/ 0 h 1304"/>
              <a:gd name="T16" fmla="*/ 2147483647 w 1024"/>
              <a:gd name="T17" fmla="*/ 2147483647 h 13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24" h="1304">
                <a:moveTo>
                  <a:pt x="464" y="144"/>
                </a:moveTo>
                <a:cubicBezTo>
                  <a:pt x="408" y="200"/>
                  <a:pt x="304" y="256"/>
                  <a:pt x="272" y="336"/>
                </a:cubicBezTo>
                <a:cubicBezTo>
                  <a:pt x="240" y="416"/>
                  <a:pt x="312" y="528"/>
                  <a:pt x="272" y="624"/>
                </a:cubicBezTo>
                <a:cubicBezTo>
                  <a:pt x="232" y="720"/>
                  <a:pt x="0" y="800"/>
                  <a:pt x="32" y="912"/>
                </a:cubicBezTo>
                <a:cubicBezTo>
                  <a:pt x="64" y="1024"/>
                  <a:pt x="312" y="1304"/>
                  <a:pt x="464" y="1296"/>
                </a:cubicBezTo>
                <a:cubicBezTo>
                  <a:pt x="616" y="1288"/>
                  <a:pt x="864" y="1056"/>
                  <a:pt x="944" y="864"/>
                </a:cubicBezTo>
                <a:cubicBezTo>
                  <a:pt x="1024" y="672"/>
                  <a:pt x="1000" y="288"/>
                  <a:pt x="944" y="144"/>
                </a:cubicBezTo>
                <a:cubicBezTo>
                  <a:pt x="888" y="0"/>
                  <a:pt x="680" y="0"/>
                  <a:pt x="608" y="0"/>
                </a:cubicBezTo>
                <a:cubicBezTo>
                  <a:pt x="536" y="0"/>
                  <a:pt x="520" y="88"/>
                  <a:pt x="464" y="144"/>
                </a:cubicBezTo>
                <a:close/>
              </a:path>
            </a:pathLst>
          </a:custGeom>
          <a:noFill/>
          <a:ln w="38100" cmpd="sng">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02" name="Line 6">
            <a:extLst>
              <a:ext uri="{FF2B5EF4-FFF2-40B4-BE49-F238E27FC236}">
                <a16:creationId xmlns:a16="http://schemas.microsoft.com/office/drawing/2014/main" id="{E0814FEB-E3DF-47E1-8E43-7844BF525A60}"/>
              </a:ext>
            </a:extLst>
          </p:cNvPr>
          <p:cNvSpPr>
            <a:spLocks noChangeShapeType="1"/>
          </p:cNvSpPr>
          <p:nvPr/>
        </p:nvSpPr>
        <p:spPr bwMode="auto">
          <a:xfrm rot="20531378" flipV="1">
            <a:off x="7519988" y="2208213"/>
            <a:ext cx="387350" cy="222250"/>
          </a:xfrm>
          <a:prstGeom prst="line">
            <a:avLst/>
          </a:prstGeom>
          <a:noFill/>
          <a:ln w="57150">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6503" name="Object 7">
            <a:extLst>
              <a:ext uri="{FF2B5EF4-FFF2-40B4-BE49-F238E27FC236}">
                <a16:creationId xmlns:a16="http://schemas.microsoft.com/office/drawing/2014/main" id="{E0D213D2-E8DB-4AEB-B83E-6E2B4B087D51}"/>
              </a:ext>
            </a:extLst>
          </p:cNvPr>
          <p:cNvGraphicFramePr>
            <a:graphicFrameLocks noChangeAspect="1"/>
          </p:cNvGraphicFramePr>
          <p:nvPr/>
        </p:nvGraphicFramePr>
        <p:xfrm>
          <a:off x="7681913" y="2316163"/>
          <a:ext cx="496887" cy="350837"/>
        </p:xfrm>
        <a:graphic>
          <a:graphicData uri="http://schemas.openxmlformats.org/presentationml/2006/ole">
            <mc:AlternateContent xmlns:mc="http://schemas.openxmlformats.org/markup-compatibility/2006">
              <mc:Choice xmlns:v="urn:schemas-microsoft-com:vml" Requires="v">
                <p:oleObj spid="_x0000_s9255" name="Equation" r:id="rId5" imgW="419115" imgH="266830" progId="Equation.3">
                  <p:embed/>
                </p:oleObj>
              </mc:Choice>
              <mc:Fallback>
                <p:oleObj name="Equation" r:id="rId5" imgW="419115" imgH="26683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1913" y="2316163"/>
                        <a:ext cx="496887" cy="350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04" name="Text Box 8">
            <a:extLst>
              <a:ext uri="{FF2B5EF4-FFF2-40B4-BE49-F238E27FC236}">
                <a16:creationId xmlns:a16="http://schemas.microsoft.com/office/drawing/2014/main" id="{372AA1C2-C045-4995-89BE-E4D0D3C9090C}"/>
              </a:ext>
            </a:extLst>
          </p:cNvPr>
          <p:cNvSpPr txBox="1">
            <a:spLocks noChangeArrowheads="1"/>
          </p:cNvSpPr>
          <p:nvPr/>
        </p:nvSpPr>
        <p:spPr bwMode="auto">
          <a:xfrm>
            <a:off x="709613" y="1301750"/>
            <a:ext cx="495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66FFFF"/>
                </a:solidFill>
                <a:latin typeface="Times New Roman" panose="02020603050405020304" pitchFamily="18" charset="0"/>
              </a:rPr>
              <a:t>电流元在磁场中的受力特点</a:t>
            </a:r>
            <a:r>
              <a:rPr kumimoji="1" lang="en-US" altLang="zh-CN" sz="2400" b="1">
                <a:solidFill>
                  <a:srgbClr val="66FFFF"/>
                </a:solidFill>
                <a:latin typeface="Times New Roman" panose="02020603050405020304" pitchFamily="18" charset="0"/>
              </a:rPr>
              <a:t>:</a:t>
            </a:r>
          </a:p>
        </p:txBody>
      </p:sp>
      <p:sp>
        <p:nvSpPr>
          <p:cNvPr id="106505" name="Text Box 9">
            <a:extLst>
              <a:ext uri="{FF2B5EF4-FFF2-40B4-BE49-F238E27FC236}">
                <a16:creationId xmlns:a16="http://schemas.microsoft.com/office/drawing/2014/main" id="{BABB2DFE-D5FB-4F7B-A467-E50DF2492083}"/>
              </a:ext>
            </a:extLst>
          </p:cNvPr>
          <p:cNvSpPr txBox="1">
            <a:spLocks noChangeArrowheads="1"/>
          </p:cNvSpPr>
          <p:nvPr/>
        </p:nvSpPr>
        <p:spPr bwMode="auto">
          <a:xfrm>
            <a:off x="774700" y="1676400"/>
            <a:ext cx="46355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125000"/>
              </a:lnSpc>
            </a:pPr>
            <a:r>
              <a:rPr kumimoji="1" lang="en-US" altLang="zh-CN" sz="2400" b="1">
                <a:solidFill>
                  <a:schemeClr val="bg1"/>
                </a:solidFill>
                <a:latin typeface="Times New Roman" panose="02020603050405020304" pitchFamily="18" charset="0"/>
              </a:rPr>
              <a:t>(1) </a:t>
            </a:r>
            <a:r>
              <a:rPr kumimoji="1" lang="zh-CN" altLang="en-US" sz="2400" b="1">
                <a:solidFill>
                  <a:schemeClr val="bg1"/>
                </a:solidFill>
                <a:latin typeface="Times New Roman" panose="02020603050405020304" pitchFamily="18" charset="0"/>
              </a:rPr>
              <a:t>电流元在磁场中的方向不同</a:t>
            </a:r>
            <a:r>
              <a:rPr kumimoji="1" lang="en-US" altLang="zh-CN" sz="2400" b="1">
                <a:solidFill>
                  <a:schemeClr val="bg1"/>
                </a:solidFill>
                <a:latin typeface="Times New Roman" panose="02020603050405020304" pitchFamily="18" charset="0"/>
              </a:rPr>
              <a:t>,</a:t>
            </a:r>
            <a:r>
              <a:rPr kumimoji="1" lang="zh-CN" altLang="en-US" sz="2400" b="1">
                <a:solidFill>
                  <a:schemeClr val="bg1"/>
                </a:solidFill>
                <a:latin typeface="Times New Roman" panose="02020603050405020304" pitchFamily="18" charset="0"/>
              </a:rPr>
              <a:t>受力也不同</a:t>
            </a:r>
            <a:r>
              <a:rPr kumimoji="1" lang="en-US" altLang="zh-CN" sz="2400" b="1">
                <a:solidFill>
                  <a:schemeClr val="bg1"/>
                </a:solidFill>
                <a:latin typeface="Times New Roman" panose="02020603050405020304" pitchFamily="18" charset="0"/>
              </a:rPr>
              <a:t>;</a:t>
            </a:r>
          </a:p>
        </p:txBody>
      </p:sp>
      <p:sp>
        <p:nvSpPr>
          <p:cNvPr id="106506" name="Text Box 10">
            <a:extLst>
              <a:ext uri="{FF2B5EF4-FFF2-40B4-BE49-F238E27FC236}">
                <a16:creationId xmlns:a16="http://schemas.microsoft.com/office/drawing/2014/main" id="{EAE3CB8C-C05A-4854-AE0F-A6858BA44D27}"/>
              </a:ext>
            </a:extLst>
          </p:cNvPr>
          <p:cNvSpPr txBox="1">
            <a:spLocks noChangeArrowheads="1"/>
          </p:cNvSpPr>
          <p:nvPr/>
        </p:nvSpPr>
        <p:spPr bwMode="auto">
          <a:xfrm>
            <a:off x="1241425" y="2678113"/>
            <a:ext cx="233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存在一个方向使</a:t>
            </a:r>
          </a:p>
        </p:txBody>
      </p:sp>
      <p:graphicFrame>
        <p:nvGraphicFramePr>
          <p:cNvPr id="106507" name="Object 11">
            <a:extLst>
              <a:ext uri="{FF2B5EF4-FFF2-40B4-BE49-F238E27FC236}">
                <a16:creationId xmlns:a16="http://schemas.microsoft.com/office/drawing/2014/main" id="{D09DE191-054A-4D39-ACFF-86026B4572A4}"/>
              </a:ext>
            </a:extLst>
          </p:cNvPr>
          <p:cNvGraphicFramePr>
            <a:graphicFrameLocks/>
          </p:cNvGraphicFramePr>
          <p:nvPr/>
        </p:nvGraphicFramePr>
        <p:xfrm>
          <a:off x="3829050" y="2743200"/>
          <a:ext cx="989013" cy="315913"/>
        </p:xfrm>
        <a:graphic>
          <a:graphicData uri="http://schemas.openxmlformats.org/presentationml/2006/ole">
            <mc:AlternateContent xmlns:mc="http://schemas.openxmlformats.org/markup-compatibility/2006">
              <mc:Choice xmlns:v="urn:schemas-microsoft-com:vml" Requires="v">
                <p:oleObj spid="_x0000_s9256" name="Equation" r:id="rId7" imgW="885968" imgH="228561" progId="Equation.3">
                  <p:embed/>
                </p:oleObj>
              </mc:Choice>
              <mc:Fallback>
                <p:oleObj name="Equation" r:id="rId7" imgW="885968" imgH="228561" progId="Equation.3">
                  <p:embed/>
                  <p:pic>
                    <p:nvPicPr>
                      <p:cNvPr id="0" name="Object 1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9050" y="2743200"/>
                        <a:ext cx="989013"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08" name="Object 12">
            <a:extLst>
              <a:ext uri="{FF2B5EF4-FFF2-40B4-BE49-F238E27FC236}">
                <a16:creationId xmlns:a16="http://schemas.microsoft.com/office/drawing/2014/main" id="{BC8AF10B-F848-49DD-B03B-893546D8EA46}"/>
              </a:ext>
            </a:extLst>
          </p:cNvPr>
          <p:cNvGraphicFramePr>
            <a:graphicFrameLocks noChangeAspect="1"/>
          </p:cNvGraphicFramePr>
          <p:nvPr/>
        </p:nvGraphicFramePr>
        <p:xfrm>
          <a:off x="6553200" y="3505200"/>
          <a:ext cx="522288" cy="368300"/>
        </p:xfrm>
        <a:graphic>
          <a:graphicData uri="http://schemas.openxmlformats.org/presentationml/2006/ole">
            <mc:AlternateContent xmlns:mc="http://schemas.openxmlformats.org/markup-compatibility/2006">
              <mc:Choice xmlns:v="urn:schemas-microsoft-com:vml" Requires="v">
                <p:oleObj spid="_x0000_s9257" name="Equation" r:id="rId9" imgW="419115" imgH="266830" progId="Equation.3">
                  <p:embed/>
                </p:oleObj>
              </mc:Choice>
              <mc:Fallback>
                <p:oleObj name="Equation" r:id="rId9" imgW="419115" imgH="26683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53200" y="3505200"/>
                        <a:ext cx="52228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09" name="Object 13">
            <a:extLst>
              <a:ext uri="{FF2B5EF4-FFF2-40B4-BE49-F238E27FC236}">
                <a16:creationId xmlns:a16="http://schemas.microsoft.com/office/drawing/2014/main" id="{7863C49C-A576-481E-8884-C968461DAA29}"/>
              </a:ext>
            </a:extLst>
          </p:cNvPr>
          <p:cNvGraphicFramePr>
            <a:graphicFrameLocks noChangeAspect="1"/>
          </p:cNvGraphicFramePr>
          <p:nvPr/>
        </p:nvGraphicFramePr>
        <p:xfrm>
          <a:off x="7239000" y="4184650"/>
          <a:ext cx="989013" cy="315913"/>
        </p:xfrm>
        <a:graphic>
          <a:graphicData uri="http://schemas.openxmlformats.org/presentationml/2006/ole">
            <mc:AlternateContent xmlns:mc="http://schemas.openxmlformats.org/markup-compatibility/2006">
              <mc:Choice xmlns:v="urn:schemas-microsoft-com:vml" Requires="v">
                <p:oleObj spid="_x0000_s9258" name="Equation" r:id="rId11" imgW="885968" imgH="228561" progId="Equation.3">
                  <p:embed/>
                </p:oleObj>
              </mc:Choice>
              <mc:Fallback>
                <p:oleObj name="Equation" r:id="rId11" imgW="885968" imgH="228561"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39000" y="4184650"/>
                        <a:ext cx="989013"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10" name="Text Box 14">
            <a:extLst>
              <a:ext uri="{FF2B5EF4-FFF2-40B4-BE49-F238E27FC236}">
                <a16:creationId xmlns:a16="http://schemas.microsoft.com/office/drawing/2014/main" id="{FF6B1405-45E3-405A-8DDF-40EA469012A9}"/>
              </a:ext>
            </a:extLst>
          </p:cNvPr>
          <p:cNvSpPr txBox="1">
            <a:spLocks noChangeArrowheads="1"/>
          </p:cNvSpPr>
          <p:nvPr/>
        </p:nvSpPr>
        <p:spPr bwMode="auto">
          <a:xfrm>
            <a:off x="171450" y="4572000"/>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66FFFF"/>
                </a:solidFill>
                <a:latin typeface="Times New Roman" panose="02020603050405020304" pitchFamily="18" charset="0"/>
              </a:rPr>
              <a:t>定义</a:t>
            </a:r>
          </a:p>
        </p:txBody>
      </p:sp>
      <p:graphicFrame>
        <p:nvGraphicFramePr>
          <p:cNvPr id="106511" name="Object 15">
            <a:extLst>
              <a:ext uri="{FF2B5EF4-FFF2-40B4-BE49-F238E27FC236}">
                <a16:creationId xmlns:a16="http://schemas.microsoft.com/office/drawing/2014/main" id="{6042D90C-2321-4BF9-8785-5E950376C413}"/>
              </a:ext>
            </a:extLst>
          </p:cNvPr>
          <p:cNvGraphicFramePr>
            <a:graphicFrameLocks/>
          </p:cNvGraphicFramePr>
          <p:nvPr/>
        </p:nvGraphicFramePr>
        <p:xfrm>
          <a:off x="2343150" y="5029200"/>
          <a:ext cx="1436688" cy="823913"/>
        </p:xfrm>
        <a:graphic>
          <a:graphicData uri="http://schemas.openxmlformats.org/presentationml/2006/ole">
            <mc:AlternateContent xmlns:mc="http://schemas.openxmlformats.org/markup-compatibility/2006">
              <mc:Choice xmlns:v="urn:schemas-microsoft-com:vml" Requires="v">
                <p:oleObj spid="_x0000_s9259" name="Equation" r:id="rId13" imgW="1333515" imgH="723952" progId="Equation.3">
                  <p:embed/>
                </p:oleObj>
              </mc:Choice>
              <mc:Fallback>
                <p:oleObj name="Equation" r:id="rId13" imgW="1333515" imgH="723952" progId="Equation.3">
                  <p:embed/>
                  <p:pic>
                    <p:nvPicPr>
                      <p:cNvPr id="0" name="Object 1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43150" y="5029200"/>
                        <a:ext cx="1436688" cy="823913"/>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12" name="Object 16">
            <a:extLst>
              <a:ext uri="{FF2B5EF4-FFF2-40B4-BE49-F238E27FC236}">
                <a16:creationId xmlns:a16="http://schemas.microsoft.com/office/drawing/2014/main" id="{517CD014-D6C8-4072-9048-829A262B2E5D}"/>
              </a:ext>
            </a:extLst>
          </p:cNvPr>
          <p:cNvGraphicFramePr>
            <a:graphicFrameLocks/>
          </p:cNvGraphicFramePr>
          <p:nvPr/>
        </p:nvGraphicFramePr>
        <p:xfrm>
          <a:off x="7829550" y="3429000"/>
          <a:ext cx="280988" cy="341313"/>
        </p:xfrm>
        <a:graphic>
          <a:graphicData uri="http://schemas.openxmlformats.org/presentationml/2006/ole">
            <mc:AlternateContent xmlns:mc="http://schemas.openxmlformats.org/markup-compatibility/2006">
              <mc:Choice xmlns:v="urn:schemas-microsoft-com:vml" Requires="v">
                <p:oleObj spid="_x0000_s9260" name="Equation" r:id="rId15" imgW="190602" imgH="247520" progId="Equation.3">
                  <p:embed/>
                </p:oleObj>
              </mc:Choice>
              <mc:Fallback>
                <p:oleObj name="Equation" r:id="rId15" imgW="190602" imgH="247520" progId="Equation.3">
                  <p:embed/>
                  <p:pic>
                    <p:nvPicPr>
                      <p:cNvPr id="0" name="Object 1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29550" y="3429000"/>
                        <a:ext cx="280988"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13" name="Text Box 17">
            <a:extLst>
              <a:ext uri="{FF2B5EF4-FFF2-40B4-BE49-F238E27FC236}">
                <a16:creationId xmlns:a16="http://schemas.microsoft.com/office/drawing/2014/main" id="{0CC59DF0-C432-4BCB-83C1-1963703B82EC}"/>
              </a:ext>
            </a:extLst>
          </p:cNvPr>
          <p:cNvSpPr txBox="1">
            <a:spLocks noChangeArrowheads="1"/>
          </p:cNvSpPr>
          <p:nvPr/>
        </p:nvSpPr>
        <p:spPr bwMode="auto">
          <a:xfrm>
            <a:off x="212725" y="3570288"/>
            <a:ext cx="5367338"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76250" indent="-4762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125000"/>
              </a:lnSpc>
            </a:pPr>
            <a:r>
              <a:rPr kumimoji="1" lang="en-US" altLang="zh-CN" sz="2400" b="1">
                <a:solidFill>
                  <a:schemeClr val="bg1"/>
                </a:solidFill>
                <a:latin typeface="Times New Roman" panose="02020603050405020304" pitchFamily="18" charset="0"/>
              </a:rPr>
              <a:t>(2) </a:t>
            </a:r>
            <a:r>
              <a:rPr kumimoji="1" lang="zh-CN" altLang="en-US" sz="2400" b="1">
                <a:solidFill>
                  <a:schemeClr val="bg1"/>
                </a:solidFill>
                <a:latin typeface="Times New Roman" panose="02020603050405020304" pitchFamily="18" charset="0"/>
              </a:rPr>
              <a:t>当电流元的取向与 磁感应强度的方向垂 直时</a:t>
            </a:r>
            <a:r>
              <a:rPr kumimoji="1" lang="en-US" altLang="zh-CN" sz="2400" b="1">
                <a:solidFill>
                  <a:schemeClr val="bg1"/>
                </a:solidFill>
                <a:latin typeface="Times New Roman" panose="02020603050405020304" pitchFamily="18" charset="0"/>
              </a:rPr>
              <a:t>,</a:t>
            </a:r>
            <a:r>
              <a:rPr kumimoji="1" lang="zh-CN" altLang="en-US" sz="2400" b="1">
                <a:solidFill>
                  <a:schemeClr val="bg1"/>
                </a:solidFill>
                <a:latin typeface="Times New Roman" panose="02020603050405020304" pitchFamily="18" charset="0"/>
              </a:rPr>
              <a:t>受到的磁场力最 大</a:t>
            </a:r>
            <a:r>
              <a:rPr kumimoji="1" lang="en-US" altLang="zh-CN" sz="2400" b="1">
                <a:solidFill>
                  <a:schemeClr val="bg1"/>
                </a:solidFill>
                <a:latin typeface="Times New Roman" panose="02020603050405020304" pitchFamily="18" charset="0"/>
              </a:rPr>
              <a:t>;</a:t>
            </a:r>
          </a:p>
        </p:txBody>
      </p:sp>
      <p:sp>
        <p:nvSpPr>
          <p:cNvPr id="106514" name="Rectangle 18">
            <a:extLst>
              <a:ext uri="{FF2B5EF4-FFF2-40B4-BE49-F238E27FC236}">
                <a16:creationId xmlns:a16="http://schemas.microsoft.com/office/drawing/2014/main" id="{57AADF02-4C1B-49FA-8363-C28897052F3C}"/>
              </a:ext>
            </a:extLst>
          </p:cNvPr>
          <p:cNvSpPr>
            <a:spLocks noChangeArrowheads="1"/>
          </p:cNvSpPr>
          <p:nvPr/>
        </p:nvSpPr>
        <p:spPr bwMode="auto">
          <a:xfrm>
            <a:off x="1236663" y="4572000"/>
            <a:ext cx="3651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磁感应强度的大小</a:t>
            </a:r>
          </a:p>
        </p:txBody>
      </p:sp>
      <p:sp>
        <p:nvSpPr>
          <p:cNvPr id="106515" name="Rectangle 19">
            <a:extLst>
              <a:ext uri="{FF2B5EF4-FFF2-40B4-BE49-F238E27FC236}">
                <a16:creationId xmlns:a16="http://schemas.microsoft.com/office/drawing/2014/main" id="{59F302F4-0B1E-48D6-8967-F386F7722D11}"/>
              </a:ext>
            </a:extLst>
          </p:cNvPr>
          <p:cNvSpPr>
            <a:spLocks noChangeArrowheads="1"/>
          </p:cNvSpPr>
          <p:nvPr/>
        </p:nvSpPr>
        <p:spPr bwMode="auto">
          <a:xfrm>
            <a:off x="1238250" y="3143250"/>
            <a:ext cx="563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66FFFF"/>
                </a:solidFill>
                <a:latin typeface="Times New Roman" panose="02020603050405020304" pitchFamily="18" charset="0"/>
              </a:rPr>
              <a:t>定义</a:t>
            </a:r>
            <a:r>
              <a:rPr kumimoji="1" lang="zh-CN" altLang="en-US" sz="2400" b="1">
                <a:solidFill>
                  <a:schemeClr val="bg1"/>
                </a:solidFill>
                <a:latin typeface="Times New Roman" panose="02020603050405020304" pitchFamily="18" charset="0"/>
              </a:rPr>
              <a:t>该方向为磁感应强度的方向</a:t>
            </a:r>
          </a:p>
        </p:txBody>
      </p:sp>
      <p:sp>
        <p:nvSpPr>
          <p:cNvPr id="106516" name="Line 20">
            <a:extLst>
              <a:ext uri="{FF2B5EF4-FFF2-40B4-BE49-F238E27FC236}">
                <a16:creationId xmlns:a16="http://schemas.microsoft.com/office/drawing/2014/main" id="{67FAE59D-BB29-41B8-82CB-B632E639C0E6}"/>
              </a:ext>
            </a:extLst>
          </p:cNvPr>
          <p:cNvSpPr>
            <a:spLocks noChangeShapeType="1"/>
          </p:cNvSpPr>
          <p:nvPr/>
        </p:nvSpPr>
        <p:spPr bwMode="auto">
          <a:xfrm flipV="1">
            <a:off x="7010400" y="3597275"/>
            <a:ext cx="609600" cy="365125"/>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6517" name="Object 21">
            <a:extLst>
              <a:ext uri="{FF2B5EF4-FFF2-40B4-BE49-F238E27FC236}">
                <a16:creationId xmlns:a16="http://schemas.microsoft.com/office/drawing/2014/main" id="{47B3D654-9B3C-4A2B-B05D-A5CECD32CFA3}"/>
              </a:ext>
            </a:extLst>
          </p:cNvPr>
          <p:cNvGraphicFramePr>
            <a:graphicFrameLocks/>
          </p:cNvGraphicFramePr>
          <p:nvPr/>
        </p:nvGraphicFramePr>
        <p:xfrm>
          <a:off x="7900988" y="5200650"/>
          <a:ext cx="280987" cy="341313"/>
        </p:xfrm>
        <a:graphic>
          <a:graphicData uri="http://schemas.openxmlformats.org/presentationml/2006/ole">
            <mc:AlternateContent xmlns:mc="http://schemas.openxmlformats.org/markup-compatibility/2006">
              <mc:Choice xmlns:v="urn:schemas-microsoft-com:vml" Requires="v">
                <p:oleObj spid="_x0000_s9261" name="Equation" r:id="rId17" imgW="190602" imgH="247520" progId="Equation.3">
                  <p:embed/>
                </p:oleObj>
              </mc:Choice>
              <mc:Fallback>
                <p:oleObj name="Equation" r:id="rId17" imgW="190602" imgH="247520" progId="Equation.3">
                  <p:embed/>
                  <p:pic>
                    <p:nvPicPr>
                      <p:cNvPr id="0" name="Object 21"/>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00988" y="5200650"/>
                        <a:ext cx="280987"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18" name="Line 22">
            <a:extLst>
              <a:ext uri="{FF2B5EF4-FFF2-40B4-BE49-F238E27FC236}">
                <a16:creationId xmlns:a16="http://schemas.microsoft.com/office/drawing/2014/main" id="{97336F98-AA45-4150-881A-F8B3B0FE0633}"/>
              </a:ext>
            </a:extLst>
          </p:cNvPr>
          <p:cNvSpPr>
            <a:spLocks noChangeShapeType="1"/>
          </p:cNvSpPr>
          <p:nvPr/>
        </p:nvSpPr>
        <p:spPr bwMode="auto">
          <a:xfrm flipV="1">
            <a:off x="7164388" y="5368925"/>
            <a:ext cx="609600" cy="365125"/>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19" name="Line 23">
            <a:extLst>
              <a:ext uri="{FF2B5EF4-FFF2-40B4-BE49-F238E27FC236}">
                <a16:creationId xmlns:a16="http://schemas.microsoft.com/office/drawing/2014/main" id="{C0330AE5-30E2-44E0-9455-2366D17E0594}"/>
              </a:ext>
            </a:extLst>
          </p:cNvPr>
          <p:cNvSpPr>
            <a:spLocks noChangeShapeType="1"/>
          </p:cNvSpPr>
          <p:nvPr/>
        </p:nvSpPr>
        <p:spPr bwMode="auto">
          <a:xfrm flipH="1" flipV="1">
            <a:off x="6948488" y="5314950"/>
            <a:ext cx="215900" cy="433388"/>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20" name="Line 24">
            <a:extLst>
              <a:ext uri="{FF2B5EF4-FFF2-40B4-BE49-F238E27FC236}">
                <a16:creationId xmlns:a16="http://schemas.microsoft.com/office/drawing/2014/main" id="{312C01F7-2E55-4B71-AD10-3AAC7D94509C}"/>
              </a:ext>
            </a:extLst>
          </p:cNvPr>
          <p:cNvSpPr>
            <a:spLocks noChangeShapeType="1"/>
          </p:cNvSpPr>
          <p:nvPr/>
        </p:nvSpPr>
        <p:spPr bwMode="auto">
          <a:xfrm flipV="1">
            <a:off x="7010400" y="3732213"/>
            <a:ext cx="381000" cy="22860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6521" name="Object 25">
            <a:extLst>
              <a:ext uri="{FF2B5EF4-FFF2-40B4-BE49-F238E27FC236}">
                <a16:creationId xmlns:a16="http://schemas.microsoft.com/office/drawing/2014/main" id="{1F295E62-07EB-4D56-8A63-2ECFA290AE28}"/>
              </a:ext>
            </a:extLst>
          </p:cNvPr>
          <p:cNvGraphicFramePr>
            <a:graphicFrameLocks noChangeAspect="1"/>
          </p:cNvGraphicFramePr>
          <p:nvPr/>
        </p:nvGraphicFramePr>
        <p:xfrm>
          <a:off x="6372225" y="5445125"/>
          <a:ext cx="522288" cy="368300"/>
        </p:xfrm>
        <a:graphic>
          <a:graphicData uri="http://schemas.openxmlformats.org/presentationml/2006/ole">
            <mc:AlternateContent xmlns:mc="http://schemas.openxmlformats.org/markup-compatibility/2006">
              <mc:Choice xmlns:v="urn:schemas-microsoft-com:vml" Requires="v">
                <p:oleObj spid="_x0000_s9262" name="Equation" r:id="rId19" imgW="419115" imgH="266830" progId="Equation.3">
                  <p:embed/>
                </p:oleObj>
              </mc:Choice>
              <mc:Fallback>
                <p:oleObj name="Equation" r:id="rId19" imgW="419115" imgH="266830" progId="Equation.3">
                  <p:embed/>
                  <p:pic>
                    <p:nvPicPr>
                      <p:cNvPr id="0" name="Object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2225" y="5445125"/>
                        <a:ext cx="52228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22" name="Object 26">
            <a:extLst>
              <a:ext uri="{FF2B5EF4-FFF2-40B4-BE49-F238E27FC236}">
                <a16:creationId xmlns:a16="http://schemas.microsoft.com/office/drawing/2014/main" id="{B863338D-85CD-4C57-8E43-A9C430B8BE5A}"/>
              </a:ext>
            </a:extLst>
          </p:cNvPr>
          <p:cNvGraphicFramePr>
            <a:graphicFrameLocks noChangeAspect="1"/>
          </p:cNvGraphicFramePr>
          <p:nvPr/>
        </p:nvGraphicFramePr>
        <p:xfrm>
          <a:off x="7165975" y="5749925"/>
          <a:ext cx="1560513" cy="428625"/>
        </p:xfrm>
        <a:graphic>
          <a:graphicData uri="http://schemas.openxmlformats.org/presentationml/2006/ole">
            <mc:AlternateContent xmlns:mc="http://schemas.openxmlformats.org/markup-compatibility/2006">
              <mc:Choice xmlns:v="urn:schemas-microsoft-com:vml" Requires="v">
                <p:oleObj spid="_x0000_s9263" name="公式" r:id="rId21" imgW="1466901" imgH="343017" progId="Equation.3">
                  <p:embed/>
                </p:oleObj>
              </mc:Choice>
              <mc:Fallback>
                <p:oleObj name="公式" r:id="rId21" imgW="1466901" imgH="343017" progId="Equation.3">
                  <p:embed/>
                  <p:pic>
                    <p:nvPicPr>
                      <p:cNvPr id="0" name="Object 2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165975" y="5749925"/>
                        <a:ext cx="1560513"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矩形 26">
            <a:extLst>
              <a:ext uri="{FF2B5EF4-FFF2-40B4-BE49-F238E27FC236}">
                <a16:creationId xmlns:a16="http://schemas.microsoft.com/office/drawing/2014/main" id="{B076D4CA-8EAC-48D2-A3B9-B8C5D0BCF3E4}"/>
              </a:ext>
            </a:extLst>
          </p:cNvPr>
          <p:cNvSpPr>
            <a:spLocks noChangeArrowheads="1"/>
          </p:cNvSpPr>
          <p:nvPr/>
        </p:nvSpPr>
        <p:spPr bwMode="auto">
          <a:xfrm>
            <a:off x="15875" y="5922963"/>
            <a:ext cx="63817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bg1"/>
                </a:solidFill>
                <a:latin typeface="宋体" panose="02010600030101010101" pitchFamily="2" charset="-122"/>
              </a:rPr>
              <a:t>磁感应强度</a:t>
            </a:r>
            <a:r>
              <a:rPr lang="en-US" altLang="zh-CN" sz="2400" b="1">
                <a:solidFill>
                  <a:schemeClr val="bg1"/>
                </a:solidFill>
                <a:latin typeface="TimesNewRomanPSMT"/>
              </a:rPr>
              <a:t>B </a:t>
            </a:r>
            <a:r>
              <a:rPr lang="zh-CN" altLang="en-US" sz="2400" b="1">
                <a:solidFill>
                  <a:schemeClr val="bg1"/>
                </a:solidFill>
                <a:latin typeface="宋体" panose="02010600030101010101" pitchFamily="2" charset="-122"/>
              </a:rPr>
              <a:t>的单位：特斯拉</a:t>
            </a:r>
            <a:r>
              <a:rPr lang="en-US" altLang="zh-CN" sz="2400" b="1">
                <a:solidFill>
                  <a:schemeClr val="bg1"/>
                </a:solidFill>
                <a:latin typeface="TimesNewRomanPSMT"/>
              </a:rPr>
              <a:t>T</a:t>
            </a:r>
            <a:r>
              <a:rPr lang="zh-CN" altLang="en-US" sz="2400" b="1">
                <a:solidFill>
                  <a:schemeClr val="bg1"/>
                </a:solidFill>
                <a:latin typeface="宋体" panose="02010600030101010101" pitchFamily="2" charset="-122"/>
              </a:rPr>
              <a:t>：</a:t>
            </a:r>
            <a:r>
              <a:rPr lang="en-US" altLang="zh-CN" sz="2400" b="1">
                <a:solidFill>
                  <a:schemeClr val="bg1"/>
                </a:solidFill>
                <a:latin typeface="TimesNewRomanPSMT"/>
              </a:rPr>
              <a:t>1T</a:t>
            </a:r>
            <a:r>
              <a:rPr lang="zh-CN" altLang="en-US" sz="2400" b="1">
                <a:solidFill>
                  <a:schemeClr val="bg1"/>
                </a:solidFill>
                <a:latin typeface="宋体" panose="02010600030101010101" pitchFamily="2" charset="-122"/>
              </a:rPr>
              <a:t>＝</a:t>
            </a:r>
            <a:r>
              <a:rPr lang="en-US" altLang="zh-CN" sz="2400" b="1">
                <a:solidFill>
                  <a:schemeClr val="bg1"/>
                </a:solidFill>
                <a:latin typeface="TimesNewRomanPSMT"/>
              </a:rPr>
              <a:t>1N/(Am)</a:t>
            </a:r>
            <a:endParaRPr lang="zh-CN" altLang="en-US" sz="2400" b="1">
              <a:solidFill>
                <a:schemeClr val="bg1"/>
              </a:solidFill>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6498"/>
                                        </p:tgtEl>
                                        <p:attrNameLst>
                                          <p:attrName>style.visibility</p:attrName>
                                        </p:attrNameLst>
                                      </p:cBhvr>
                                      <p:to>
                                        <p:strVal val="visible"/>
                                      </p:to>
                                    </p:set>
                                    <p:animEffect transition="in" filter="wipe(left)">
                                      <p:cBhvr>
                                        <p:cTn id="7" dur="500"/>
                                        <p:tgtEl>
                                          <p:spTgt spid="1064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6499"/>
                                        </p:tgtEl>
                                        <p:attrNameLst>
                                          <p:attrName>style.visibility</p:attrName>
                                        </p:attrNameLst>
                                      </p:cBhvr>
                                      <p:to>
                                        <p:strVal val="visible"/>
                                      </p:to>
                                    </p:set>
                                    <p:animEffect transition="in" filter="wipe(left)">
                                      <p:cBhvr>
                                        <p:cTn id="12" dur="500"/>
                                        <p:tgtEl>
                                          <p:spTgt spid="106499"/>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106500"/>
                                        </p:tgtEl>
                                        <p:attrNameLst>
                                          <p:attrName>style.visibility</p:attrName>
                                        </p:attrNameLst>
                                      </p:cBhvr>
                                      <p:to>
                                        <p:strVal val="visible"/>
                                      </p:to>
                                    </p:set>
                                    <p:animEffect transition="in" filter="wipe(left)">
                                      <p:cBhvr>
                                        <p:cTn id="16" dur="500"/>
                                        <p:tgtEl>
                                          <p:spTgt spid="10650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106501"/>
                                        </p:tgtEl>
                                        <p:attrNameLst>
                                          <p:attrName>style.visibility</p:attrName>
                                        </p:attrNameLst>
                                      </p:cBhvr>
                                      <p:to>
                                        <p:strVal val="visible"/>
                                      </p:to>
                                    </p:set>
                                    <p:animEffect transition="in" filter="blinds(horizontal)">
                                      <p:cBhvr>
                                        <p:cTn id="21" dur="500"/>
                                        <p:tgtEl>
                                          <p:spTgt spid="10650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106502"/>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499"/>
                                          </p:stCondLst>
                                        </p:cTn>
                                        <p:tgtEl>
                                          <p:spTgt spid="106503"/>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06504"/>
                                        </p:tgtEl>
                                        <p:attrNameLst>
                                          <p:attrName>style.visibility</p:attrName>
                                        </p:attrNameLst>
                                      </p:cBhvr>
                                      <p:to>
                                        <p:strVal val="visible"/>
                                      </p:to>
                                    </p:set>
                                    <p:animEffect transition="in" filter="wipe(left)">
                                      <p:cBhvr>
                                        <p:cTn id="34" dur="500"/>
                                        <p:tgtEl>
                                          <p:spTgt spid="10650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06505"/>
                                        </p:tgtEl>
                                        <p:attrNameLst>
                                          <p:attrName>style.visibility</p:attrName>
                                        </p:attrNameLst>
                                      </p:cBhvr>
                                      <p:to>
                                        <p:strVal val="visible"/>
                                      </p:to>
                                    </p:set>
                                    <p:animEffect transition="in" filter="wipe(left)">
                                      <p:cBhvr>
                                        <p:cTn id="39" dur="500"/>
                                        <p:tgtEl>
                                          <p:spTgt spid="10650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06506"/>
                                        </p:tgtEl>
                                        <p:attrNameLst>
                                          <p:attrName>style.visibility</p:attrName>
                                        </p:attrNameLst>
                                      </p:cBhvr>
                                      <p:to>
                                        <p:strVal val="visible"/>
                                      </p:to>
                                    </p:set>
                                    <p:animEffect transition="in" filter="wipe(left)">
                                      <p:cBhvr>
                                        <p:cTn id="44" dur="500"/>
                                        <p:tgtEl>
                                          <p:spTgt spid="10650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06507"/>
                                        </p:tgtEl>
                                        <p:attrNameLst>
                                          <p:attrName>style.visibility</p:attrName>
                                        </p:attrNameLst>
                                      </p:cBhvr>
                                      <p:to>
                                        <p:strVal val="visible"/>
                                      </p:to>
                                    </p:set>
                                    <p:animEffect transition="in" filter="wipe(left)">
                                      <p:cBhvr>
                                        <p:cTn id="49" dur="500"/>
                                        <p:tgtEl>
                                          <p:spTgt spid="106507"/>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06515"/>
                                        </p:tgtEl>
                                        <p:attrNameLst>
                                          <p:attrName>style.visibility</p:attrName>
                                        </p:attrNameLst>
                                      </p:cBhvr>
                                      <p:to>
                                        <p:strVal val="visible"/>
                                      </p:to>
                                    </p:set>
                                    <p:animEffect transition="in" filter="wipe(left)">
                                      <p:cBhvr>
                                        <p:cTn id="54" dur="500"/>
                                        <p:tgtEl>
                                          <p:spTgt spid="106515"/>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499"/>
                                          </p:stCondLst>
                                        </p:cTn>
                                        <p:tgtEl>
                                          <p:spTgt spid="10652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106508"/>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499"/>
                                          </p:stCondLst>
                                        </p:cTn>
                                        <p:tgtEl>
                                          <p:spTgt spid="106509"/>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106516"/>
                                        </p:tgtEl>
                                        <p:attrNameLst>
                                          <p:attrName>style.visibility</p:attrName>
                                        </p:attrNameLst>
                                      </p:cBhvr>
                                      <p:to>
                                        <p:strVal val="visible"/>
                                      </p:to>
                                    </p:set>
                                    <p:animEffect transition="in" filter="wipe(left)">
                                      <p:cBhvr>
                                        <p:cTn id="71" dur="500"/>
                                        <p:tgtEl>
                                          <p:spTgt spid="106516"/>
                                        </p:tgtEl>
                                      </p:cBhvr>
                                    </p:animEffect>
                                  </p:childTnLst>
                                </p:cTn>
                              </p:par>
                            </p:childTnLst>
                          </p:cTn>
                        </p:par>
                        <p:par>
                          <p:cTn id="72" fill="hold" nodeType="afterGroup">
                            <p:stCondLst>
                              <p:cond delay="500"/>
                            </p:stCondLst>
                            <p:childTnLst>
                              <p:par>
                                <p:cTn id="73" presetID="1" presetClass="entr" presetSubtype="0" fill="hold" nodeType="afterEffect">
                                  <p:stCondLst>
                                    <p:cond delay="0"/>
                                  </p:stCondLst>
                                  <p:childTnLst>
                                    <p:set>
                                      <p:cBhvr>
                                        <p:cTn id="74" dur="1" fill="hold">
                                          <p:stCondLst>
                                            <p:cond delay="499"/>
                                          </p:stCondLst>
                                        </p:cTn>
                                        <p:tgtEl>
                                          <p:spTgt spid="106512"/>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06513"/>
                                        </p:tgtEl>
                                        <p:attrNameLst>
                                          <p:attrName>style.visibility</p:attrName>
                                        </p:attrNameLst>
                                      </p:cBhvr>
                                      <p:to>
                                        <p:strVal val="visible"/>
                                      </p:to>
                                    </p:set>
                                    <p:animEffect transition="in" filter="wipe(left)">
                                      <p:cBhvr>
                                        <p:cTn id="79" dur="500"/>
                                        <p:tgtEl>
                                          <p:spTgt spid="106513"/>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nodeType="clickEffect">
                                  <p:stCondLst>
                                    <p:cond delay="0"/>
                                  </p:stCondLst>
                                  <p:childTnLst>
                                    <p:set>
                                      <p:cBhvr>
                                        <p:cTn id="83" dur="1" fill="hold">
                                          <p:stCondLst>
                                            <p:cond delay="0"/>
                                          </p:stCondLst>
                                        </p:cTn>
                                        <p:tgtEl>
                                          <p:spTgt spid="106518"/>
                                        </p:tgtEl>
                                        <p:attrNameLst>
                                          <p:attrName>style.visibility</p:attrName>
                                        </p:attrNameLst>
                                      </p:cBhvr>
                                      <p:to>
                                        <p:strVal val="visible"/>
                                      </p:to>
                                    </p:set>
                                    <p:animEffect transition="in" filter="wipe(left)">
                                      <p:cBhvr>
                                        <p:cTn id="84" dur="500"/>
                                        <p:tgtEl>
                                          <p:spTgt spid="106518"/>
                                        </p:tgtEl>
                                      </p:cBhvr>
                                    </p:animEffect>
                                  </p:childTnLst>
                                </p:cTn>
                              </p:par>
                            </p:childTnLst>
                          </p:cTn>
                        </p:par>
                        <p:par>
                          <p:cTn id="85" fill="hold" nodeType="afterGroup">
                            <p:stCondLst>
                              <p:cond delay="500"/>
                            </p:stCondLst>
                            <p:childTnLst>
                              <p:par>
                                <p:cTn id="86" presetID="1" presetClass="entr" presetSubtype="0" fill="hold" nodeType="afterEffect">
                                  <p:stCondLst>
                                    <p:cond delay="0"/>
                                  </p:stCondLst>
                                  <p:childTnLst>
                                    <p:set>
                                      <p:cBhvr>
                                        <p:cTn id="87" dur="1" fill="hold">
                                          <p:stCondLst>
                                            <p:cond delay="499"/>
                                          </p:stCondLst>
                                        </p:cTn>
                                        <p:tgtEl>
                                          <p:spTgt spid="106517"/>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4" fill="hold" nodeType="clickEffect">
                                  <p:stCondLst>
                                    <p:cond delay="0"/>
                                  </p:stCondLst>
                                  <p:childTnLst>
                                    <p:set>
                                      <p:cBhvr>
                                        <p:cTn id="91" dur="1" fill="hold">
                                          <p:stCondLst>
                                            <p:cond delay="0"/>
                                          </p:stCondLst>
                                        </p:cTn>
                                        <p:tgtEl>
                                          <p:spTgt spid="106519"/>
                                        </p:tgtEl>
                                        <p:attrNameLst>
                                          <p:attrName>style.visibility</p:attrName>
                                        </p:attrNameLst>
                                      </p:cBhvr>
                                      <p:to>
                                        <p:strVal val="visible"/>
                                      </p:to>
                                    </p:set>
                                    <p:animEffect transition="in" filter="wipe(down)">
                                      <p:cBhvr>
                                        <p:cTn id="92" dur="500"/>
                                        <p:tgtEl>
                                          <p:spTgt spid="106519"/>
                                        </p:tgtEl>
                                      </p:cBhvr>
                                    </p:animEffect>
                                  </p:childTnLst>
                                </p:cTn>
                              </p:par>
                            </p:childTnLst>
                          </p:cTn>
                        </p:par>
                        <p:par>
                          <p:cTn id="93" fill="hold" nodeType="afterGroup">
                            <p:stCondLst>
                              <p:cond delay="500"/>
                            </p:stCondLst>
                            <p:childTnLst>
                              <p:par>
                                <p:cTn id="94" presetID="1" presetClass="entr" presetSubtype="0" fill="hold" nodeType="afterEffect">
                                  <p:stCondLst>
                                    <p:cond delay="0"/>
                                  </p:stCondLst>
                                  <p:childTnLst>
                                    <p:set>
                                      <p:cBhvr>
                                        <p:cTn id="95" dur="1" fill="hold">
                                          <p:stCondLst>
                                            <p:cond delay="499"/>
                                          </p:stCondLst>
                                        </p:cTn>
                                        <p:tgtEl>
                                          <p:spTgt spid="106521"/>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nodeType="clickEffect">
                                  <p:stCondLst>
                                    <p:cond delay="0"/>
                                  </p:stCondLst>
                                  <p:childTnLst>
                                    <p:set>
                                      <p:cBhvr>
                                        <p:cTn id="99" dur="1" fill="hold">
                                          <p:stCondLst>
                                            <p:cond delay="0"/>
                                          </p:stCondLst>
                                        </p:cTn>
                                        <p:tgtEl>
                                          <p:spTgt spid="106522"/>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06510"/>
                                        </p:tgtEl>
                                        <p:attrNameLst>
                                          <p:attrName>style.visibility</p:attrName>
                                        </p:attrNameLst>
                                      </p:cBhvr>
                                      <p:to>
                                        <p:strVal val="visible"/>
                                      </p:to>
                                    </p:set>
                                    <p:animEffect transition="in" filter="wipe(left)">
                                      <p:cBhvr>
                                        <p:cTn id="104" dur="500"/>
                                        <p:tgtEl>
                                          <p:spTgt spid="106510"/>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106514"/>
                                        </p:tgtEl>
                                        <p:attrNameLst>
                                          <p:attrName>style.visibility</p:attrName>
                                        </p:attrNameLst>
                                      </p:cBhvr>
                                      <p:to>
                                        <p:strVal val="visible"/>
                                      </p:to>
                                    </p:set>
                                    <p:animEffect transition="in" filter="wipe(left)">
                                      <p:cBhvr>
                                        <p:cTn id="109" dur="500"/>
                                        <p:tgtEl>
                                          <p:spTgt spid="106514"/>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1" presetClass="entr" presetSubtype="0" fill="hold" nodeType="clickEffect">
                                  <p:stCondLst>
                                    <p:cond delay="0"/>
                                  </p:stCondLst>
                                  <p:childTnLst>
                                    <p:set>
                                      <p:cBhvr>
                                        <p:cTn id="113" dur="1" fill="hold">
                                          <p:stCondLst>
                                            <p:cond delay="499"/>
                                          </p:stCondLst>
                                        </p:cTn>
                                        <p:tgtEl>
                                          <p:spTgt spid="106522"/>
                                        </p:tgtEl>
                                        <p:attrNameLst>
                                          <p:attrName>style.visibility</p:attrName>
                                        </p:attrNameLst>
                                      </p:cBhvr>
                                      <p:to>
                                        <p:strVal val="visible"/>
                                      </p:to>
                                    </p:se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nodeType="clickEffect">
                                  <p:stCondLst>
                                    <p:cond delay="0"/>
                                  </p:stCondLst>
                                  <p:childTnLst>
                                    <p:set>
                                      <p:cBhvr>
                                        <p:cTn id="117" dur="1" fill="hold">
                                          <p:stCondLst>
                                            <p:cond delay="0"/>
                                          </p:stCondLst>
                                        </p:cTn>
                                        <p:tgtEl>
                                          <p:spTgt spid="106511"/>
                                        </p:tgtEl>
                                        <p:attrNameLst>
                                          <p:attrName>style.visibility</p:attrName>
                                        </p:attrNameLst>
                                      </p:cBhvr>
                                      <p:to>
                                        <p:strVal val="visible"/>
                                      </p:to>
                                    </p:set>
                                    <p:animEffect transition="in" filter="wipe(left)">
                                      <p:cBhvr>
                                        <p:cTn id="118" dur="500"/>
                                        <p:tgtEl>
                                          <p:spTgt spid="106511"/>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8" grpId="0" autoUpdateAnimBg="0"/>
      <p:bldP spid="106499" grpId="0" autoUpdateAnimBg="0"/>
      <p:bldP spid="106504" grpId="0" autoUpdateAnimBg="0"/>
      <p:bldP spid="106505" grpId="0" autoUpdateAnimBg="0"/>
      <p:bldP spid="106506" grpId="0" autoUpdateAnimBg="0"/>
      <p:bldP spid="106510" grpId="0" autoUpdateAnimBg="0"/>
      <p:bldP spid="106513" grpId="0" autoUpdateAnimBg="0"/>
      <p:bldP spid="106514" grpId="0" autoUpdateAnimBg="0"/>
      <p:bldP spid="106515" grpId="0" autoUpdateAnimBg="0"/>
      <p:bldP spid="2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684213" y="1387475"/>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en-US" altLang="zh-CN" sz="2400" b="1">
                <a:solidFill>
                  <a:schemeClr val="bg1"/>
                </a:solidFill>
                <a:latin typeface="Times New Roman" pitchFamily="18" charset="0"/>
                <a:ea typeface="楷体_GB2312" pitchFamily="49" charset="-122"/>
              </a:rPr>
              <a:t>(4) </a:t>
            </a:r>
            <a:r>
              <a:rPr kumimoji="1" lang="zh-CN" altLang="en-US" sz="2400" b="1">
                <a:solidFill>
                  <a:schemeClr val="bg1"/>
                </a:solidFill>
                <a:latin typeface="楷体_GB2312" pitchFamily="49" charset="-122"/>
                <a:ea typeface="楷体_GB2312" pitchFamily="49" charset="-122"/>
              </a:rPr>
              <a:t>铁磁材料的应用</a:t>
            </a:r>
          </a:p>
        </p:txBody>
      </p:sp>
      <p:grpSp>
        <p:nvGrpSpPr>
          <p:cNvPr id="78851" name="Group 3"/>
          <p:cNvGrpSpPr>
            <a:grpSpLocks/>
          </p:cNvGrpSpPr>
          <p:nvPr/>
        </p:nvGrpSpPr>
        <p:grpSpPr bwMode="auto">
          <a:xfrm>
            <a:off x="1922463" y="2138363"/>
            <a:ext cx="1219200" cy="2209800"/>
            <a:chOff x="2943" y="302"/>
            <a:chExt cx="1410" cy="1610"/>
          </a:xfrm>
        </p:grpSpPr>
        <p:sp>
          <p:nvSpPr>
            <p:cNvPr id="78876" name="Freeform 4"/>
            <p:cNvSpPr>
              <a:spLocks/>
            </p:cNvSpPr>
            <p:nvPr/>
          </p:nvSpPr>
          <p:spPr bwMode="auto">
            <a:xfrm>
              <a:off x="3648" y="302"/>
              <a:ext cx="482" cy="802"/>
            </a:xfrm>
            <a:custGeom>
              <a:avLst/>
              <a:gdLst>
                <a:gd name="T0" fmla="*/ 0 w 1104"/>
                <a:gd name="T1" fmla="*/ 15 h 1152"/>
                <a:gd name="T2" fmla="*/ 0 w 1104"/>
                <a:gd name="T3" fmla="*/ 13 h 1152"/>
                <a:gd name="T4" fmla="*/ 0 w 1104"/>
                <a:gd name="T5" fmla="*/ 6 h 1152"/>
                <a:gd name="T6" fmla="*/ 0 w 1104"/>
                <a:gd name="T7" fmla="*/ 1 h 1152"/>
                <a:gd name="T8" fmla="*/ 0 w 1104"/>
                <a:gd name="T9" fmla="*/ 0 h 1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4" h="1152">
                  <a:moveTo>
                    <a:pt x="0" y="1152"/>
                  </a:moveTo>
                  <a:cubicBezTo>
                    <a:pt x="80" y="1140"/>
                    <a:pt x="160" y="1128"/>
                    <a:pt x="240" y="1008"/>
                  </a:cubicBezTo>
                  <a:cubicBezTo>
                    <a:pt x="320" y="888"/>
                    <a:pt x="392" y="584"/>
                    <a:pt x="480" y="432"/>
                  </a:cubicBezTo>
                  <a:cubicBezTo>
                    <a:pt x="568" y="280"/>
                    <a:pt x="664" y="168"/>
                    <a:pt x="768" y="96"/>
                  </a:cubicBezTo>
                  <a:cubicBezTo>
                    <a:pt x="872" y="24"/>
                    <a:pt x="988" y="12"/>
                    <a:pt x="1104" y="0"/>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77" name="Freeform 5"/>
            <p:cNvSpPr>
              <a:spLocks/>
            </p:cNvSpPr>
            <p:nvPr/>
          </p:nvSpPr>
          <p:spPr bwMode="auto">
            <a:xfrm>
              <a:off x="3388" y="302"/>
              <a:ext cx="965" cy="802"/>
            </a:xfrm>
            <a:custGeom>
              <a:avLst/>
              <a:gdLst>
                <a:gd name="T0" fmla="*/ 88 w 1200"/>
                <a:gd name="T1" fmla="*/ 1 h 1160"/>
                <a:gd name="T2" fmla="*/ 63 w 1200"/>
                <a:gd name="T3" fmla="*/ 1 h 1160"/>
                <a:gd name="T4" fmla="*/ 39 w 1200"/>
                <a:gd name="T5" fmla="*/ 1 h 1160"/>
                <a:gd name="T6" fmla="*/ 25 w 1200"/>
                <a:gd name="T7" fmla="*/ 2 h 1160"/>
                <a:gd name="T8" fmla="*/ 10 w 1200"/>
                <a:gd name="T9" fmla="*/ 6 h 1160"/>
                <a:gd name="T10" fmla="*/ 3 w 1200"/>
                <a:gd name="T11" fmla="*/ 11 h 1160"/>
                <a:gd name="T12" fmla="*/ 0 w 1200"/>
                <a:gd name="T13" fmla="*/ 14 h 11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0" h="1160">
                  <a:moveTo>
                    <a:pt x="1200" y="8"/>
                  </a:moveTo>
                  <a:cubicBezTo>
                    <a:pt x="1088" y="4"/>
                    <a:pt x="976" y="0"/>
                    <a:pt x="864" y="8"/>
                  </a:cubicBezTo>
                  <a:cubicBezTo>
                    <a:pt x="752" y="16"/>
                    <a:pt x="616" y="24"/>
                    <a:pt x="528" y="56"/>
                  </a:cubicBezTo>
                  <a:cubicBezTo>
                    <a:pt x="440" y="88"/>
                    <a:pt x="400" y="120"/>
                    <a:pt x="336" y="200"/>
                  </a:cubicBezTo>
                  <a:cubicBezTo>
                    <a:pt x="272" y="280"/>
                    <a:pt x="192" y="416"/>
                    <a:pt x="144" y="536"/>
                  </a:cubicBezTo>
                  <a:cubicBezTo>
                    <a:pt x="96" y="656"/>
                    <a:pt x="72" y="816"/>
                    <a:pt x="48" y="920"/>
                  </a:cubicBezTo>
                  <a:cubicBezTo>
                    <a:pt x="24" y="1024"/>
                    <a:pt x="12" y="1092"/>
                    <a:pt x="0" y="1160"/>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78" name="Freeform 6"/>
            <p:cNvSpPr>
              <a:spLocks/>
            </p:cNvSpPr>
            <p:nvPr/>
          </p:nvSpPr>
          <p:spPr bwMode="auto">
            <a:xfrm>
              <a:off x="2943" y="1104"/>
              <a:ext cx="445" cy="803"/>
            </a:xfrm>
            <a:custGeom>
              <a:avLst/>
              <a:gdLst>
                <a:gd name="T0" fmla="*/ 25 w 576"/>
                <a:gd name="T1" fmla="*/ 0 h 1152"/>
                <a:gd name="T2" fmla="*/ 24 w 576"/>
                <a:gd name="T3" fmla="*/ 3 h 1152"/>
                <a:gd name="T4" fmla="*/ 22 w 576"/>
                <a:gd name="T5" fmla="*/ 7 h 1152"/>
                <a:gd name="T6" fmla="*/ 17 w 576"/>
                <a:gd name="T7" fmla="*/ 10 h 1152"/>
                <a:gd name="T8" fmla="*/ 9 w 576"/>
                <a:gd name="T9" fmla="*/ 14 h 1152"/>
                <a:gd name="T10" fmla="*/ 0 w 576"/>
                <a:gd name="T11" fmla="*/ 15 h 11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6" h="1152">
                  <a:moveTo>
                    <a:pt x="576" y="0"/>
                  </a:moveTo>
                  <a:cubicBezTo>
                    <a:pt x="560" y="72"/>
                    <a:pt x="544" y="144"/>
                    <a:pt x="528" y="240"/>
                  </a:cubicBezTo>
                  <a:cubicBezTo>
                    <a:pt x="512" y="336"/>
                    <a:pt x="504" y="480"/>
                    <a:pt x="480" y="576"/>
                  </a:cubicBezTo>
                  <a:cubicBezTo>
                    <a:pt x="456" y="672"/>
                    <a:pt x="432" y="736"/>
                    <a:pt x="384" y="816"/>
                  </a:cubicBezTo>
                  <a:cubicBezTo>
                    <a:pt x="336" y="896"/>
                    <a:pt x="256" y="1000"/>
                    <a:pt x="192" y="1056"/>
                  </a:cubicBezTo>
                  <a:cubicBezTo>
                    <a:pt x="128" y="1112"/>
                    <a:pt x="64" y="1132"/>
                    <a:pt x="0" y="1152"/>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79" name="Freeform 7"/>
            <p:cNvSpPr>
              <a:spLocks/>
            </p:cNvSpPr>
            <p:nvPr/>
          </p:nvSpPr>
          <p:spPr bwMode="auto">
            <a:xfrm flipH="1" flipV="1">
              <a:off x="3907" y="302"/>
              <a:ext cx="446" cy="802"/>
            </a:xfrm>
            <a:custGeom>
              <a:avLst/>
              <a:gdLst>
                <a:gd name="T0" fmla="*/ 26 w 576"/>
                <a:gd name="T1" fmla="*/ 0 h 1152"/>
                <a:gd name="T2" fmla="*/ 25 w 576"/>
                <a:gd name="T3" fmla="*/ 3 h 1152"/>
                <a:gd name="T4" fmla="*/ 22 w 576"/>
                <a:gd name="T5" fmla="*/ 7 h 1152"/>
                <a:gd name="T6" fmla="*/ 18 w 576"/>
                <a:gd name="T7" fmla="*/ 10 h 1152"/>
                <a:gd name="T8" fmla="*/ 9 w 576"/>
                <a:gd name="T9" fmla="*/ 13 h 1152"/>
                <a:gd name="T10" fmla="*/ 0 w 576"/>
                <a:gd name="T11" fmla="*/ 15 h 11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6" h="1152">
                  <a:moveTo>
                    <a:pt x="576" y="0"/>
                  </a:moveTo>
                  <a:cubicBezTo>
                    <a:pt x="560" y="72"/>
                    <a:pt x="544" y="144"/>
                    <a:pt x="528" y="240"/>
                  </a:cubicBezTo>
                  <a:cubicBezTo>
                    <a:pt x="512" y="336"/>
                    <a:pt x="504" y="480"/>
                    <a:pt x="480" y="576"/>
                  </a:cubicBezTo>
                  <a:cubicBezTo>
                    <a:pt x="456" y="672"/>
                    <a:pt x="432" y="736"/>
                    <a:pt x="384" y="816"/>
                  </a:cubicBezTo>
                  <a:cubicBezTo>
                    <a:pt x="336" y="896"/>
                    <a:pt x="256" y="1000"/>
                    <a:pt x="192" y="1056"/>
                  </a:cubicBezTo>
                  <a:cubicBezTo>
                    <a:pt x="128" y="1112"/>
                    <a:pt x="64" y="1132"/>
                    <a:pt x="0" y="1152"/>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80" name="Freeform 8"/>
            <p:cNvSpPr>
              <a:spLocks/>
            </p:cNvSpPr>
            <p:nvPr/>
          </p:nvSpPr>
          <p:spPr bwMode="auto">
            <a:xfrm flipH="1" flipV="1">
              <a:off x="2943" y="1104"/>
              <a:ext cx="964" cy="808"/>
            </a:xfrm>
            <a:custGeom>
              <a:avLst/>
              <a:gdLst>
                <a:gd name="T0" fmla="*/ 87 w 1200"/>
                <a:gd name="T1" fmla="*/ 1 h 1160"/>
                <a:gd name="T2" fmla="*/ 62 w 1200"/>
                <a:gd name="T3" fmla="*/ 1 h 1160"/>
                <a:gd name="T4" fmla="*/ 38 w 1200"/>
                <a:gd name="T5" fmla="*/ 1 h 1160"/>
                <a:gd name="T6" fmla="*/ 25 w 1200"/>
                <a:gd name="T7" fmla="*/ 3 h 1160"/>
                <a:gd name="T8" fmla="*/ 10 w 1200"/>
                <a:gd name="T9" fmla="*/ 7 h 1160"/>
                <a:gd name="T10" fmla="*/ 3 w 1200"/>
                <a:gd name="T11" fmla="*/ 12 h 1160"/>
                <a:gd name="T12" fmla="*/ 0 w 1200"/>
                <a:gd name="T13" fmla="*/ 15 h 11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0" h="1160">
                  <a:moveTo>
                    <a:pt x="1200" y="8"/>
                  </a:moveTo>
                  <a:cubicBezTo>
                    <a:pt x="1088" y="4"/>
                    <a:pt x="976" y="0"/>
                    <a:pt x="864" y="8"/>
                  </a:cubicBezTo>
                  <a:cubicBezTo>
                    <a:pt x="752" y="16"/>
                    <a:pt x="616" y="24"/>
                    <a:pt x="528" y="56"/>
                  </a:cubicBezTo>
                  <a:cubicBezTo>
                    <a:pt x="440" y="88"/>
                    <a:pt x="400" y="120"/>
                    <a:pt x="336" y="200"/>
                  </a:cubicBezTo>
                  <a:cubicBezTo>
                    <a:pt x="272" y="280"/>
                    <a:pt x="192" y="416"/>
                    <a:pt x="144" y="536"/>
                  </a:cubicBezTo>
                  <a:cubicBezTo>
                    <a:pt x="96" y="656"/>
                    <a:pt x="72" y="816"/>
                    <a:pt x="48" y="920"/>
                  </a:cubicBezTo>
                  <a:cubicBezTo>
                    <a:pt x="24" y="1024"/>
                    <a:pt x="12" y="1092"/>
                    <a:pt x="0" y="1160"/>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81" name="Line 9"/>
            <p:cNvSpPr>
              <a:spLocks noChangeShapeType="1"/>
            </p:cNvSpPr>
            <p:nvPr/>
          </p:nvSpPr>
          <p:spPr bwMode="auto">
            <a:xfrm>
              <a:off x="4130" y="302"/>
              <a:ext cx="223"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8852" name="Group 10"/>
          <p:cNvGrpSpPr>
            <a:grpSpLocks/>
          </p:cNvGrpSpPr>
          <p:nvPr/>
        </p:nvGrpSpPr>
        <p:grpSpPr bwMode="auto">
          <a:xfrm>
            <a:off x="1314450" y="1890713"/>
            <a:ext cx="2849563" cy="2747962"/>
            <a:chOff x="413" y="1440"/>
            <a:chExt cx="1758" cy="1750"/>
          </a:xfrm>
        </p:grpSpPr>
        <p:graphicFrame>
          <p:nvGraphicFramePr>
            <p:cNvPr id="78870" name="Object 11"/>
            <p:cNvGraphicFramePr>
              <a:graphicFrameLocks noChangeAspect="1"/>
            </p:cNvGraphicFramePr>
            <p:nvPr/>
          </p:nvGraphicFramePr>
          <p:xfrm>
            <a:off x="908" y="1440"/>
            <a:ext cx="240" cy="212"/>
          </p:xfrm>
          <a:graphic>
            <a:graphicData uri="http://schemas.openxmlformats.org/presentationml/2006/ole">
              <mc:AlternateContent xmlns:mc="http://schemas.openxmlformats.org/markup-compatibility/2006">
                <mc:Choice xmlns:v="urn:schemas-microsoft-com:vml" Requires="v">
                  <p:oleObj spid="_x0000_s74754" name="Equation" r:id="rId3" imgW="53378" imgH="60912" progId="Equation.3">
                    <p:embed/>
                  </p:oleObj>
                </mc:Choice>
                <mc:Fallback>
                  <p:oleObj name="Equation" r:id="rId3" imgW="53378" imgH="60912" progId="Equation.3">
                    <p:embed/>
                    <p:pic>
                      <p:nvPicPr>
                        <p:cNvPr id="7887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 y="1440"/>
                          <a:ext cx="24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71" name="Object 12"/>
            <p:cNvGraphicFramePr>
              <a:graphicFrameLocks noChangeAspect="1"/>
            </p:cNvGraphicFramePr>
            <p:nvPr/>
          </p:nvGraphicFramePr>
          <p:xfrm>
            <a:off x="1979" y="2082"/>
            <a:ext cx="192" cy="192"/>
          </p:xfrm>
          <a:graphic>
            <a:graphicData uri="http://schemas.openxmlformats.org/presentationml/2006/ole">
              <mc:AlternateContent xmlns:mc="http://schemas.openxmlformats.org/markup-compatibility/2006">
                <mc:Choice xmlns:v="urn:schemas-microsoft-com:vml" Requires="v">
                  <p:oleObj spid="_x0000_s74755" name="Equation" r:id="rId5" imgW="76286" imgH="60912" progId="Equation.3">
                    <p:embed/>
                  </p:oleObj>
                </mc:Choice>
                <mc:Fallback>
                  <p:oleObj name="Equation" r:id="rId5" imgW="76286" imgH="60912" progId="Equation.3">
                    <p:embed/>
                    <p:pic>
                      <p:nvPicPr>
                        <p:cNvPr id="78871"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 y="2082"/>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72" name="Object 13"/>
            <p:cNvGraphicFramePr>
              <a:graphicFrameLocks noChangeAspect="1"/>
            </p:cNvGraphicFramePr>
            <p:nvPr/>
          </p:nvGraphicFramePr>
          <p:xfrm>
            <a:off x="997" y="2315"/>
            <a:ext cx="143" cy="240"/>
          </p:xfrm>
          <a:graphic>
            <a:graphicData uri="http://schemas.openxmlformats.org/presentationml/2006/ole">
              <mc:AlternateContent xmlns:mc="http://schemas.openxmlformats.org/markup-compatibility/2006">
                <mc:Choice xmlns:v="urn:schemas-microsoft-com:vml" Requires="v">
                  <p:oleObj spid="_x0000_s74756" name="Equation" r:id="rId7" imgW="22907" imgH="38016" progId="Equation.3">
                    <p:embed/>
                  </p:oleObj>
                </mc:Choice>
                <mc:Fallback>
                  <p:oleObj name="Equation" r:id="rId7" imgW="22907" imgH="38016" progId="Equation.3">
                    <p:embed/>
                    <p:pic>
                      <p:nvPicPr>
                        <p:cNvPr id="78872"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7" y="2315"/>
                          <a:ext cx="143"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8873" name="Group 14"/>
            <p:cNvGrpSpPr>
              <a:grpSpLocks/>
            </p:cNvGrpSpPr>
            <p:nvPr/>
          </p:nvGrpSpPr>
          <p:grpSpPr bwMode="auto">
            <a:xfrm>
              <a:off x="413" y="1496"/>
              <a:ext cx="1584" cy="1694"/>
              <a:chOff x="336" y="1474"/>
              <a:chExt cx="1728" cy="2016"/>
            </a:xfrm>
          </p:grpSpPr>
          <p:sp>
            <p:nvSpPr>
              <p:cNvPr id="78874" name="Line 15"/>
              <p:cNvSpPr>
                <a:spLocks noChangeShapeType="1"/>
              </p:cNvSpPr>
              <p:nvPr/>
            </p:nvSpPr>
            <p:spPr bwMode="auto">
              <a:xfrm flipV="1">
                <a:off x="1152" y="1474"/>
                <a:ext cx="0" cy="2016"/>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75" name="Line 16"/>
              <p:cNvSpPr>
                <a:spLocks noChangeShapeType="1"/>
              </p:cNvSpPr>
              <p:nvPr/>
            </p:nvSpPr>
            <p:spPr bwMode="auto">
              <a:xfrm>
                <a:off x="336" y="2434"/>
                <a:ext cx="1728"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aphicFrame>
        <p:nvGraphicFramePr>
          <p:cNvPr id="78853" name="Object 17"/>
          <p:cNvGraphicFramePr>
            <a:graphicFrameLocks noChangeAspect="1"/>
          </p:cNvGraphicFramePr>
          <p:nvPr/>
        </p:nvGraphicFramePr>
        <p:xfrm>
          <a:off x="6205538" y="1927225"/>
          <a:ext cx="381000" cy="336550"/>
        </p:xfrm>
        <a:graphic>
          <a:graphicData uri="http://schemas.openxmlformats.org/presentationml/2006/ole">
            <mc:AlternateContent xmlns:mc="http://schemas.openxmlformats.org/markup-compatibility/2006">
              <mc:Choice xmlns:v="urn:schemas-microsoft-com:vml" Requires="v">
                <p:oleObj spid="_x0000_s74757" name="Equation" r:id="rId9" imgW="53378" imgH="60912" progId="Equation.3">
                  <p:embed/>
                </p:oleObj>
              </mc:Choice>
              <mc:Fallback>
                <p:oleObj name="Equation" r:id="rId9" imgW="53378" imgH="60912" progId="Equation.3">
                  <p:embed/>
                  <p:pic>
                    <p:nvPicPr>
                      <p:cNvPr id="78853"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05538" y="1927225"/>
                        <a:ext cx="3810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54" name="Object 18"/>
          <p:cNvGraphicFramePr>
            <a:graphicFrameLocks noChangeAspect="1"/>
          </p:cNvGraphicFramePr>
          <p:nvPr/>
        </p:nvGraphicFramePr>
        <p:xfrm>
          <a:off x="7881938" y="3298825"/>
          <a:ext cx="304800" cy="304800"/>
        </p:xfrm>
        <a:graphic>
          <a:graphicData uri="http://schemas.openxmlformats.org/presentationml/2006/ole">
            <mc:AlternateContent xmlns:mc="http://schemas.openxmlformats.org/markup-compatibility/2006">
              <mc:Choice xmlns:v="urn:schemas-microsoft-com:vml" Requires="v">
                <p:oleObj spid="_x0000_s74758" name="Equation" r:id="rId11" imgW="76286" imgH="60912" progId="Equation.3">
                  <p:embed/>
                </p:oleObj>
              </mc:Choice>
              <mc:Fallback>
                <p:oleObj name="Equation" r:id="rId11" imgW="76286" imgH="60912" progId="Equation.3">
                  <p:embed/>
                  <p:pic>
                    <p:nvPicPr>
                      <p:cNvPr id="78854"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81938" y="3298825"/>
                        <a:ext cx="304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55" name="Object 19"/>
          <p:cNvGraphicFramePr>
            <a:graphicFrameLocks/>
          </p:cNvGraphicFramePr>
          <p:nvPr/>
        </p:nvGraphicFramePr>
        <p:xfrm>
          <a:off x="6324600" y="3278188"/>
          <a:ext cx="228600" cy="306387"/>
        </p:xfrm>
        <a:graphic>
          <a:graphicData uri="http://schemas.openxmlformats.org/presentationml/2006/ole">
            <mc:AlternateContent xmlns:mc="http://schemas.openxmlformats.org/markup-compatibility/2006">
              <mc:Choice xmlns:v="urn:schemas-microsoft-com:vml" Requires="v">
                <p:oleObj spid="_x0000_s74759" name="Equation" r:id="rId13" imgW="114320" imgH="114264" progId="Equation.3">
                  <p:embed/>
                </p:oleObj>
              </mc:Choice>
              <mc:Fallback>
                <p:oleObj name="Equation" r:id="rId13" imgW="114320" imgH="114264" progId="Equation.3">
                  <p:embed/>
                  <p:pic>
                    <p:nvPicPr>
                      <p:cNvPr id="78855" name="Object 1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24600" y="3278188"/>
                        <a:ext cx="228600"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8856" name="Group 20"/>
          <p:cNvGrpSpPr>
            <a:grpSpLocks/>
          </p:cNvGrpSpPr>
          <p:nvPr/>
        </p:nvGrpSpPr>
        <p:grpSpPr bwMode="auto">
          <a:xfrm>
            <a:off x="5443538" y="1958975"/>
            <a:ext cx="2667000" cy="2590800"/>
            <a:chOff x="2880" y="1444"/>
            <a:chExt cx="1920" cy="2016"/>
          </a:xfrm>
        </p:grpSpPr>
        <p:sp>
          <p:nvSpPr>
            <p:cNvPr id="78868" name="Line 21"/>
            <p:cNvSpPr>
              <a:spLocks noChangeShapeType="1"/>
            </p:cNvSpPr>
            <p:nvPr/>
          </p:nvSpPr>
          <p:spPr bwMode="auto">
            <a:xfrm flipV="1">
              <a:off x="3744" y="1444"/>
              <a:ext cx="0" cy="2016"/>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69" name="Line 22"/>
            <p:cNvSpPr>
              <a:spLocks noChangeShapeType="1"/>
            </p:cNvSpPr>
            <p:nvPr/>
          </p:nvSpPr>
          <p:spPr bwMode="auto">
            <a:xfrm>
              <a:off x="2880" y="2448"/>
              <a:ext cx="1920"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8857" name="Freeform 23"/>
          <p:cNvSpPr>
            <a:spLocks/>
          </p:cNvSpPr>
          <p:nvPr/>
        </p:nvSpPr>
        <p:spPr bwMode="auto">
          <a:xfrm>
            <a:off x="5637213" y="2301875"/>
            <a:ext cx="1863725" cy="1911350"/>
          </a:xfrm>
          <a:custGeom>
            <a:avLst/>
            <a:gdLst>
              <a:gd name="T0" fmla="*/ 2147483647 w 1496"/>
              <a:gd name="T1" fmla="*/ 2147483647 h 1712"/>
              <a:gd name="T2" fmla="*/ 2147483647 w 1496"/>
              <a:gd name="T3" fmla="*/ 2147483647 h 1712"/>
              <a:gd name="T4" fmla="*/ 2147483647 w 1496"/>
              <a:gd name="T5" fmla="*/ 2147483647 h 1712"/>
              <a:gd name="T6" fmla="*/ 2147483647 w 1496"/>
              <a:gd name="T7" fmla="*/ 2147483647 h 1712"/>
              <a:gd name="T8" fmla="*/ 2147483647 w 1496"/>
              <a:gd name="T9" fmla="*/ 2147483647 h 1712"/>
              <a:gd name="T10" fmla="*/ 2147483647 w 1496"/>
              <a:gd name="T11" fmla="*/ 2147483647 h 1712"/>
              <a:gd name="T12" fmla="*/ 2147483647 w 1496"/>
              <a:gd name="T13" fmla="*/ 2147483647 h 1712"/>
              <a:gd name="T14" fmla="*/ 2147483647 w 1496"/>
              <a:gd name="T15" fmla="*/ 2147483647 h 1712"/>
              <a:gd name="T16" fmla="*/ 2147483647 w 1496"/>
              <a:gd name="T17" fmla="*/ 2147483647 h 1712"/>
              <a:gd name="T18" fmla="*/ 2147483647 w 1496"/>
              <a:gd name="T19" fmla="*/ 2147483647 h 1712"/>
              <a:gd name="T20" fmla="*/ 2147483647 w 1496"/>
              <a:gd name="T21" fmla="*/ 2147483647 h 1712"/>
              <a:gd name="T22" fmla="*/ 2147483647 w 1496"/>
              <a:gd name="T23" fmla="*/ 2147483647 h 1712"/>
              <a:gd name="T24" fmla="*/ 2147483647 w 1496"/>
              <a:gd name="T25" fmla="*/ 2147483647 h 1712"/>
              <a:gd name="T26" fmla="*/ 2147483647 w 1496"/>
              <a:gd name="T27" fmla="*/ 2147483647 h 1712"/>
              <a:gd name="T28" fmla="*/ 2147483647 w 1496"/>
              <a:gd name="T29" fmla="*/ 2147483647 h 1712"/>
              <a:gd name="T30" fmla="*/ 2147483647 w 1496"/>
              <a:gd name="T31" fmla="*/ 2147483647 h 1712"/>
              <a:gd name="T32" fmla="*/ 2147483647 w 1496"/>
              <a:gd name="T33" fmla="*/ 2147483647 h 1712"/>
              <a:gd name="T34" fmla="*/ 2147483647 w 1496"/>
              <a:gd name="T35" fmla="*/ 2147483647 h 1712"/>
              <a:gd name="T36" fmla="*/ 2147483647 w 1496"/>
              <a:gd name="T37" fmla="*/ 2147483647 h 1712"/>
              <a:gd name="T38" fmla="*/ 2147483647 w 1496"/>
              <a:gd name="T39" fmla="*/ 2147483647 h 1712"/>
              <a:gd name="T40" fmla="*/ 2147483647 w 1496"/>
              <a:gd name="T41" fmla="*/ 2147483647 h 1712"/>
              <a:gd name="T42" fmla="*/ 2147483647 w 1496"/>
              <a:gd name="T43" fmla="*/ 2147483647 h 171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96" h="1712">
                <a:moveTo>
                  <a:pt x="776" y="840"/>
                </a:moveTo>
                <a:cubicBezTo>
                  <a:pt x="788" y="848"/>
                  <a:pt x="800" y="856"/>
                  <a:pt x="824" y="840"/>
                </a:cubicBezTo>
                <a:cubicBezTo>
                  <a:pt x="848" y="824"/>
                  <a:pt x="880" y="824"/>
                  <a:pt x="920" y="744"/>
                </a:cubicBezTo>
                <a:cubicBezTo>
                  <a:pt x="960" y="664"/>
                  <a:pt x="1024" y="456"/>
                  <a:pt x="1064" y="360"/>
                </a:cubicBezTo>
                <a:cubicBezTo>
                  <a:pt x="1104" y="264"/>
                  <a:pt x="1104" y="224"/>
                  <a:pt x="1160" y="168"/>
                </a:cubicBezTo>
                <a:cubicBezTo>
                  <a:pt x="1216" y="112"/>
                  <a:pt x="1352" y="48"/>
                  <a:pt x="1400" y="24"/>
                </a:cubicBezTo>
                <a:cubicBezTo>
                  <a:pt x="1448" y="0"/>
                  <a:pt x="1496" y="24"/>
                  <a:pt x="1448" y="24"/>
                </a:cubicBezTo>
                <a:cubicBezTo>
                  <a:pt x="1400" y="24"/>
                  <a:pt x="1224" y="16"/>
                  <a:pt x="1112" y="24"/>
                </a:cubicBezTo>
                <a:cubicBezTo>
                  <a:pt x="1000" y="32"/>
                  <a:pt x="872" y="24"/>
                  <a:pt x="776" y="72"/>
                </a:cubicBezTo>
                <a:cubicBezTo>
                  <a:pt x="680" y="120"/>
                  <a:pt x="592" y="192"/>
                  <a:pt x="536" y="312"/>
                </a:cubicBezTo>
                <a:cubicBezTo>
                  <a:pt x="480" y="432"/>
                  <a:pt x="472" y="616"/>
                  <a:pt x="440" y="792"/>
                </a:cubicBezTo>
                <a:cubicBezTo>
                  <a:pt x="408" y="968"/>
                  <a:pt x="392" y="1224"/>
                  <a:pt x="344" y="1368"/>
                </a:cubicBezTo>
                <a:cubicBezTo>
                  <a:pt x="296" y="1512"/>
                  <a:pt x="200" y="1600"/>
                  <a:pt x="152" y="1656"/>
                </a:cubicBezTo>
                <a:cubicBezTo>
                  <a:pt x="104" y="1712"/>
                  <a:pt x="0" y="1696"/>
                  <a:pt x="56" y="1704"/>
                </a:cubicBezTo>
                <a:cubicBezTo>
                  <a:pt x="112" y="1712"/>
                  <a:pt x="368" y="1712"/>
                  <a:pt x="488" y="1704"/>
                </a:cubicBezTo>
                <a:cubicBezTo>
                  <a:pt x="608" y="1696"/>
                  <a:pt x="688" y="1688"/>
                  <a:pt x="776" y="1656"/>
                </a:cubicBezTo>
                <a:cubicBezTo>
                  <a:pt x="864" y="1624"/>
                  <a:pt x="952" y="1568"/>
                  <a:pt x="1016" y="1512"/>
                </a:cubicBezTo>
                <a:cubicBezTo>
                  <a:pt x="1080" y="1456"/>
                  <a:pt x="1120" y="1440"/>
                  <a:pt x="1160" y="1320"/>
                </a:cubicBezTo>
                <a:cubicBezTo>
                  <a:pt x="1200" y="1200"/>
                  <a:pt x="1232" y="944"/>
                  <a:pt x="1256" y="792"/>
                </a:cubicBezTo>
                <a:cubicBezTo>
                  <a:pt x="1280" y="640"/>
                  <a:pt x="1280" y="520"/>
                  <a:pt x="1304" y="408"/>
                </a:cubicBezTo>
                <a:cubicBezTo>
                  <a:pt x="1328" y="296"/>
                  <a:pt x="1368" y="184"/>
                  <a:pt x="1400" y="120"/>
                </a:cubicBezTo>
                <a:cubicBezTo>
                  <a:pt x="1432" y="56"/>
                  <a:pt x="1464" y="40"/>
                  <a:pt x="1496" y="24"/>
                </a:cubicBezTo>
              </a:path>
            </a:pathLst>
          </a:cu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8" name="Rectangle 24"/>
          <p:cNvSpPr>
            <a:spLocks noChangeArrowheads="1"/>
          </p:cNvSpPr>
          <p:nvPr/>
        </p:nvSpPr>
        <p:spPr bwMode="auto">
          <a:xfrm>
            <a:off x="2844800" y="4702175"/>
            <a:ext cx="137001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a:r>
              <a:rPr kumimoji="1" lang="en-US" altLang="zh-CN" sz="2400" b="1" i="1">
                <a:solidFill>
                  <a:srgbClr val="66FFFF"/>
                </a:solidFill>
                <a:latin typeface="Times New Roman" pitchFamily="18" charset="0"/>
              </a:rPr>
              <a:t>H</a:t>
            </a:r>
            <a:r>
              <a:rPr kumimoji="1" lang="en-US" altLang="zh-CN" sz="2400" b="1" baseline="-25000">
                <a:solidFill>
                  <a:srgbClr val="66FFFF"/>
                </a:solidFill>
                <a:latin typeface="Times New Roman" pitchFamily="18" charset="0"/>
              </a:rPr>
              <a:t>C</a:t>
            </a:r>
            <a:r>
              <a:rPr kumimoji="1" lang="en-US" altLang="zh-CN" sz="2400" b="1" baseline="-25000">
                <a:solidFill>
                  <a:schemeClr val="bg1"/>
                </a:solidFill>
                <a:latin typeface="Times New Roman" pitchFamily="18" charset="0"/>
              </a:rPr>
              <a:t> </a:t>
            </a:r>
            <a:r>
              <a:rPr kumimoji="1" lang="zh-CN" altLang="en-US" sz="2400" b="1">
                <a:solidFill>
                  <a:schemeClr val="bg1"/>
                </a:solidFill>
                <a:latin typeface="楷体_GB2312" pitchFamily="49" charset="-122"/>
                <a:ea typeface="楷体_GB2312" pitchFamily="49" charset="-122"/>
              </a:rPr>
              <a:t>较小</a:t>
            </a:r>
          </a:p>
        </p:txBody>
      </p:sp>
      <p:sp>
        <p:nvSpPr>
          <p:cNvPr id="78859" name="Rectangle 25"/>
          <p:cNvSpPr>
            <a:spLocks noChangeArrowheads="1"/>
          </p:cNvSpPr>
          <p:nvPr/>
        </p:nvSpPr>
        <p:spPr bwMode="auto">
          <a:xfrm>
            <a:off x="6934200" y="4943475"/>
            <a:ext cx="1752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a:r>
              <a:rPr kumimoji="1" lang="en-US" altLang="zh-CN" sz="2400" b="1" i="1">
                <a:solidFill>
                  <a:srgbClr val="66FFFF"/>
                </a:solidFill>
                <a:latin typeface="Times New Roman" pitchFamily="18" charset="0"/>
              </a:rPr>
              <a:t>H</a:t>
            </a:r>
            <a:r>
              <a:rPr kumimoji="1" lang="en-US" altLang="zh-CN" sz="2400" b="1" baseline="-25000">
                <a:solidFill>
                  <a:srgbClr val="66FFFF"/>
                </a:solidFill>
                <a:latin typeface="Times New Roman" pitchFamily="18" charset="0"/>
              </a:rPr>
              <a:t>C</a:t>
            </a:r>
            <a:r>
              <a:rPr kumimoji="1" lang="zh-CN" altLang="en-US" sz="2400" b="1">
                <a:solidFill>
                  <a:schemeClr val="bg1"/>
                </a:solidFill>
                <a:latin typeface="楷体_GB2312" pitchFamily="49" charset="-122"/>
                <a:ea typeface="楷体_GB2312" pitchFamily="49" charset="-122"/>
              </a:rPr>
              <a:t>较大</a:t>
            </a:r>
          </a:p>
        </p:txBody>
      </p:sp>
      <p:sp>
        <p:nvSpPr>
          <p:cNvPr id="78860" name="Text Box 26"/>
          <p:cNvSpPr txBox="1">
            <a:spLocks noChangeArrowheads="1"/>
          </p:cNvSpPr>
          <p:nvPr/>
        </p:nvSpPr>
        <p:spPr bwMode="auto">
          <a:xfrm>
            <a:off x="1166813" y="5106988"/>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ea typeface="楷体_GB2312" pitchFamily="49" charset="-122"/>
              </a:rPr>
              <a:t>易磁化，易退磁</a:t>
            </a:r>
          </a:p>
        </p:txBody>
      </p:sp>
      <p:sp>
        <p:nvSpPr>
          <p:cNvPr id="78861" name="Text Box 27"/>
          <p:cNvSpPr txBox="1">
            <a:spLocks noChangeArrowheads="1"/>
          </p:cNvSpPr>
          <p:nvPr/>
        </p:nvSpPr>
        <p:spPr bwMode="auto">
          <a:xfrm>
            <a:off x="5310188" y="5338763"/>
            <a:ext cx="312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ea typeface="楷体_GB2312" pitchFamily="49" charset="-122"/>
              </a:rPr>
              <a:t>剩磁较强，不易退磁</a:t>
            </a:r>
          </a:p>
        </p:txBody>
      </p:sp>
      <p:sp>
        <p:nvSpPr>
          <p:cNvPr id="78862" name="Text Box 28"/>
          <p:cNvSpPr txBox="1">
            <a:spLocks noChangeArrowheads="1"/>
          </p:cNvSpPr>
          <p:nvPr/>
        </p:nvSpPr>
        <p:spPr bwMode="auto">
          <a:xfrm>
            <a:off x="0" y="5518150"/>
            <a:ext cx="4900613"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kumimoji="1" lang="zh-CN" altLang="en-US" sz="2400" b="1">
                <a:solidFill>
                  <a:schemeClr val="bg1"/>
                </a:solidFill>
                <a:latin typeface="Times New Roman" pitchFamily="18" charset="0"/>
                <a:ea typeface="楷体_GB2312" pitchFamily="49" charset="-122"/>
              </a:rPr>
              <a:t>可作变压器、电机、电磁铁的铁芯</a:t>
            </a:r>
          </a:p>
        </p:txBody>
      </p:sp>
      <p:sp>
        <p:nvSpPr>
          <p:cNvPr id="78863" name="Text Box 29"/>
          <p:cNvSpPr txBox="1">
            <a:spLocks noChangeArrowheads="1"/>
          </p:cNvSpPr>
          <p:nvPr/>
        </p:nvSpPr>
        <p:spPr bwMode="auto">
          <a:xfrm>
            <a:off x="5316538" y="5813425"/>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kumimoji="1" lang="zh-CN" altLang="en-US" sz="2400" b="1">
                <a:solidFill>
                  <a:schemeClr val="bg1"/>
                </a:solidFill>
                <a:latin typeface="Times New Roman" pitchFamily="18" charset="0"/>
                <a:ea typeface="楷体_GB2312" pitchFamily="49" charset="-122"/>
              </a:rPr>
              <a:t>可作永久磁铁</a:t>
            </a:r>
          </a:p>
        </p:txBody>
      </p:sp>
      <p:sp>
        <p:nvSpPr>
          <p:cNvPr id="78864" name="Rectangle 30"/>
          <p:cNvSpPr>
            <a:spLocks noChangeArrowheads="1"/>
          </p:cNvSpPr>
          <p:nvPr/>
        </p:nvSpPr>
        <p:spPr bwMode="auto">
          <a:xfrm>
            <a:off x="1173163" y="4638675"/>
            <a:ext cx="1416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66FFFF"/>
                </a:solidFill>
                <a:latin typeface="Times New Roman" pitchFamily="18" charset="0"/>
                <a:ea typeface="楷体_GB2312" pitchFamily="49" charset="-122"/>
              </a:rPr>
              <a:t>软磁材料</a:t>
            </a:r>
          </a:p>
        </p:txBody>
      </p:sp>
      <p:sp>
        <p:nvSpPr>
          <p:cNvPr id="78865" name="Rectangle 31"/>
          <p:cNvSpPr>
            <a:spLocks noChangeArrowheads="1"/>
          </p:cNvSpPr>
          <p:nvPr/>
        </p:nvSpPr>
        <p:spPr bwMode="auto">
          <a:xfrm>
            <a:off x="5324475" y="4868863"/>
            <a:ext cx="1416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66FFFF"/>
                </a:solidFill>
                <a:latin typeface="Times New Roman" pitchFamily="18" charset="0"/>
                <a:ea typeface="楷体_GB2312" pitchFamily="49" charset="-122"/>
              </a:rPr>
              <a:t>硬磁材料</a:t>
            </a:r>
          </a:p>
        </p:txBody>
      </p:sp>
      <p:sp>
        <p:nvSpPr>
          <p:cNvPr id="78866" name="Text Box 32"/>
          <p:cNvSpPr txBox="1">
            <a:spLocks noChangeArrowheads="1"/>
          </p:cNvSpPr>
          <p:nvPr/>
        </p:nvSpPr>
        <p:spPr bwMode="auto">
          <a:xfrm>
            <a:off x="696913" y="314325"/>
            <a:ext cx="840898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lnSpc>
                <a:spcPct val="125000"/>
              </a:lnSpc>
            </a:pPr>
            <a:r>
              <a:rPr lang="en-US" altLang="zh-CN" sz="2400" b="1">
                <a:solidFill>
                  <a:schemeClr val="bg1"/>
                </a:solidFill>
                <a:latin typeface="Times New Roman" pitchFamily="18" charset="0"/>
                <a:ea typeface="楷体_GB2312" pitchFamily="49" charset="-122"/>
              </a:rPr>
              <a:t>(</a:t>
            </a:r>
            <a:r>
              <a:rPr lang="en-US" altLang="zh-CN" sz="2400" b="1">
                <a:solidFill>
                  <a:schemeClr val="bg1"/>
                </a:solidFill>
                <a:latin typeface="楷体_GB2312" pitchFamily="49" charset="-122"/>
                <a:ea typeface="楷体_GB2312" pitchFamily="49" charset="-122"/>
              </a:rPr>
              <a:t>3</a:t>
            </a:r>
            <a:r>
              <a:rPr lang="en-US" altLang="zh-CN" sz="2400" b="1">
                <a:solidFill>
                  <a:schemeClr val="bg1"/>
                </a:solidFill>
                <a:latin typeface="Times New Roman" pitchFamily="18" charset="0"/>
                <a:ea typeface="楷体_GB2312" pitchFamily="49" charset="-122"/>
              </a:rPr>
              <a:t>) </a:t>
            </a:r>
            <a:r>
              <a:rPr kumimoji="1" lang="zh-CN" altLang="en-US" sz="2400" b="1">
                <a:solidFill>
                  <a:schemeClr val="bg1"/>
                </a:solidFill>
                <a:ea typeface="楷体_GB2312" pitchFamily="49" charset="-122"/>
              </a:rPr>
              <a:t>铁磁质温度高于某一温度</a:t>
            </a:r>
            <a:r>
              <a:rPr kumimoji="1" lang="en-US" altLang="zh-CN" sz="2400" b="1" i="1">
                <a:solidFill>
                  <a:schemeClr val="bg1"/>
                </a:solidFill>
                <a:latin typeface="Times New Roman" pitchFamily="18" charset="0"/>
                <a:ea typeface="楷体_GB2312" pitchFamily="49" charset="-122"/>
              </a:rPr>
              <a:t>T</a:t>
            </a:r>
            <a:r>
              <a:rPr kumimoji="1" lang="en-US" altLang="zh-CN" sz="2400" b="1" i="1" baseline="-25000">
                <a:solidFill>
                  <a:schemeClr val="bg1"/>
                </a:solidFill>
                <a:latin typeface="Times New Roman" pitchFamily="18" charset="0"/>
                <a:ea typeface="楷体_GB2312" pitchFamily="49" charset="-122"/>
              </a:rPr>
              <a:t>C </a:t>
            </a:r>
            <a:r>
              <a:rPr kumimoji="1" lang="zh-CN" altLang="en-US" sz="2400" b="1">
                <a:solidFill>
                  <a:schemeClr val="bg1"/>
                </a:solidFill>
                <a:latin typeface="Times New Roman" pitchFamily="18" charset="0"/>
                <a:ea typeface="楷体_GB2312" pitchFamily="49" charset="-122"/>
              </a:rPr>
              <a:t>时</a:t>
            </a:r>
            <a:r>
              <a:rPr kumimoji="1" lang="en-US" altLang="zh-CN" sz="2400" b="1">
                <a:solidFill>
                  <a:schemeClr val="bg1"/>
                </a:solidFill>
                <a:latin typeface="Times New Roman" pitchFamily="18" charset="0"/>
                <a:ea typeface="楷体_GB2312" pitchFamily="49" charset="-122"/>
              </a:rPr>
              <a:t>,  </a:t>
            </a:r>
            <a:r>
              <a:rPr kumimoji="1" lang="zh-CN" altLang="en-US" sz="2400" b="1">
                <a:solidFill>
                  <a:schemeClr val="bg1"/>
                </a:solidFill>
                <a:ea typeface="楷体_GB2312" pitchFamily="49" charset="-122"/>
              </a:rPr>
              <a:t>铁磁质转化为顺磁质</a:t>
            </a:r>
            <a:r>
              <a:rPr kumimoji="1" lang="en-US" altLang="zh-CN" sz="2400" b="1">
                <a:solidFill>
                  <a:schemeClr val="bg1"/>
                </a:solidFill>
                <a:ea typeface="楷体_GB2312" pitchFamily="49" charset="-122"/>
              </a:rPr>
              <a:t>,  </a:t>
            </a:r>
            <a:r>
              <a:rPr kumimoji="1" lang="zh-CN" altLang="en-US" sz="2400" b="1">
                <a:solidFill>
                  <a:schemeClr val="bg1"/>
                </a:solidFill>
                <a:ea typeface="楷体_GB2312" pitchFamily="49" charset="-122"/>
              </a:rPr>
              <a:t>此临界温度称为居里点。</a:t>
            </a:r>
          </a:p>
        </p:txBody>
      </p:sp>
      <p:sp>
        <p:nvSpPr>
          <p:cNvPr id="78867" name="矩形 1"/>
          <p:cNvSpPr>
            <a:spLocks noChangeArrowheads="1"/>
          </p:cNvSpPr>
          <p:nvPr/>
        </p:nvSpPr>
        <p:spPr bwMode="auto">
          <a:xfrm>
            <a:off x="-39688" y="6240463"/>
            <a:ext cx="46942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作业：</a:t>
            </a:r>
            <a:r>
              <a:rPr lang="en-US" altLang="zh-CN" sz="2400" b="1">
                <a:solidFill>
                  <a:srgbClr val="FFC000"/>
                </a:solidFill>
              </a:rPr>
              <a:t>9.15 </a:t>
            </a:r>
            <a:r>
              <a:rPr lang="zh-CN" altLang="zh-CN" sz="2400" b="1">
                <a:solidFill>
                  <a:srgbClr val="FFC000"/>
                </a:solidFill>
              </a:rPr>
              <a:t>；</a:t>
            </a:r>
            <a:r>
              <a:rPr lang="en-US" altLang="zh-CN" sz="2400" b="1">
                <a:solidFill>
                  <a:srgbClr val="FFC000"/>
                </a:solidFill>
              </a:rPr>
              <a:t>9.16</a:t>
            </a:r>
            <a:r>
              <a:rPr lang="zh-CN" altLang="zh-CN" sz="2400" b="1">
                <a:solidFill>
                  <a:srgbClr val="FFC000"/>
                </a:solidFill>
              </a:rPr>
              <a:t>；</a:t>
            </a:r>
            <a:r>
              <a:rPr lang="en-US" altLang="zh-CN" sz="2400" b="1">
                <a:solidFill>
                  <a:srgbClr val="FFC000"/>
                </a:solidFill>
              </a:rPr>
              <a:t> 9.30 </a:t>
            </a:r>
            <a:r>
              <a:rPr lang="zh-CN" altLang="zh-CN" sz="2400" b="1">
                <a:solidFill>
                  <a:srgbClr val="FFC000"/>
                </a:solidFill>
              </a:rPr>
              <a:t>；</a:t>
            </a:r>
            <a:r>
              <a:rPr lang="en-US" altLang="zh-CN" sz="2400" b="1">
                <a:solidFill>
                  <a:srgbClr val="FFC000"/>
                </a:solidFill>
              </a:rPr>
              <a:t>9.32</a:t>
            </a:r>
            <a:endParaRPr lang="zh-CN" altLang="zh-CN" sz="2400" b="1">
              <a:solidFill>
                <a:srgbClr val="FFC000"/>
              </a:solidFill>
            </a:endParaRPr>
          </a:p>
        </p:txBody>
      </p:sp>
    </p:spTree>
    <p:extLst>
      <p:ext uri="{BB962C8B-B14F-4D97-AF65-F5344CB8AC3E}">
        <p14:creationId xmlns:p14="http://schemas.microsoft.com/office/powerpoint/2010/main" val="2621954659"/>
      </p:ext>
    </p:extLst>
  </p:cSld>
  <p:clrMapOvr>
    <a:masterClrMapping/>
  </p:clrMapOvr>
  <p:transition spd="slow">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2">
            <a:extLst>
              <a:ext uri="{FF2B5EF4-FFF2-40B4-BE49-F238E27FC236}">
                <a16:creationId xmlns:a16="http://schemas.microsoft.com/office/drawing/2014/main" id="{DA5F0778-148D-4460-8EE1-4D57CBC19E50}"/>
              </a:ext>
            </a:extLst>
          </p:cNvPr>
          <p:cNvSpPr txBox="1">
            <a:spLocks noChangeArrowheads="1"/>
          </p:cNvSpPr>
          <p:nvPr/>
        </p:nvSpPr>
        <p:spPr bwMode="auto">
          <a:xfrm>
            <a:off x="4210050" y="1087438"/>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满足  </a:t>
            </a:r>
          </a:p>
        </p:txBody>
      </p:sp>
      <p:graphicFrame>
        <p:nvGraphicFramePr>
          <p:cNvPr id="107523" name="Object 3">
            <a:extLst>
              <a:ext uri="{FF2B5EF4-FFF2-40B4-BE49-F238E27FC236}">
                <a16:creationId xmlns:a16="http://schemas.microsoft.com/office/drawing/2014/main" id="{8C164874-52EC-4205-8A5B-B9A41F256BA0}"/>
              </a:ext>
            </a:extLst>
          </p:cNvPr>
          <p:cNvGraphicFramePr>
            <a:graphicFrameLocks/>
          </p:cNvGraphicFramePr>
          <p:nvPr/>
        </p:nvGraphicFramePr>
        <p:xfrm>
          <a:off x="2433638" y="492125"/>
          <a:ext cx="774700" cy="444500"/>
        </p:xfrm>
        <a:graphic>
          <a:graphicData uri="http://schemas.openxmlformats.org/presentationml/2006/ole">
            <mc:AlternateContent xmlns:mc="http://schemas.openxmlformats.org/markup-compatibility/2006">
              <mc:Choice xmlns:v="urn:schemas-microsoft-com:vml" Requires="v">
                <p:oleObj spid="_x0000_s10268" name="Equation" r:id="rId3" imgW="685888" imgH="343017" progId="Equation.3">
                  <p:embed/>
                </p:oleObj>
              </mc:Choice>
              <mc:Fallback>
                <p:oleObj name="Equation" r:id="rId3" imgW="685888" imgH="343017"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3638" y="492125"/>
                        <a:ext cx="7747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24" name="Freeform 4">
            <a:extLst>
              <a:ext uri="{FF2B5EF4-FFF2-40B4-BE49-F238E27FC236}">
                <a16:creationId xmlns:a16="http://schemas.microsoft.com/office/drawing/2014/main" id="{04853408-2F0B-4410-9C10-94061667B3E1}"/>
              </a:ext>
            </a:extLst>
          </p:cNvPr>
          <p:cNvSpPr>
            <a:spLocks/>
          </p:cNvSpPr>
          <p:nvPr/>
        </p:nvSpPr>
        <p:spPr bwMode="auto">
          <a:xfrm>
            <a:off x="5486400" y="1371600"/>
            <a:ext cx="3200400" cy="1524000"/>
          </a:xfrm>
          <a:custGeom>
            <a:avLst/>
            <a:gdLst>
              <a:gd name="T0" fmla="*/ 2147483647 w 1872"/>
              <a:gd name="T1" fmla="*/ 0 h 960"/>
              <a:gd name="T2" fmla="*/ 2147483647 w 1872"/>
              <a:gd name="T3" fmla="*/ 0 h 960"/>
              <a:gd name="T4" fmla="*/ 2147483647 w 1872"/>
              <a:gd name="T5" fmla="*/ 2147483647 h 960"/>
              <a:gd name="T6" fmla="*/ 0 w 1872"/>
              <a:gd name="T7" fmla="*/ 2147483647 h 960"/>
              <a:gd name="T8" fmla="*/ 2147483647 w 1872"/>
              <a:gd name="T9" fmla="*/ 0 h 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72" h="960">
                <a:moveTo>
                  <a:pt x="432" y="0"/>
                </a:moveTo>
                <a:lnTo>
                  <a:pt x="1872" y="0"/>
                </a:lnTo>
                <a:lnTo>
                  <a:pt x="1440" y="960"/>
                </a:lnTo>
                <a:lnTo>
                  <a:pt x="0" y="960"/>
                </a:lnTo>
                <a:lnTo>
                  <a:pt x="432" y="0"/>
                </a:lnTo>
                <a:close/>
              </a:path>
            </a:pathLst>
          </a:custGeom>
          <a:solidFill>
            <a:srgbClr val="3333CC">
              <a:alpha val="41176"/>
            </a:srgbClr>
          </a:solidFill>
          <a:ln w="9525">
            <a:solidFill>
              <a:srgbClr val="66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25" name="Line 5">
            <a:extLst>
              <a:ext uri="{FF2B5EF4-FFF2-40B4-BE49-F238E27FC236}">
                <a16:creationId xmlns:a16="http://schemas.microsoft.com/office/drawing/2014/main" id="{A1ED385E-FD15-426C-ACA1-C61363B0FD03}"/>
              </a:ext>
            </a:extLst>
          </p:cNvPr>
          <p:cNvSpPr>
            <a:spLocks noChangeShapeType="1"/>
          </p:cNvSpPr>
          <p:nvPr/>
        </p:nvSpPr>
        <p:spPr bwMode="auto">
          <a:xfrm>
            <a:off x="6705600" y="2362200"/>
            <a:ext cx="762000" cy="0"/>
          </a:xfrm>
          <a:prstGeom prst="line">
            <a:avLst/>
          </a:prstGeom>
          <a:noFill/>
          <a:ln w="38100">
            <a:solidFill>
              <a:srgbClr val="66FF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7526" name="Object 6">
            <a:extLst>
              <a:ext uri="{FF2B5EF4-FFF2-40B4-BE49-F238E27FC236}">
                <a16:creationId xmlns:a16="http://schemas.microsoft.com/office/drawing/2014/main" id="{94CAE51E-15FC-41C8-9147-9D6332754363}"/>
              </a:ext>
            </a:extLst>
          </p:cNvPr>
          <p:cNvGraphicFramePr>
            <a:graphicFrameLocks/>
          </p:cNvGraphicFramePr>
          <p:nvPr/>
        </p:nvGraphicFramePr>
        <p:xfrm>
          <a:off x="7543800" y="2157413"/>
          <a:ext cx="522288" cy="366712"/>
        </p:xfrm>
        <a:graphic>
          <a:graphicData uri="http://schemas.openxmlformats.org/presentationml/2006/ole">
            <mc:AlternateContent xmlns:mc="http://schemas.openxmlformats.org/markup-compatibility/2006">
              <mc:Choice xmlns:v="urn:schemas-microsoft-com:vml" Requires="v">
                <p:oleObj spid="_x0000_s10269" name="Equation" r:id="rId5" imgW="419115" imgH="266830" progId="Equation.3">
                  <p:embed/>
                </p:oleObj>
              </mc:Choice>
              <mc:Fallback>
                <p:oleObj name="Equation" r:id="rId5" imgW="419115" imgH="266830" progId="Equation.3">
                  <p:embed/>
                  <p:pic>
                    <p:nvPicPr>
                      <p:cNvPr id="0" name="Object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3800" y="2157413"/>
                        <a:ext cx="5222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27" name="Line 7">
            <a:extLst>
              <a:ext uri="{FF2B5EF4-FFF2-40B4-BE49-F238E27FC236}">
                <a16:creationId xmlns:a16="http://schemas.microsoft.com/office/drawing/2014/main" id="{E560858F-5C62-48BF-B758-B9F34872BE4A}"/>
              </a:ext>
            </a:extLst>
          </p:cNvPr>
          <p:cNvSpPr>
            <a:spLocks noChangeShapeType="1"/>
          </p:cNvSpPr>
          <p:nvPr/>
        </p:nvSpPr>
        <p:spPr bwMode="auto">
          <a:xfrm flipV="1">
            <a:off x="6705600" y="1600200"/>
            <a:ext cx="304800" cy="762000"/>
          </a:xfrm>
          <a:prstGeom prst="line">
            <a:avLst/>
          </a:prstGeom>
          <a:noFill/>
          <a:ln w="38100">
            <a:solidFill>
              <a:srgbClr val="66FF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7528" name="Object 8">
            <a:extLst>
              <a:ext uri="{FF2B5EF4-FFF2-40B4-BE49-F238E27FC236}">
                <a16:creationId xmlns:a16="http://schemas.microsoft.com/office/drawing/2014/main" id="{E25BD3B8-E3EF-469A-9B69-00CCE77A8A53}"/>
              </a:ext>
            </a:extLst>
          </p:cNvPr>
          <p:cNvGraphicFramePr>
            <a:graphicFrameLocks/>
          </p:cNvGraphicFramePr>
          <p:nvPr/>
        </p:nvGraphicFramePr>
        <p:xfrm>
          <a:off x="7067550" y="1524000"/>
          <a:ext cx="280988" cy="341313"/>
        </p:xfrm>
        <a:graphic>
          <a:graphicData uri="http://schemas.openxmlformats.org/presentationml/2006/ole">
            <mc:AlternateContent xmlns:mc="http://schemas.openxmlformats.org/markup-compatibility/2006">
              <mc:Choice xmlns:v="urn:schemas-microsoft-com:vml" Requires="v">
                <p:oleObj spid="_x0000_s10270" name="Equation" r:id="rId7" imgW="190602" imgH="247520" progId="Equation.3">
                  <p:embed/>
                </p:oleObj>
              </mc:Choice>
              <mc:Fallback>
                <p:oleObj name="Equation" r:id="rId7" imgW="190602" imgH="247520" progId="Equation.3">
                  <p:embed/>
                  <p:pic>
                    <p:nvPicPr>
                      <p:cNvPr id="0" name="Object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67550" y="1524000"/>
                        <a:ext cx="280988"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29" name="Line 9">
            <a:extLst>
              <a:ext uri="{FF2B5EF4-FFF2-40B4-BE49-F238E27FC236}">
                <a16:creationId xmlns:a16="http://schemas.microsoft.com/office/drawing/2014/main" id="{7657E6AB-B21B-4EBD-91ED-176D42934689}"/>
              </a:ext>
            </a:extLst>
          </p:cNvPr>
          <p:cNvSpPr>
            <a:spLocks noChangeShapeType="1"/>
          </p:cNvSpPr>
          <p:nvPr/>
        </p:nvSpPr>
        <p:spPr bwMode="auto">
          <a:xfrm flipV="1">
            <a:off x="6705600" y="1123950"/>
            <a:ext cx="0" cy="1236663"/>
          </a:xfrm>
          <a:prstGeom prst="line">
            <a:avLst/>
          </a:prstGeom>
          <a:noFill/>
          <a:ln w="38100">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7530" name="Object 10">
            <a:extLst>
              <a:ext uri="{FF2B5EF4-FFF2-40B4-BE49-F238E27FC236}">
                <a16:creationId xmlns:a16="http://schemas.microsoft.com/office/drawing/2014/main" id="{61935DAC-D068-4D1A-84E8-43E6903AAC27}"/>
              </a:ext>
            </a:extLst>
          </p:cNvPr>
          <p:cNvGraphicFramePr>
            <a:graphicFrameLocks noChangeAspect="1"/>
          </p:cNvGraphicFramePr>
          <p:nvPr/>
        </p:nvGraphicFramePr>
        <p:xfrm>
          <a:off x="6248400" y="609600"/>
          <a:ext cx="769938" cy="441325"/>
        </p:xfrm>
        <a:graphic>
          <a:graphicData uri="http://schemas.openxmlformats.org/presentationml/2006/ole">
            <mc:AlternateContent xmlns:mc="http://schemas.openxmlformats.org/markup-compatibility/2006">
              <mc:Choice xmlns:v="urn:schemas-microsoft-com:vml" Requires="v">
                <p:oleObj spid="_x0000_s10271" name="Equation" r:id="rId9" imgW="685888" imgH="343017" progId="Equation.3">
                  <p:embed/>
                </p:oleObj>
              </mc:Choice>
              <mc:Fallback>
                <p:oleObj name="Equation" r:id="rId9" imgW="685888" imgH="343017"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8400" y="609600"/>
                        <a:ext cx="769938"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1" name="Object 11">
            <a:extLst>
              <a:ext uri="{FF2B5EF4-FFF2-40B4-BE49-F238E27FC236}">
                <a16:creationId xmlns:a16="http://schemas.microsoft.com/office/drawing/2014/main" id="{80021BF0-BA18-403E-9C53-FB8828A4313B}"/>
              </a:ext>
            </a:extLst>
          </p:cNvPr>
          <p:cNvGraphicFramePr>
            <a:graphicFrameLocks noChangeAspect="1"/>
          </p:cNvGraphicFramePr>
          <p:nvPr/>
        </p:nvGraphicFramePr>
        <p:xfrm>
          <a:off x="2133600" y="2338388"/>
          <a:ext cx="1865313" cy="369887"/>
        </p:xfrm>
        <a:graphic>
          <a:graphicData uri="http://schemas.openxmlformats.org/presentationml/2006/ole">
            <mc:AlternateContent xmlns:mc="http://schemas.openxmlformats.org/markup-compatibility/2006">
              <mc:Choice xmlns:v="urn:schemas-microsoft-com:vml" Requires="v">
                <p:oleObj spid="_x0000_s10272" name="Equation" r:id="rId11" imgW="1724197" imgH="266830" progId="Equation.3">
                  <p:embed/>
                </p:oleObj>
              </mc:Choice>
              <mc:Fallback>
                <p:oleObj name="Equation" r:id="rId11" imgW="1724197" imgH="266830"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33600" y="2338388"/>
                        <a:ext cx="18653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Lst>
                    </p:spPr>
                  </p:pic>
                </p:oleObj>
              </mc:Fallback>
            </mc:AlternateContent>
          </a:graphicData>
        </a:graphic>
      </p:graphicFrame>
      <p:sp>
        <p:nvSpPr>
          <p:cNvPr id="107532" name="Rectangle 12">
            <a:extLst>
              <a:ext uri="{FF2B5EF4-FFF2-40B4-BE49-F238E27FC236}">
                <a16:creationId xmlns:a16="http://schemas.microsoft.com/office/drawing/2014/main" id="{CDB79026-C068-43EC-8C1A-4B2D20B1C74B}"/>
              </a:ext>
            </a:extLst>
          </p:cNvPr>
          <p:cNvSpPr>
            <a:spLocks noChangeArrowheads="1"/>
          </p:cNvSpPr>
          <p:nvPr/>
        </p:nvSpPr>
        <p:spPr bwMode="auto">
          <a:xfrm>
            <a:off x="608013" y="474663"/>
            <a:ext cx="2308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a:t>
            </a:r>
            <a:r>
              <a:rPr kumimoji="1" lang="en-US" altLang="zh-CN" sz="2400" b="1">
                <a:solidFill>
                  <a:schemeClr val="bg1"/>
                </a:solidFill>
                <a:latin typeface="Times New Roman" panose="02020603050405020304" pitchFamily="18" charset="0"/>
              </a:rPr>
              <a:t>3</a:t>
            </a:r>
            <a:r>
              <a:rPr kumimoji="1" lang="zh-CN" altLang="en-US" sz="2400" b="1">
                <a:solidFill>
                  <a:schemeClr val="bg1"/>
                </a:solidFill>
                <a:latin typeface="Times New Roman" panose="02020603050405020304" pitchFamily="18" charset="0"/>
              </a:rPr>
              <a:t>）磁场力</a:t>
            </a:r>
          </a:p>
        </p:txBody>
      </p:sp>
      <p:sp>
        <p:nvSpPr>
          <p:cNvPr id="107533" name="Rectangle 13">
            <a:extLst>
              <a:ext uri="{FF2B5EF4-FFF2-40B4-BE49-F238E27FC236}">
                <a16:creationId xmlns:a16="http://schemas.microsoft.com/office/drawing/2014/main" id="{D7A8B84E-FDF8-48B3-BD79-639DB18C56AB}"/>
              </a:ext>
            </a:extLst>
          </p:cNvPr>
          <p:cNvSpPr>
            <a:spLocks noChangeArrowheads="1"/>
          </p:cNvSpPr>
          <p:nvPr/>
        </p:nvSpPr>
        <p:spPr bwMode="auto">
          <a:xfrm>
            <a:off x="2832100" y="457200"/>
            <a:ext cx="297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rPr>
              <a:t>的方向与电流元</a:t>
            </a:r>
          </a:p>
        </p:txBody>
      </p:sp>
      <p:sp>
        <p:nvSpPr>
          <p:cNvPr id="107534" name="Rectangle 14">
            <a:extLst>
              <a:ext uri="{FF2B5EF4-FFF2-40B4-BE49-F238E27FC236}">
                <a16:creationId xmlns:a16="http://schemas.microsoft.com/office/drawing/2014/main" id="{154B2650-3BCB-4E69-BB31-76AD8E48FE1C}"/>
              </a:ext>
            </a:extLst>
          </p:cNvPr>
          <p:cNvSpPr>
            <a:spLocks noChangeArrowheads="1"/>
          </p:cNvSpPr>
          <p:nvPr/>
        </p:nvSpPr>
        <p:spPr bwMode="auto">
          <a:xfrm>
            <a:off x="1966913" y="1077913"/>
            <a:ext cx="2892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rPr>
              <a:t>和磁感应强度</a:t>
            </a:r>
          </a:p>
        </p:txBody>
      </p:sp>
      <p:graphicFrame>
        <p:nvGraphicFramePr>
          <p:cNvPr id="107535" name="Object 15">
            <a:extLst>
              <a:ext uri="{FF2B5EF4-FFF2-40B4-BE49-F238E27FC236}">
                <a16:creationId xmlns:a16="http://schemas.microsoft.com/office/drawing/2014/main" id="{52FCC0E3-46BC-4FF2-A49F-7853370AA899}"/>
              </a:ext>
            </a:extLst>
          </p:cNvPr>
          <p:cNvGraphicFramePr>
            <a:graphicFrameLocks/>
          </p:cNvGraphicFramePr>
          <p:nvPr/>
        </p:nvGraphicFramePr>
        <p:xfrm>
          <a:off x="3962400" y="1125538"/>
          <a:ext cx="279400" cy="342900"/>
        </p:xfrm>
        <a:graphic>
          <a:graphicData uri="http://schemas.openxmlformats.org/presentationml/2006/ole">
            <mc:AlternateContent xmlns:mc="http://schemas.openxmlformats.org/markup-compatibility/2006">
              <mc:Choice xmlns:v="urn:schemas-microsoft-com:vml" Requires="v">
                <p:oleObj spid="_x0000_s10273" name="Equation" r:id="rId13" imgW="190602" imgH="247520" progId="Equation.3">
                  <p:embed/>
                </p:oleObj>
              </mc:Choice>
              <mc:Fallback>
                <p:oleObj name="Equation" r:id="rId13" imgW="190602" imgH="247520" progId="Equation.3">
                  <p:embed/>
                  <p:pic>
                    <p:nvPicPr>
                      <p:cNvPr id="0" name="Object 1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62400" y="1125538"/>
                        <a:ext cx="2794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36" name="Rectangle 16">
            <a:extLst>
              <a:ext uri="{FF2B5EF4-FFF2-40B4-BE49-F238E27FC236}">
                <a16:creationId xmlns:a16="http://schemas.microsoft.com/office/drawing/2014/main" id="{E9F73F15-BF9F-40AC-8EF3-CB2F67802C9C}"/>
              </a:ext>
            </a:extLst>
          </p:cNvPr>
          <p:cNvSpPr>
            <a:spLocks noChangeArrowheads="1"/>
          </p:cNvSpPr>
          <p:nvPr/>
        </p:nvSpPr>
        <p:spPr bwMode="auto">
          <a:xfrm>
            <a:off x="1828800" y="2900363"/>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Times New Roman" panose="02020603050405020304" pitchFamily="18" charset="0"/>
              </a:rPr>
              <a:t>——</a:t>
            </a:r>
            <a:r>
              <a:rPr kumimoji="1" lang="zh-CN" altLang="en-US" sz="2400" b="1">
                <a:solidFill>
                  <a:schemeClr val="bg1"/>
                </a:solidFill>
                <a:latin typeface="Times New Roman" panose="02020603050405020304" pitchFamily="18" charset="0"/>
              </a:rPr>
              <a:t>安培力公式</a:t>
            </a:r>
          </a:p>
        </p:txBody>
      </p:sp>
      <p:graphicFrame>
        <p:nvGraphicFramePr>
          <p:cNvPr id="107537" name="Object 17">
            <a:extLst>
              <a:ext uri="{FF2B5EF4-FFF2-40B4-BE49-F238E27FC236}">
                <a16:creationId xmlns:a16="http://schemas.microsoft.com/office/drawing/2014/main" id="{E8FAF11E-E75E-4941-A1D1-1FFA68521437}"/>
              </a:ext>
            </a:extLst>
          </p:cNvPr>
          <p:cNvGraphicFramePr>
            <a:graphicFrameLocks noChangeAspect="1"/>
          </p:cNvGraphicFramePr>
          <p:nvPr/>
        </p:nvGraphicFramePr>
        <p:xfrm>
          <a:off x="1504950" y="1125538"/>
          <a:ext cx="522288" cy="368300"/>
        </p:xfrm>
        <a:graphic>
          <a:graphicData uri="http://schemas.openxmlformats.org/presentationml/2006/ole">
            <mc:AlternateContent xmlns:mc="http://schemas.openxmlformats.org/markup-compatibility/2006">
              <mc:Choice xmlns:v="urn:schemas-microsoft-com:vml" Requires="v">
                <p:oleObj spid="_x0000_s10274" name="Equation" r:id="rId15" imgW="419115" imgH="266830" progId="Equation.3">
                  <p:embed/>
                </p:oleObj>
              </mc:Choice>
              <mc:Fallback>
                <p:oleObj name="Equation" r:id="rId15" imgW="419115" imgH="266830" progId="Equation.3">
                  <p:embed/>
                  <p:pic>
                    <p:nvPicPr>
                      <p:cNvPr id="0"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04950" y="1125538"/>
                        <a:ext cx="52228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38" name="Text Box 18">
            <a:extLst>
              <a:ext uri="{FF2B5EF4-FFF2-40B4-BE49-F238E27FC236}">
                <a16:creationId xmlns:a16="http://schemas.microsoft.com/office/drawing/2014/main" id="{2A132B89-AA04-4D9C-B794-79A306C64A72}"/>
              </a:ext>
            </a:extLst>
          </p:cNvPr>
          <p:cNvSpPr txBox="1">
            <a:spLocks noChangeArrowheads="1"/>
          </p:cNvSpPr>
          <p:nvPr/>
        </p:nvSpPr>
        <p:spPr bwMode="auto">
          <a:xfrm>
            <a:off x="1397000" y="1676400"/>
            <a:ext cx="203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宋体" panose="02010600030101010101" pitchFamily="2" charset="-122"/>
              </a:rPr>
              <a:t>右手螺旋关系</a:t>
            </a:r>
          </a:p>
        </p:txBody>
      </p:sp>
      <p:sp>
        <p:nvSpPr>
          <p:cNvPr id="107539" name="Text Box 19">
            <a:extLst>
              <a:ext uri="{FF2B5EF4-FFF2-40B4-BE49-F238E27FC236}">
                <a16:creationId xmlns:a16="http://schemas.microsoft.com/office/drawing/2014/main" id="{D6A97589-195E-4EDD-BBAA-5C8E1B6F52BB}"/>
              </a:ext>
            </a:extLst>
          </p:cNvPr>
          <p:cNvSpPr txBox="1">
            <a:spLocks noChangeArrowheads="1"/>
          </p:cNvSpPr>
          <p:nvPr/>
        </p:nvSpPr>
        <p:spPr bwMode="auto">
          <a:xfrm>
            <a:off x="927100" y="3502025"/>
            <a:ext cx="79660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125000"/>
              </a:lnSpc>
            </a:pPr>
            <a:r>
              <a:rPr lang="zh-CN" altLang="en-US" sz="2400" b="1">
                <a:solidFill>
                  <a:schemeClr val="bg1"/>
                </a:solidFill>
                <a:ea typeface="楷体_GB2312" pitchFamily="49" charset="-122"/>
              </a:rPr>
              <a:t>磁感应强度有各种定义方法，除上述方法外，我们还可以用运动电荷在磁场中的受力来定义。</a:t>
            </a:r>
          </a:p>
        </p:txBody>
      </p:sp>
      <p:sp>
        <p:nvSpPr>
          <p:cNvPr id="107540" name="Oval 20">
            <a:extLst>
              <a:ext uri="{FF2B5EF4-FFF2-40B4-BE49-F238E27FC236}">
                <a16:creationId xmlns:a16="http://schemas.microsoft.com/office/drawing/2014/main" id="{1B6A4088-A7CC-47D8-893A-CC6B7F8EA605}"/>
              </a:ext>
            </a:extLst>
          </p:cNvPr>
          <p:cNvSpPr>
            <a:spLocks noChangeArrowheads="1"/>
          </p:cNvSpPr>
          <p:nvPr/>
        </p:nvSpPr>
        <p:spPr bwMode="auto">
          <a:xfrm>
            <a:off x="722313" y="3770313"/>
            <a:ext cx="144462" cy="144462"/>
          </a:xfrm>
          <a:prstGeom prst="ellipse">
            <a:avLst/>
          </a:prstGeom>
          <a:solidFill>
            <a:srgbClr val="FFFF00"/>
          </a:soli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7532"/>
                                        </p:tgtEl>
                                        <p:attrNameLst>
                                          <p:attrName>style.visibility</p:attrName>
                                        </p:attrNameLst>
                                      </p:cBhvr>
                                      <p:to>
                                        <p:strVal val="visible"/>
                                      </p:to>
                                    </p:set>
                                    <p:animEffect transition="in" filter="wipe(left)">
                                      <p:cBhvr>
                                        <p:cTn id="7" dur="500"/>
                                        <p:tgtEl>
                                          <p:spTgt spid="107532"/>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07523"/>
                                        </p:tgtEl>
                                        <p:attrNameLst>
                                          <p:attrName>style.visibility</p:attrName>
                                        </p:attrNameLst>
                                      </p:cBhvr>
                                      <p:to>
                                        <p:strVal val="visible"/>
                                      </p:to>
                                    </p:set>
                                    <p:animEffect transition="in" filter="wipe(left)">
                                      <p:cBhvr>
                                        <p:cTn id="11" dur="500"/>
                                        <p:tgtEl>
                                          <p:spTgt spid="107523"/>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7533"/>
                                        </p:tgtEl>
                                        <p:attrNameLst>
                                          <p:attrName>style.visibility</p:attrName>
                                        </p:attrNameLst>
                                      </p:cBhvr>
                                      <p:to>
                                        <p:strVal val="visible"/>
                                      </p:to>
                                    </p:set>
                                    <p:animEffect transition="in" filter="wipe(left)">
                                      <p:cBhvr>
                                        <p:cTn id="15" dur="500"/>
                                        <p:tgtEl>
                                          <p:spTgt spid="107533"/>
                                        </p:tgtEl>
                                      </p:cBhvr>
                                    </p:animEffect>
                                  </p:childTnLst>
                                </p:cTn>
                              </p:par>
                            </p:childTnLst>
                          </p:cTn>
                        </p:par>
                        <p:par>
                          <p:cTn id="16" fill="hold" nodeType="afterGroup">
                            <p:stCondLst>
                              <p:cond delay="1500"/>
                            </p:stCondLst>
                            <p:childTnLst>
                              <p:par>
                                <p:cTn id="17" presetID="1" presetClass="entr" presetSubtype="0" fill="hold" nodeType="afterEffect">
                                  <p:stCondLst>
                                    <p:cond delay="0"/>
                                  </p:stCondLst>
                                  <p:childTnLst>
                                    <p:set>
                                      <p:cBhvr>
                                        <p:cTn id="18" dur="1" fill="hold">
                                          <p:stCondLst>
                                            <p:cond delay="499"/>
                                          </p:stCondLst>
                                        </p:cTn>
                                        <p:tgtEl>
                                          <p:spTgt spid="107537"/>
                                        </p:tgtEl>
                                        <p:attrNameLst>
                                          <p:attrName>style.visibility</p:attrName>
                                        </p:attrNameLst>
                                      </p:cBhvr>
                                      <p:to>
                                        <p:strVal val="visible"/>
                                      </p:to>
                                    </p:set>
                                  </p:childTnLst>
                                </p:cTn>
                              </p:par>
                            </p:childTnLst>
                          </p:cTn>
                        </p:par>
                        <p:par>
                          <p:cTn id="19" fill="hold" nodeType="afterGroup">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107534"/>
                                        </p:tgtEl>
                                        <p:attrNameLst>
                                          <p:attrName>style.visibility</p:attrName>
                                        </p:attrNameLst>
                                      </p:cBhvr>
                                      <p:to>
                                        <p:strVal val="visible"/>
                                      </p:to>
                                    </p:set>
                                    <p:animEffect transition="in" filter="wipe(left)">
                                      <p:cBhvr>
                                        <p:cTn id="22" dur="500"/>
                                        <p:tgtEl>
                                          <p:spTgt spid="107534"/>
                                        </p:tgtEl>
                                      </p:cBhvr>
                                    </p:animEffect>
                                  </p:childTnLst>
                                </p:cTn>
                              </p:par>
                            </p:childTnLst>
                          </p:cTn>
                        </p:par>
                        <p:par>
                          <p:cTn id="23" fill="hold" nodeType="afterGroup">
                            <p:stCondLst>
                              <p:cond delay="2500"/>
                            </p:stCondLst>
                            <p:childTnLst>
                              <p:par>
                                <p:cTn id="24" presetID="22" presetClass="entr" presetSubtype="8" fill="hold" nodeType="afterEffect">
                                  <p:stCondLst>
                                    <p:cond delay="0"/>
                                  </p:stCondLst>
                                  <p:childTnLst>
                                    <p:set>
                                      <p:cBhvr>
                                        <p:cTn id="25" dur="1" fill="hold">
                                          <p:stCondLst>
                                            <p:cond delay="0"/>
                                          </p:stCondLst>
                                        </p:cTn>
                                        <p:tgtEl>
                                          <p:spTgt spid="107535"/>
                                        </p:tgtEl>
                                        <p:attrNameLst>
                                          <p:attrName>style.visibility</p:attrName>
                                        </p:attrNameLst>
                                      </p:cBhvr>
                                      <p:to>
                                        <p:strVal val="visible"/>
                                      </p:to>
                                    </p:set>
                                    <p:animEffect transition="in" filter="wipe(left)">
                                      <p:cBhvr>
                                        <p:cTn id="26" dur="500"/>
                                        <p:tgtEl>
                                          <p:spTgt spid="107535"/>
                                        </p:tgtEl>
                                      </p:cBhvr>
                                    </p:animEffect>
                                  </p:childTnLst>
                                </p:cTn>
                              </p:par>
                            </p:childTnLst>
                          </p:cTn>
                        </p:par>
                        <p:par>
                          <p:cTn id="27" fill="hold" nodeType="afterGroup">
                            <p:stCondLst>
                              <p:cond delay="3000"/>
                            </p:stCondLst>
                            <p:childTnLst>
                              <p:par>
                                <p:cTn id="28" presetID="1" presetClass="entr" presetSubtype="0" fill="hold" grpId="0" nodeType="afterEffect">
                                  <p:stCondLst>
                                    <p:cond delay="0"/>
                                  </p:stCondLst>
                                  <p:childTnLst>
                                    <p:set>
                                      <p:cBhvr>
                                        <p:cTn id="29" dur="1" fill="hold">
                                          <p:stCondLst>
                                            <p:cond delay="499"/>
                                          </p:stCondLst>
                                        </p:cTn>
                                        <p:tgtEl>
                                          <p:spTgt spid="107522"/>
                                        </p:tgtEl>
                                        <p:attrNameLst>
                                          <p:attrName>style.visibility</p:attrName>
                                        </p:attrNameLst>
                                      </p:cBhvr>
                                      <p:to>
                                        <p:strVal val="visible"/>
                                      </p:to>
                                    </p:set>
                                  </p:childTnLst>
                                </p:cTn>
                              </p:par>
                            </p:childTnLst>
                          </p:cTn>
                        </p:par>
                        <p:par>
                          <p:cTn id="30" fill="hold" nodeType="afterGroup">
                            <p:stCondLst>
                              <p:cond delay="3500"/>
                            </p:stCondLst>
                            <p:childTnLst>
                              <p:par>
                                <p:cTn id="31" presetID="22" presetClass="entr" presetSubtype="8" fill="hold" grpId="0" nodeType="afterEffect">
                                  <p:stCondLst>
                                    <p:cond delay="0"/>
                                  </p:stCondLst>
                                  <p:childTnLst>
                                    <p:set>
                                      <p:cBhvr>
                                        <p:cTn id="32" dur="1" fill="hold">
                                          <p:stCondLst>
                                            <p:cond delay="0"/>
                                          </p:stCondLst>
                                        </p:cTn>
                                        <p:tgtEl>
                                          <p:spTgt spid="107538"/>
                                        </p:tgtEl>
                                        <p:attrNameLst>
                                          <p:attrName>style.visibility</p:attrName>
                                        </p:attrNameLst>
                                      </p:cBhvr>
                                      <p:to>
                                        <p:strVal val="visible"/>
                                      </p:to>
                                    </p:set>
                                    <p:animEffect transition="in" filter="wipe(left)">
                                      <p:cBhvr>
                                        <p:cTn id="33" dur="500"/>
                                        <p:tgtEl>
                                          <p:spTgt spid="10753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107524"/>
                                        </p:tgtEl>
                                        <p:attrNameLst>
                                          <p:attrName>style.visibility</p:attrName>
                                        </p:attrNameLst>
                                      </p:cBhvr>
                                      <p:to>
                                        <p:strVal val="visible"/>
                                      </p:to>
                                    </p:set>
                                    <p:animEffect transition="in" filter="blinds(horizontal)">
                                      <p:cBhvr>
                                        <p:cTn id="38" dur="500"/>
                                        <p:tgtEl>
                                          <p:spTgt spid="10752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107525"/>
                                        </p:tgtEl>
                                        <p:attrNameLst>
                                          <p:attrName>style.visibility</p:attrName>
                                        </p:attrNameLst>
                                      </p:cBhvr>
                                      <p:to>
                                        <p:strVal val="visible"/>
                                      </p:to>
                                    </p:set>
                                    <p:anim calcmode="lin" valueType="num">
                                      <p:cBhvr>
                                        <p:cTn id="43" dur="500" fill="hold"/>
                                        <p:tgtEl>
                                          <p:spTgt spid="107525"/>
                                        </p:tgtEl>
                                        <p:attrNameLst>
                                          <p:attrName>ppt_x</p:attrName>
                                        </p:attrNameLst>
                                      </p:cBhvr>
                                      <p:tavLst>
                                        <p:tav tm="0">
                                          <p:val>
                                            <p:strVal val="#ppt_x-#ppt_w/2"/>
                                          </p:val>
                                        </p:tav>
                                        <p:tav tm="100000">
                                          <p:val>
                                            <p:strVal val="#ppt_x"/>
                                          </p:val>
                                        </p:tav>
                                      </p:tavLst>
                                    </p:anim>
                                    <p:anim calcmode="lin" valueType="num">
                                      <p:cBhvr>
                                        <p:cTn id="44" dur="500" fill="hold"/>
                                        <p:tgtEl>
                                          <p:spTgt spid="107525"/>
                                        </p:tgtEl>
                                        <p:attrNameLst>
                                          <p:attrName>ppt_y</p:attrName>
                                        </p:attrNameLst>
                                      </p:cBhvr>
                                      <p:tavLst>
                                        <p:tav tm="0">
                                          <p:val>
                                            <p:strVal val="#ppt_y"/>
                                          </p:val>
                                        </p:tav>
                                        <p:tav tm="100000">
                                          <p:val>
                                            <p:strVal val="#ppt_y"/>
                                          </p:val>
                                        </p:tav>
                                      </p:tavLst>
                                    </p:anim>
                                    <p:anim calcmode="lin" valueType="num">
                                      <p:cBhvr>
                                        <p:cTn id="45" dur="500" fill="hold"/>
                                        <p:tgtEl>
                                          <p:spTgt spid="107525"/>
                                        </p:tgtEl>
                                        <p:attrNameLst>
                                          <p:attrName>ppt_w</p:attrName>
                                        </p:attrNameLst>
                                      </p:cBhvr>
                                      <p:tavLst>
                                        <p:tav tm="0">
                                          <p:val>
                                            <p:fltVal val="0"/>
                                          </p:val>
                                        </p:tav>
                                        <p:tav tm="100000">
                                          <p:val>
                                            <p:strVal val="#ppt_w"/>
                                          </p:val>
                                        </p:tav>
                                      </p:tavLst>
                                    </p:anim>
                                    <p:anim calcmode="lin" valueType="num">
                                      <p:cBhvr>
                                        <p:cTn id="46" dur="500" fill="hold"/>
                                        <p:tgtEl>
                                          <p:spTgt spid="107525"/>
                                        </p:tgtEl>
                                        <p:attrNameLst>
                                          <p:attrName>ppt_h</p:attrName>
                                        </p:attrNameLst>
                                      </p:cBhvr>
                                      <p:tavLst>
                                        <p:tav tm="0">
                                          <p:val>
                                            <p:strVal val="#ppt_h"/>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107526"/>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nodeType="clickEffect">
                                  <p:stCondLst>
                                    <p:cond delay="0"/>
                                  </p:stCondLst>
                                  <p:childTnLst>
                                    <p:set>
                                      <p:cBhvr>
                                        <p:cTn id="54" dur="1" fill="hold">
                                          <p:stCondLst>
                                            <p:cond delay="0"/>
                                          </p:stCondLst>
                                        </p:cTn>
                                        <p:tgtEl>
                                          <p:spTgt spid="107527"/>
                                        </p:tgtEl>
                                        <p:attrNameLst>
                                          <p:attrName>style.visibility</p:attrName>
                                        </p:attrNameLst>
                                      </p:cBhvr>
                                      <p:to>
                                        <p:strVal val="visible"/>
                                      </p:to>
                                    </p:set>
                                    <p:animEffect transition="in" filter="wipe(down)">
                                      <p:cBhvr>
                                        <p:cTn id="55" dur="500"/>
                                        <p:tgtEl>
                                          <p:spTgt spid="10752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nodeType="clickEffect">
                                  <p:stCondLst>
                                    <p:cond delay="0"/>
                                  </p:stCondLst>
                                  <p:childTnLst>
                                    <p:set>
                                      <p:cBhvr>
                                        <p:cTn id="59" dur="1" fill="hold">
                                          <p:stCondLst>
                                            <p:cond delay="499"/>
                                          </p:stCondLst>
                                        </p:cTn>
                                        <p:tgtEl>
                                          <p:spTgt spid="107528"/>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17" presetClass="entr" presetSubtype="4" fill="hold" nodeType="clickEffect">
                                  <p:stCondLst>
                                    <p:cond delay="0"/>
                                  </p:stCondLst>
                                  <p:childTnLst>
                                    <p:set>
                                      <p:cBhvr>
                                        <p:cTn id="63" dur="1" fill="hold">
                                          <p:stCondLst>
                                            <p:cond delay="0"/>
                                          </p:stCondLst>
                                        </p:cTn>
                                        <p:tgtEl>
                                          <p:spTgt spid="107529"/>
                                        </p:tgtEl>
                                        <p:attrNameLst>
                                          <p:attrName>style.visibility</p:attrName>
                                        </p:attrNameLst>
                                      </p:cBhvr>
                                      <p:to>
                                        <p:strVal val="visible"/>
                                      </p:to>
                                    </p:set>
                                    <p:anim calcmode="lin" valueType="num">
                                      <p:cBhvr>
                                        <p:cTn id="64" dur="500" fill="hold"/>
                                        <p:tgtEl>
                                          <p:spTgt spid="107529"/>
                                        </p:tgtEl>
                                        <p:attrNameLst>
                                          <p:attrName>ppt_x</p:attrName>
                                        </p:attrNameLst>
                                      </p:cBhvr>
                                      <p:tavLst>
                                        <p:tav tm="0">
                                          <p:val>
                                            <p:strVal val="#ppt_x"/>
                                          </p:val>
                                        </p:tav>
                                        <p:tav tm="100000">
                                          <p:val>
                                            <p:strVal val="#ppt_x"/>
                                          </p:val>
                                        </p:tav>
                                      </p:tavLst>
                                    </p:anim>
                                    <p:anim calcmode="lin" valueType="num">
                                      <p:cBhvr>
                                        <p:cTn id="65" dur="500" fill="hold"/>
                                        <p:tgtEl>
                                          <p:spTgt spid="107529"/>
                                        </p:tgtEl>
                                        <p:attrNameLst>
                                          <p:attrName>ppt_y</p:attrName>
                                        </p:attrNameLst>
                                      </p:cBhvr>
                                      <p:tavLst>
                                        <p:tav tm="0">
                                          <p:val>
                                            <p:strVal val="#ppt_y+#ppt_h/2"/>
                                          </p:val>
                                        </p:tav>
                                        <p:tav tm="100000">
                                          <p:val>
                                            <p:strVal val="#ppt_y"/>
                                          </p:val>
                                        </p:tav>
                                      </p:tavLst>
                                    </p:anim>
                                    <p:anim calcmode="lin" valueType="num">
                                      <p:cBhvr>
                                        <p:cTn id="66" dur="500" fill="hold"/>
                                        <p:tgtEl>
                                          <p:spTgt spid="107529"/>
                                        </p:tgtEl>
                                        <p:attrNameLst>
                                          <p:attrName>ppt_w</p:attrName>
                                        </p:attrNameLst>
                                      </p:cBhvr>
                                      <p:tavLst>
                                        <p:tav tm="0">
                                          <p:val>
                                            <p:strVal val="#ppt_w"/>
                                          </p:val>
                                        </p:tav>
                                        <p:tav tm="100000">
                                          <p:val>
                                            <p:strVal val="#ppt_w"/>
                                          </p:val>
                                        </p:tav>
                                      </p:tavLst>
                                    </p:anim>
                                    <p:anim calcmode="lin" valueType="num">
                                      <p:cBhvr>
                                        <p:cTn id="67" dur="500" fill="hold"/>
                                        <p:tgtEl>
                                          <p:spTgt spid="107529"/>
                                        </p:tgtEl>
                                        <p:attrNameLst>
                                          <p:attrName>ppt_h</p:attrName>
                                        </p:attrNameLst>
                                      </p:cBhvr>
                                      <p:tavLst>
                                        <p:tav tm="0">
                                          <p:val>
                                            <p:fltVal val="0"/>
                                          </p:val>
                                        </p:tav>
                                        <p:tav tm="100000">
                                          <p:val>
                                            <p:strVal val="#ppt_h"/>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nodeType="clickEffect">
                                  <p:stCondLst>
                                    <p:cond delay="0"/>
                                  </p:stCondLst>
                                  <p:childTnLst>
                                    <p:set>
                                      <p:cBhvr>
                                        <p:cTn id="71" dur="1" fill="hold">
                                          <p:stCondLst>
                                            <p:cond delay="499"/>
                                          </p:stCondLst>
                                        </p:cTn>
                                        <p:tgtEl>
                                          <p:spTgt spid="107530"/>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107531"/>
                                        </p:tgtEl>
                                        <p:attrNameLst>
                                          <p:attrName>style.visibility</p:attrName>
                                        </p:attrNameLst>
                                      </p:cBhvr>
                                      <p:to>
                                        <p:strVal val="visible"/>
                                      </p:to>
                                    </p:set>
                                    <p:animEffect transition="in" filter="wipe(left)">
                                      <p:cBhvr>
                                        <p:cTn id="76" dur="500"/>
                                        <p:tgtEl>
                                          <p:spTgt spid="107531"/>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07536"/>
                                        </p:tgtEl>
                                        <p:attrNameLst>
                                          <p:attrName>style.visibility</p:attrName>
                                        </p:attrNameLst>
                                      </p:cBhvr>
                                      <p:to>
                                        <p:strVal val="visible"/>
                                      </p:to>
                                    </p:set>
                                    <p:animEffect transition="in" filter="wipe(left)">
                                      <p:cBhvr>
                                        <p:cTn id="81" dur="500"/>
                                        <p:tgtEl>
                                          <p:spTgt spid="107536"/>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107540"/>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07539"/>
                                        </p:tgtEl>
                                        <p:attrNameLst>
                                          <p:attrName>style.visibility</p:attrName>
                                        </p:attrNameLst>
                                      </p:cBhvr>
                                      <p:to>
                                        <p:strVal val="visible"/>
                                      </p:to>
                                    </p:set>
                                    <p:animEffect transition="in" filter="wipe(left)">
                                      <p:cBhvr>
                                        <p:cTn id="90" dur="500"/>
                                        <p:tgtEl>
                                          <p:spTgt spid="107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2" grpId="0" autoUpdateAnimBg="0"/>
      <p:bldP spid="107532" grpId="0" autoUpdateAnimBg="0"/>
      <p:bldP spid="107533" grpId="0" autoUpdateAnimBg="0"/>
      <p:bldP spid="107534" grpId="0" autoUpdateAnimBg="0"/>
      <p:bldP spid="107536" grpId="0" autoUpdateAnimBg="0"/>
      <p:bldP spid="107538" grpId="0" autoUpdateAnimBg="0"/>
      <p:bldP spid="107539" grpId="0"/>
      <p:bldP spid="107540" grpId="0" animBg="1"/>
    </p:bldLst>
  </p:timing>
</p:sld>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1398</TotalTime>
  <Words>3940</Words>
  <Application>Microsoft Office PowerPoint</Application>
  <PresentationFormat>全屏显示(4:3)</PresentationFormat>
  <Paragraphs>660</Paragraphs>
  <Slides>80</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2</vt:i4>
      </vt:variant>
      <vt:variant>
        <vt:lpstr>幻灯片标题</vt:lpstr>
      </vt:variant>
      <vt:variant>
        <vt:i4>80</vt:i4>
      </vt:variant>
    </vt:vector>
  </HeadingPairs>
  <TitlesOfParts>
    <vt:vector size="89" baseType="lpstr">
      <vt:lpstr>TimesNewRomanPSMT</vt:lpstr>
      <vt:lpstr>楷体_GB2312</vt:lpstr>
      <vt:lpstr>隶书</vt:lpstr>
      <vt:lpstr>宋体</vt:lpstr>
      <vt:lpstr>Arial</vt:lpstr>
      <vt:lpstr>Times New Roman</vt:lpstr>
      <vt:lpstr>1_默认设计模板</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xjtu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大学物理电子教案</dc:title>
  <dc:subject>CH1-1</dc:subject>
  <dc:creator>喻有理</dc:creator>
  <cp:lastModifiedBy>苑 伟锋</cp:lastModifiedBy>
  <cp:revision>93</cp:revision>
  <dcterms:created xsi:type="dcterms:W3CDTF">2002-06-18T00:43:24Z</dcterms:created>
  <dcterms:modified xsi:type="dcterms:W3CDTF">2020-05-21T22:28:15Z</dcterms:modified>
</cp:coreProperties>
</file>